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201"/>
  </p:notesMasterIdLst>
  <p:handoutMasterIdLst>
    <p:handoutMasterId r:id="rId202"/>
  </p:handoutMasterIdLst>
  <p:sldIdLst>
    <p:sldId id="329" r:id="rId2"/>
    <p:sldId id="535" r:id="rId3"/>
    <p:sldId id="335" r:id="rId4"/>
    <p:sldId id="336" r:id="rId5"/>
    <p:sldId id="337" r:id="rId6"/>
    <p:sldId id="338" r:id="rId7"/>
    <p:sldId id="339" r:id="rId8"/>
    <p:sldId id="340" r:id="rId9"/>
    <p:sldId id="341" r:id="rId10"/>
    <p:sldId id="342" r:id="rId11"/>
    <p:sldId id="343" r:id="rId12"/>
    <p:sldId id="491" r:id="rId13"/>
    <p:sldId id="344" r:id="rId14"/>
    <p:sldId id="345" r:id="rId15"/>
    <p:sldId id="346" r:id="rId16"/>
    <p:sldId id="347" r:id="rId17"/>
    <p:sldId id="501" r:id="rId18"/>
    <p:sldId id="348" r:id="rId19"/>
    <p:sldId id="349" r:id="rId20"/>
    <p:sldId id="350" r:id="rId21"/>
    <p:sldId id="351" r:id="rId22"/>
    <p:sldId id="492" r:id="rId23"/>
    <p:sldId id="352" r:id="rId24"/>
    <p:sldId id="353" r:id="rId25"/>
    <p:sldId id="354" r:id="rId26"/>
    <p:sldId id="355" r:id="rId27"/>
    <p:sldId id="356" r:id="rId28"/>
    <p:sldId id="500" r:id="rId29"/>
    <p:sldId id="357" r:id="rId30"/>
    <p:sldId id="358" r:id="rId31"/>
    <p:sldId id="359" r:id="rId32"/>
    <p:sldId id="360" r:id="rId33"/>
    <p:sldId id="361" r:id="rId34"/>
    <p:sldId id="362" r:id="rId35"/>
    <p:sldId id="363" r:id="rId36"/>
    <p:sldId id="364" r:id="rId37"/>
    <p:sldId id="488" r:id="rId38"/>
    <p:sldId id="486" r:id="rId39"/>
    <p:sldId id="489" r:id="rId40"/>
    <p:sldId id="365" r:id="rId41"/>
    <p:sldId id="493" r:id="rId42"/>
    <p:sldId id="366" r:id="rId43"/>
    <p:sldId id="367" r:id="rId44"/>
    <p:sldId id="368" r:id="rId45"/>
    <p:sldId id="369" r:id="rId46"/>
    <p:sldId id="370" r:id="rId47"/>
    <p:sldId id="372" r:id="rId48"/>
    <p:sldId id="371" r:id="rId49"/>
    <p:sldId id="373" r:id="rId50"/>
    <p:sldId id="374" r:id="rId51"/>
    <p:sldId id="375" r:id="rId52"/>
    <p:sldId id="376" r:id="rId53"/>
    <p:sldId id="377" r:id="rId54"/>
    <p:sldId id="378" r:id="rId55"/>
    <p:sldId id="379" r:id="rId56"/>
    <p:sldId id="494" r:id="rId57"/>
    <p:sldId id="380" r:id="rId58"/>
    <p:sldId id="381" r:id="rId59"/>
    <p:sldId id="382" r:id="rId60"/>
    <p:sldId id="383" r:id="rId61"/>
    <p:sldId id="385" r:id="rId62"/>
    <p:sldId id="386" r:id="rId63"/>
    <p:sldId id="387" r:id="rId64"/>
    <p:sldId id="384" r:id="rId65"/>
    <p:sldId id="388" r:id="rId66"/>
    <p:sldId id="389" r:id="rId67"/>
    <p:sldId id="495" r:id="rId68"/>
    <p:sldId id="390" r:id="rId69"/>
    <p:sldId id="490" r:id="rId70"/>
    <p:sldId id="391" r:id="rId71"/>
    <p:sldId id="392" r:id="rId72"/>
    <p:sldId id="536" r:id="rId73"/>
    <p:sldId id="393" r:id="rId74"/>
    <p:sldId id="394" r:id="rId75"/>
    <p:sldId id="395" r:id="rId76"/>
    <p:sldId id="396" r:id="rId77"/>
    <p:sldId id="397" r:id="rId78"/>
    <p:sldId id="537" r:id="rId79"/>
    <p:sldId id="398" r:id="rId80"/>
    <p:sldId id="399" r:id="rId81"/>
    <p:sldId id="400" r:id="rId82"/>
    <p:sldId id="401" r:id="rId83"/>
    <p:sldId id="402" r:id="rId84"/>
    <p:sldId id="403" r:id="rId85"/>
    <p:sldId id="404" r:id="rId86"/>
    <p:sldId id="405" r:id="rId87"/>
    <p:sldId id="406" r:id="rId88"/>
    <p:sldId id="407" r:id="rId89"/>
    <p:sldId id="408" r:id="rId90"/>
    <p:sldId id="409" r:id="rId91"/>
    <p:sldId id="410" r:id="rId92"/>
    <p:sldId id="411" r:id="rId93"/>
    <p:sldId id="412" r:id="rId94"/>
    <p:sldId id="413" r:id="rId95"/>
    <p:sldId id="414" r:id="rId96"/>
    <p:sldId id="415" r:id="rId97"/>
    <p:sldId id="416" r:id="rId98"/>
    <p:sldId id="417" r:id="rId99"/>
    <p:sldId id="418" r:id="rId100"/>
    <p:sldId id="419" r:id="rId101"/>
    <p:sldId id="420" r:id="rId102"/>
    <p:sldId id="421" r:id="rId103"/>
    <p:sldId id="422" r:id="rId104"/>
    <p:sldId id="423" r:id="rId105"/>
    <p:sldId id="506" r:id="rId106"/>
    <p:sldId id="507" r:id="rId107"/>
    <p:sldId id="508" r:id="rId108"/>
    <p:sldId id="509" r:id="rId109"/>
    <p:sldId id="510" r:id="rId110"/>
    <p:sldId id="511" r:id="rId111"/>
    <p:sldId id="512" r:id="rId112"/>
    <p:sldId id="513" r:id="rId113"/>
    <p:sldId id="514" r:id="rId114"/>
    <p:sldId id="515" r:id="rId115"/>
    <p:sldId id="516" r:id="rId116"/>
    <p:sldId id="517" r:id="rId117"/>
    <p:sldId id="518" r:id="rId118"/>
    <p:sldId id="519" r:id="rId119"/>
    <p:sldId id="520" r:id="rId120"/>
    <p:sldId id="521" r:id="rId121"/>
    <p:sldId id="522" r:id="rId122"/>
    <p:sldId id="523" r:id="rId123"/>
    <p:sldId id="524" r:id="rId124"/>
    <p:sldId id="525" r:id="rId125"/>
    <p:sldId id="526" r:id="rId126"/>
    <p:sldId id="527" r:id="rId127"/>
    <p:sldId id="528" r:id="rId128"/>
    <p:sldId id="529" r:id="rId129"/>
    <p:sldId id="530" r:id="rId130"/>
    <p:sldId id="531" r:id="rId131"/>
    <p:sldId id="532" r:id="rId132"/>
    <p:sldId id="533" r:id="rId133"/>
    <p:sldId id="534" r:id="rId134"/>
    <p:sldId id="424" r:id="rId135"/>
    <p:sldId id="425" r:id="rId136"/>
    <p:sldId id="426" r:id="rId137"/>
    <p:sldId id="427" r:id="rId138"/>
    <p:sldId id="428" r:id="rId139"/>
    <p:sldId id="429" r:id="rId140"/>
    <p:sldId id="430" r:id="rId141"/>
    <p:sldId id="431" r:id="rId142"/>
    <p:sldId id="432" r:id="rId143"/>
    <p:sldId id="433" r:id="rId144"/>
    <p:sldId id="434" r:id="rId145"/>
    <p:sldId id="435" r:id="rId146"/>
    <p:sldId id="436" r:id="rId147"/>
    <p:sldId id="502" r:id="rId148"/>
    <p:sldId id="503" r:id="rId149"/>
    <p:sldId id="437" r:id="rId150"/>
    <p:sldId id="438" r:id="rId151"/>
    <p:sldId id="439" r:id="rId152"/>
    <p:sldId id="504" r:id="rId153"/>
    <p:sldId id="505" r:id="rId154"/>
    <p:sldId id="440" r:id="rId155"/>
    <p:sldId id="441" r:id="rId156"/>
    <p:sldId id="442" r:id="rId157"/>
    <p:sldId id="443" r:id="rId158"/>
    <p:sldId id="444" r:id="rId159"/>
    <p:sldId id="445" r:id="rId160"/>
    <p:sldId id="446" r:id="rId161"/>
    <p:sldId id="447" r:id="rId162"/>
    <p:sldId id="448" r:id="rId163"/>
    <p:sldId id="449" r:id="rId164"/>
    <p:sldId id="450" r:id="rId165"/>
    <p:sldId id="451" r:id="rId166"/>
    <p:sldId id="452" r:id="rId167"/>
    <p:sldId id="453" r:id="rId168"/>
    <p:sldId id="454" r:id="rId169"/>
    <p:sldId id="455" r:id="rId170"/>
    <p:sldId id="456" r:id="rId171"/>
    <p:sldId id="457" r:id="rId172"/>
    <p:sldId id="458" r:id="rId173"/>
    <p:sldId id="459" r:id="rId174"/>
    <p:sldId id="460" r:id="rId175"/>
    <p:sldId id="461" r:id="rId176"/>
    <p:sldId id="462" r:id="rId177"/>
    <p:sldId id="463" r:id="rId178"/>
    <p:sldId id="464" r:id="rId179"/>
    <p:sldId id="465" r:id="rId180"/>
    <p:sldId id="466" r:id="rId181"/>
    <p:sldId id="467" r:id="rId182"/>
    <p:sldId id="468" r:id="rId183"/>
    <p:sldId id="469" r:id="rId184"/>
    <p:sldId id="470" r:id="rId185"/>
    <p:sldId id="471" r:id="rId186"/>
    <p:sldId id="472" r:id="rId187"/>
    <p:sldId id="473" r:id="rId188"/>
    <p:sldId id="474" r:id="rId189"/>
    <p:sldId id="475" r:id="rId190"/>
    <p:sldId id="476" r:id="rId191"/>
    <p:sldId id="477" r:id="rId192"/>
    <p:sldId id="478" r:id="rId193"/>
    <p:sldId id="479" r:id="rId194"/>
    <p:sldId id="480" r:id="rId195"/>
    <p:sldId id="481" r:id="rId196"/>
    <p:sldId id="482" r:id="rId197"/>
    <p:sldId id="483" r:id="rId198"/>
    <p:sldId id="484" r:id="rId199"/>
    <p:sldId id="485" r:id="rId200"/>
  </p:sldIdLst>
  <p:sldSz cx="9144000" cy="6858000" type="screen4x3"/>
  <p:notesSz cx="7099300" cy="10234613"/>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CC"/>
    <a:srgbClr val="D60093"/>
    <a:srgbClr val="0033CC"/>
    <a:srgbClr val="00CC99"/>
    <a:srgbClr val="3333CC"/>
    <a:srgbClr val="CC33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704" y="11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64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handoutMaster" Target="handoutMasters/handout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5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4" Type="http://schemas.openxmlformats.org/officeDocument/2006/relationships/image" Target="../media/image6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71.wmf"/><Relationship Id="rId6" Type="http://schemas.openxmlformats.org/officeDocument/2006/relationships/image" Target="../media/image74.wmf"/><Relationship Id="rId5" Type="http://schemas.openxmlformats.org/officeDocument/2006/relationships/image" Target="../media/image73.wmf"/><Relationship Id="rId4" Type="http://schemas.openxmlformats.org/officeDocument/2006/relationships/image" Target="../media/image72.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75.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9.wmf"/><Relationship Id="rId7" Type="http://schemas.openxmlformats.org/officeDocument/2006/relationships/image" Target="../media/image83.wmf"/><Relationship Id="rId2" Type="http://schemas.openxmlformats.org/officeDocument/2006/relationships/image" Target="../media/image78.wmf"/><Relationship Id="rId1" Type="http://schemas.openxmlformats.org/officeDocument/2006/relationships/image" Target="../media/image77.emf"/><Relationship Id="rId6" Type="http://schemas.openxmlformats.org/officeDocument/2006/relationships/image" Target="../media/image82.emf"/><Relationship Id="rId5" Type="http://schemas.openxmlformats.org/officeDocument/2006/relationships/image" Target="../media/image81.wmf"/><Relationship Id="rId4" Type="http://schemas.openxmlformats.org/officeDocument/2006/relationships/image" Target="../media/image80.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image" Target="../media/image88.emf"/><Relationship Id="rId7" Type="http://schemas.openxmlformats.org/officeDocument/2006/relationships/image" Target="../media/image92.emf"/><Relationship Id="rId2" Type="http://schemas.openxmlformats.org/officeDocument/2006/relationships/image" Target="../media/image87.emf"/><Relationship Id="rId1" Type="http://schemas.openxmlformats.org/officeDocument/2006/relationships/image" Target="../media/image86.emf"/><Relationship Id="rId6" Type="http://schemas.openxmlformats.org/officeDocument/2006/relationships/image" Target="../media/image91.emf"/><Relationship Id="rId11" Type="http://schemas.openxmlformats.org/officeDocument/2006/relationships/image" Target="../media/image96.emf"/><Relationship Id="rId5" Type="http://schemas.openxmlformats.org/officeDocument/2006/relationships/image" Target="../media/image90.emf"/><Relationship Id="rId10" Type="http://schemas.openxmlformats.org/officeDocument/2006/relationships/image" Target="../media/image95.emf"/><Relationship Id="rId4" Type="http://schemas.openxmlformats.org/officeDocument/2006/relationships/image" Target="../media/image89.emf"/><Relationship Id="rId9" Type="http://schemas.openxmlformats.org/officeDocument/2006/relationships/image" Target="../media/image94.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9.emf"/><Relationship Id="rId7" Type="http://schemas.openxmlformats.org/officeDocument/2006/relationships/image" Target="../media/image103.emf"/><Relationship Id="rId2" Type="http://schemas.openxmlformats.org/officeDocument/2006/relationships/image" Target="../media/image98.emf"/><Relationship Id="rId1" Type="http://schemas.openxmlformats.org/officeDocument/2006/relationships/image" Target="../media/image97.emf"/><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0.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image" Target="../media/image104.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image" Target="../media/image107.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image" Target="../media/image109.emf"/><Relationship Id="rId5" Type="http://schemas.openxmlformats.org/officeDocument/2006/relationships/image" Target="../media/image113.emf"/><Relationship Id="rId4" Type="http://schemas.openxmlformats.org/officeDocument/2006/relationships/image" Target="../media/image112.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image" Target="../media/image115.emf"/><Relationship Id="rId5" Type="http://schemas.openxmlformats.org/officeDocument/2006/relationships/image" Target="../media/image119.emf"/><Relationship Id="rId4" Type="http://schemas.openxmlformats.org/officeDocument/2006/relationships/image" Target="../media/image118.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wmf"/><Relationship Id="rId1" Type="http://schemas.openxmlformats.org/officeDocument/2006/relationships/image" Target="../media/image12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image" Target="../media/image124.emf"/><Relationship Id="rId4" Type="http://schemas.openxmlformats.org/officeDocument/2006/relationships/image" Target="../media/image127.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image" Target="../media/image129.emf"/><Relationship Id="rId1" Type="http://schemas.openxmlformats.org/officeDocument/2006/relationships/image" Target="../media/image128.emf"/><Relationship Id="rId4" Type="http://schemas.openxmlformats.org/officeDocument/2006/relationships/image" Target="../media/image131.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png"/><Relationship Id="rId4" Type="http://schemas.openxmlformats.org/officeDocument/2006/relationships/image" Target="../media/image17.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emf"/><Relationship Id="rId1" Type="http://schemas.openxmlformats.org/officeDocument/2006/relationships/image" Target="../media/image13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35.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image" Target="../media/image137.emf"/><Relationship Id="rId1" Type="http://schemas.openxmlformats.org/officeDocument/2006/relationships/image" Target="../media/image13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40.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emf"/><Relationship Id="rId1" Type="http://schemas.openxmlformats.org/officeDocument/2006/relationships/image" Target="../media/image141.emf"/><Relationship Id="rId4" Type="http://schemas.openxmlformats.org/officeDocument/2006/relationships/image" Target="../media/image144.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image" Target="../media/image145.emf"/><Relationship Id="rId4" Type="http://schemas.openxmlformats.org/officeDocument/2006/relationships/image" Target="../media/image148.e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image" Target="../media/image149.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52.emf"/><Relationship Id="rId1" Type="http://schemas.openxmlformats.org/officeDocument/2006/relationships/image" Target="../media/image151.e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image" Target="../media/image15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image" Target="../media/image156.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58.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image" Target="../media/image160.emf"/><Relationship Id="rId1" Type="http://schemas.openxmlformats.org/officeDocument/2006/relationships/image" Target="../media/image159.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image" Target="../media/image163.emf"/><Relationship Id="rId1" Type="http://schemas.openxmlformats.org/officeDocument/2006/relationships/image" Target="../media/image162.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65.png"/></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68.wmf"/><Relationship Id="rId1" Type="http://schemas.openxmlformats.org/officeDocument/2006/relationships/image" Target="../media/image167.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65.png"/></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71.png"/></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png"/></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 Id="rId5" Type="http://schemas.openxmlformats.org/officeDocument/2006/relationships/image" Target="../media/image181.wmf"/><Relationship Id="rId4" Type="http://schemas.openxmlformats.org/officeDocument/2006/relationships/image" Target="../media/image180.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84.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90.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image" Target="../media/image4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8130"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vl1pPr>
          </a:lstStyle>
          <a:p>
            <a:pPr>
              <a:defRPr/>
            </a:pPr>
            <a:endParaRPr lang="zh-CN" altLang="en-US"/>
          </a:p>
        </p:txBody>
      </p:sp>
      <p:sp>
        <p:nvSpPr>
          <p:cNvPr id="688131"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vl1pPr>
          </a:lstStyle>
          <a:p>
            <a:pPr>
              <a:defRPr/>
            </a:pPr>
            <a:fld id="{88661EBC-F004-457E-B06A-6DCDBB55ED4A}" type="datetimeFigureOut">
              <a:rPr lang="zh-CN" altLang="en-US"/>
              <a:pPr>
                <a:defRPr/>
              </a:pPr>
              <a:t>2018/11/15</a:t>
            </a:fld>
            <a:endParaRPr lang="en-US" altLang="zh-CN"/>
          </a:p>
        </p:txBody>
      </p:sp>
      <p:sp>
        <p:nvSpPr>
          <p:cNvPr id="688132"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vl1pPr>
          </a:lstStyle>
          <a:p>
            <a:pPr>
              <a:defRPr/>
            </a:pPr>
            <a:endParaRPr lang="en-US" altLang="zh-CN"/>
          </a:p>
        </p:txBody>
      </p:sp>
      <p:sp>
        <p:nvSpPr>
          <p:cNvPr id="688133"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vl1pPr>
          </a:lstStyle>
          <a:p>
            <a:pPr>
              <a:defRPr/>
            </a:pPr>
            <a:fld id="{C456F108-ABAB-49CB-AABF-D67831FC0D05}" type="slidenum">
              <a:rPr lang="zh-CN" altLang="en-US"/>
              <a:pPr>
                <a:defRPr/>
              </a:pPr>
              <a:t>‹#›</a:t>
            </a:fld>
            <a:endParaRPr lang="en-US" altLang="zh-CN"/>
          </a:p>
        </p:txBody>
      </p:sp>
    </p:spTree>
    <p:extLst>
      <p:ext uri="{BB962C8B-B14F-4D97-AF65-F5344CB8AC3E}">
        <p14:creationId xmlns:p14="http://schemas.microsoft.com/office/powerpoint/2010/main" val="37225104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a:defRPr sz="1300"/>
            </a:lvl1pPr>
          </a:lstStyle>
          <a:p>
            <a:pPr>
              <a:defRPr/>
            </a:pPr>
            <a:endParaRPr lang="en-US" altLang="zh-CN"/>
          </a:p>
        </p:txBody>
      </p:sp>
      <p:sp>
        <p:nvSpPr>
          <p:cNvPr id="80899" name="Rectangle 3"/>
          <p:cNvSpPr>
            <a:spLocks noGrp="1" noChangeArrowheads="1"/>
          </p:cNvSpPr>
          <p:nvPr>
            <p:ph type="dt" idx="1"/>
          </p:nvPr>
        </p:nvSpPr>
        <p:spPr bwMode="auto">
          <a:xfrm>
            <a:off x="4021138"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a:defRPr sz="1300"/>
            </a:lvl1pPr>
          </a:lstStyle>
          <a:p>
            <a:pPr>
              <a:defRPr/>
            </a:pPr>
            <a:endParaRPr lang="en-US" altLang="zh-CN"/>
          </a:p>
        </p:txBody>
      </p:sp>
      <p:sp>
        <p:nvSpPr>
          <p:cNvPr id="2253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p:spPr>
      </p:sp>
      <p:sp>
        <p:nvSpPr>
          <p:cNvPr id="8090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8090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a:defRPr sz="1300"/>
            </a:lvl1pPr>
          </a:lstStyle>
          <a:p>
            <a:pPr>
              <a:defRPr/>
            </a:pPr>
            <a:endParaRPr lang="en-US" altLang="zh-CN"/>
          </a:p>
        </p:txBody>
      </p:sp>
      <p:sp>
        <p:nvSpPr>
          <p:cNvPr id="8090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a:defRPr sz="1300"/>
            </a:lvl1pPr>
          </a:lstStyle>
          <a:p>
            <a:pPr>
              <a:defRPr/>
            </a:pPr>
            <a:fld id="{8DAD0C98-C433-410D-B162-E42A41264232}" type="slidenum">
              <a:rPr lang="en-US" altLang="zh-CN"/>
              <a:pPr>
                <a:defRPr/>
              </a:pPr>
              <a:t>‹#›</a:t>
            </a:fld>
            <a:endParaRPr lang="en-US" altLang="zh-CN"/>
          </a:p>
        </p:txBody>
      </p:sp>
    </p:spTree>
    <p:extLst>
      <p:ext uri="{BB962C8B-B14F-4D97-AF65-F5344CB8AC3E}">
        <p14:creationId xmlns:p14="http://schemas.microsoft.com/office/powerpoint/2010/main" val="8282074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1" name="Rectangle 7"/>
          <p:cNvSpPr txBox="1">
            <a:spLocks noGrp="1" noChangeArrowheads="1"/>
          </p:cNvSpPr>
          <p:nvPr/>
        </p:nvSpPr>
        <p:spPr bwMode="auto">
          <a:xfrm>
            <a:off x="4022725" y="9723438"/>
            <a:ext cx="3076575" cy="511175"/>
          </a:xfrm>
          <a:prstGeom prst="rect">
            <a:avLst/>
          </a:prstGeom>
          <a:noFill/>
          <a:ln w="12700" cap="sq">
            <a:noFill/>
            <a:miter lim="800000"/>
            <a:headEnd type="none" w="sm" len="sm"/>
            <a:tailEnd type="none" w="sm" len="sm"/>
          </a:ln>
        </p:spPr>
        <p:txBody>
          <a:bodyPr lIns="99048" tIns="49524" rIns="99048" bIns="49524" anchor="b"/>
          <a:lstStyle/>
          <a:p>
            <a:pPr algn="r" defTabSz="990600"/>
            <a:fld id="{6320F925-1DE9-4533-B797-F0DAF62BF303}" type="slidenum">
              <a:rPr kumimoji="1" lang="en-US" altLang="zh-CN" sz="1300">
                <a:latin typeface="Times New Roman" pitchFamily="18" charset="0"/>
              </a:rPr>
              <a:pPr algn="r" defTabSz="990600"/>
              <a:t>4</a:t>
            </a:fld>
            <a:endParaRPr kumimoji="1" lang="en-US" altLang="zh-CN" sz="1300">
              <a:latin typeface="Times New Roman" pitchFamily="18" charset="0"/>
            </a:endParaRPr>
          </a:p>
        </p:txBody>
      </p:sp>
      <p:sp>
        <p:nvSpPr>
          <p:cNvPr id="506882" name="Rectangle 2"/>
          <p:cNvSpPr>
            <a:spLocks noGrp="1" noRot="1" noChangeAspect="1" noChangeArrowheads="1" noTextEdit="1"/>
          </p:cNvSpPr>
          <p:nvPr>
            <p:ph type="sldImg"/>
          </p:nvPr>
        </p:nvSpPr>
        <p:spPr>
          <a:xfrm>
            <a:off x="992188" y="768350"/>
            <a:ext cx="5114925" cy="3836988"/>
          </a:xfrm>
          <a:ln/>
        </p:spPr>
      </p:sp>
      <p:sp>
        <p:nvSpPr>
          <p:cNvPr id="506883" name="Rectangle 3"/>
          <p:cNvSpPr>
            <a:spLocks noGrp="1" noChangeArrowheads="1"/>
          </p:cNvSpPr>
          <p:nvPr>
            <p:ph type="body" idx="1"/>
          </p:nvPr>
        </p:nvSpPr>
        <p:spPr>
          <a:xfrm>
            <a:off x="946150" y="4860925"/>
            <a:ext cx="5207000" cy="4605338"/>
          </a:xfrm>
          <a:noFill/>
          <a:ln/>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083195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latin typeface="Times New Roman" pitchFamily="18" charset="0"/>
                <a:ea typeface="宋体" pitchFamily="2" charset="-122"/>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grpSp>
      </p:grpSp>
      <p:sp>
        <p:nvSpPr>
          <p:cNvPr id="718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en-US" altLang="zh-CN"/>
              <a:t>Click to edit Master title style</a:t>
            </a:r>
          </a:p>
        </p:txBody>
      </p:sp>
      <p:sp>
        <p:nvSpPr>
          <p:cNvPr id="7188"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r>
              <a:rPr lang="en-US" altLang="zh-CN"/>
              <a:t>Click to edit Master subtitle style</a:t>
            </a:r>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pPr>
              <a:defRPr/>
            </a:pPr>
            <a:fld id="{3024417E-5652-4607-8F60-F8F174375586}" type="datetime1">
              <a:rPr lang="zh-CN" altLang="en-US"/>
              <a:pPr>
                <a:defRPr/>
              </a:pPr>
              <a:t>2018/11/15</a:t>
            </a:fld>
            <a:endParaRPr lang="en-US" altLang="zh-CN"/>
          </a:p>
        </p:txBody>
      </p:sp>
      <p:sp>
        <p:nvSpPr>
          <p:cNvPr id="19" name="Rectangle 17"/>
          <p:cNvSpPr>
            <a:spLocks noGrp="1" noChangeArrowheads="1"/>
          </p:cNvSpPr>
          <p:nvPr>
            <p:ph type="ftr" sz="quarter" idx="11"/>
          </p:nvPr>
        </p:nvSpPr>
        <p:spPr/>
        <p:txBody>
          <a:bodyPr/>
          <a:lstStyle>
            <a:lvl1pPr>
              <a:defRPr/>
            </a:lvl1pPr>
          </a:lstStyle>
          <a:p>
            <a:pPr>
              <a:defRPr/>
            </a:pPr>
            <a:endParaRPr lang="en-US" altLang="zh-CN"/>
          </a:p>
        </p:txBody>
      </p:sp>
      <p:sp>
        <p:nvSpPr>
          <p:cNvPr id="20" name="Rectangle 18"/>
          <p:cNvSpPr>
            <a:spLocks noGrp="1" noChangeArrowheads="1"/>
          </p:cNvSpPr>
          <p:nvPr>
            <p:ph type="sldNum" sz="quarter" idx="12"/>
          </p:nvPr>
        </p:nvSpPr>
        <p:spPr/>
        <p:txBody>
          <a:bodyPr/>
          <a:lstStyle>
            <a:lvl1pPr>
              <a:defRPr/>
            </a:lvl1pPr>
          </a:lstStyle>
          <a:p>
            <a:pPr>
              <a:defRPr/>
            </a:pPr>
            <a:fld id="{D65BC71C-1B91-4A68-B509-0D89C0229DD2}"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49C90A17-BD51-47F6-86ED-9537E7EE156C}" type="slidenum">
              <a:rPr lang="en-US" altLang="zh-CN"/>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fld id="{F18C6782-709B-4FF5-93E2-060094D305D6}" type="datetime1">
              <a:rPr lang="zh-CN" altLang="en-US"/>
              <a:pPr>
                <a:defRPr/>
              </a:pPr>
              <a:t>2018/11/15</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2B09ADFF-20C2-41A6-83D4-C969D199FCBE}" type="slidenum">
              <a:rPr lang="en-US" altLang="zh-CN"/>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fld id="{36AA3138-2D82-4594-89A3-A3721A2AB21B}" type="datetime1">
              <a:rPr lang="zh-CN" altLang="en-US"/>
              <a:pPr>
                <a:defRPr/>
              </a:pPr>
              <a:t>2018/11/15</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2A96F1CB-8809-4289-9393-7EDF8835D23D}"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5FB75E89-DC8B-4067-B4FF-1EA293F5402A}" type="datetime1">
              <a:rPr lang="zh-CN" altLang="en-US"/>
              <a:pPr>
                <a:defRPr/>
              </a:pPr>
              <a:t>2018/11/15</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40386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4000500"/>
            <a:ext cx="40386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7" name="Rectangle 3"/>
          <p:cNvSpPr>
            <a:spLocks noGrp="1" noChangeArrowheads="1"/>
          </p:cNvSpPr>
          <p:nvPr>
            <p:ph type="sldNum" sz="quarter" idx="11"/>
          </p:nvPr>
        </p:nvSpPr>
        <p:spPr>
          <a:ln/>
        </p:spPr>
        <p:txBody>
          <a:bodyPr/>
          <a:lstStyle>
            <a:lvl1pPr>
              <a:defRPr/>
            </a:lvl1pPr>
          </a:lstStyle>
          <a:p>
            <a:pPr>
              <a:defRPr/>
            </a:pPr>
            <a:fld id="{D03A5367-E459-416E-910B-10D5D01393C2}" type="slidenum">
              <a:rPr lang="en-US" altLang="zh-CN"/>
              <a:pPr>
                <a:defRPr/>
              </a:pPr>
              <a:t>‹#›</a:t>
            </a:fld>
            <a:endParaRPr lang="en-US" altLang="zh-CN"/>
          </a:p>
        </p:txBody>
      </p:sp>
      <p:sp>
        <p:nvSpPr>
          <p:cNvPr id="8" name="Rectangle 16"/>
          <p:cNvSpPr>
            <a:spLocks noGrp="1" noChangeArrowheads="1"/>
          </p:cNvSpPr>
          <p:nvPr>
            <p:ph type="dt" sz="half" idx="12"/>
          </p:nvPr>
        </p:nvSpPr>
        <p:spPr>
          <a:ln/>
        </p:spPr>
        <p:txBody>
          <a:bodyPr/>
          <a:lstStyle>
            <a:lvl1pPr>
              <a:defRPr/>
            </a:lvl1pPr>
          </a:lstStyle>
          <a:p>
            <a:pPr>
              <a:defRPr/>
            </a:pPr>
            <a:fld id="{F605C6C5-8D1D-462F-ACEB-AF1F58357685}" type="datetime1">
              <a:rPr lang="zh-CN" altLang="en-US"/>
              <a:pPr>
                <a:defRPr/>
              </a:pPr>
              <a:t>2018/11/15</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图表占位符 2"/>
          <p:cNvSpPr>
            <a:spLocks noGrp="1"/>
          </p:cNvSpPr>
          <p:nvPr>
            <p:ph type="chart" idx="1"/>
          </p:nvPr>
        </p:nvSpPr>
        <p:spPr>
          <a:xfrm>
            <a:off x="457200" y="1981200"/>
            <a:ext cx="8229600" cy="3886200"/>
          </a:xfrm>
        </p:spPr>
        <p:txBody>
          <a:bodyPr/>
          <a:lstStyle/>
          <a:p>
            <a:pPr lvl="0"/>
            <a:endParaRPr lang="zh-CN" altLang="en-US" noProof="0"/>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BC8B73DC-CB69-47BC-9030-2D280961667E}" type="slidenum">
              <a:rPr lang="en-US" altLang="zh-CN"/>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fld id="{90851D0C-B392-4F8A-A8DE-CAA6D6070766}" type="datetime1">
              <a:rPr lang="zh-CN" altLang="en-US"/>
              <a:pPr>
                <a:defRPr/>
              </a:pPr>
              <a:t>2018/11/15</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8200" y="1981200"/>
            <a:ext cx="4038600" cy="3886200"/>
          </a:xfrm>
        </p:spPr>
        <p:txBody>
          <a:bodyPr/>
          <a:lstStyle/>
          <a:p>
            <a:pPr lvl="0"/>
            <a:endParaRPr lang="zh-CN" altLang="en-US" noProof="0"/>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756D989F-AAA1-4D48-954C-CB95363E312B}"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70BA9976-0C24-4D52-8819-5B25A2F101F9}" type="datetime1">
              <a:rPr lang="zh-CN" altLang="en-US"/>
              <a:pPr>
                <a:defRPr/>
              </a:pPr>
              <a:t>2018/11/15</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SmartArt 占位符 2"/>
          <p:cNvSpPr>
            <a:spLocks noGrp="1"/>
          </p:cNvSpPr>
          <p:nvPr>
            <p:ph type="dgm" idx="1"/>
          </p:nvPr>
        </p:nvSpPr>
        <p:spPr>
          <a:xfrm>
            <a:off x="457200" y="1981200"/>
            <a:ext cx="8229600" cy="3886200"/>
          </a:xfrm>
        </p:spPr>
        <p:txBody>
          <a:bodyPr/>
          <a:lstStyle/>
          <a:p>
            <a:pPr lvl="0"/>
            <a:endParaRPr lang="zh-CN" altLang="en-US" noProof="0"/>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529CB593-11A6-4F9C-A9DA-3B194BCF5E71}" type="slidenum">
              <a:rPr lang="en-US" altLang="zh-CN"/>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fld id="{0C16F5E7-29EB-425E-87BF-B19484D048FA}" type="datetime1">
              <a:rPr lang="zh-CN" altLang="en-US"/>
              <a:pPr>
                <a:defRPr/>
              </a:pPr>
              <a:t>2018/11/15</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内容占位符 2"/>
          <p:cNvSpPr>
            <a:spLocks noGrp="1"/>
          </p:cNvSpPr>
          <p:nvPr>
            <p:ph sz="quarter" idx="1"/>
          </p:nvPr>
        </p:nvSpPr>
        <p:spPr>
          <a:xfrm>
            <a:off x="457200" y="1981200"/>
            <a:ext cx="40386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40386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half" idx="3"/>
          </p:nvPr>
        </p:nvSpPr>
        <p:spPr>
          <a:xfrm>
            <a:off x="457200" y="4000500"/>
            <a:ext cx="8229600" cy="18669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7" name="Rectangle 3"/>
          <p:cNvSpPr>
            <a:spLocks noGrp="1" noChangeArrowheads="1"/>
          </p:cNvSpPr>
          <p:nvPr>
            <p:ph type="sldNum" sz="quarter" idx="11"/>
          </p:nvPr>
        </p:nvSpPr>
        <p:spPr>
          <a:ln/>
        </p:spPr>
        <p:txBody>
          <a:bodyPr/>
          <a:lstStyle>
            <a:lvl1pPr>
              <a:defRPr/>
            </a:lvl1pPr>
          </a:lstStyle>
          <a:p>
            <a:pPr>
              <a:defRPr/>
            </a:pPr>
            <a:fld id="{DFD565F2-6DF8-4139-BB91-2305EB5CF2C4}" type="slidenum">
              <a:rPr lang="en-US" altLang="zh-CN"/>
              <a:pPr>
                <a:defRPr/>
              </a:pPr>
              <a:t>‹#›</a:t>
            </a:fld>
            <a:endParaRPr lang="en-US" altLang="zh-CN"/>
          </a:p>
        </p:txBody>
      </p:sp>
      <p:sp>
        <p:nvSpPr>
          <p:cNvPr id="8" name="Rectangle 16"/>
          <p:cNvSpPr>
            <a:spLocks noGrp="1" noChangeArrowheads="1"/>
          </p:cNvSpPr>
          <p:nvPr>
            <p:ph type="dt" sz="half" idx="12"/>
          </p:nvPr>
        </p:nvSpPr>
        <p:spPr>
          <a:ln/>
        </p:spPr>
        <p:txBody>
          <a:bodyPr/>
          <a:lstStyle>
            <a:lvl1pPr>
              <a:defRPr/>
            </a:lvl1pPr>
          </a:lstStyle>
          <a:p>
            <a:pPr>
              <a:defRPr/>
            </a:pPr>
            <a:fld id="{E8DD8EA0-A453-4A0D-BDF9-76246BF445CF}" type="datetime1">
              <a:rPr lang="zh-CN" altLang="en-US"/>
              <a:pPr>
                <a:defRPr/>
              </a:pPr>
              <a:t>2018/11/15</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内容占位符 2"/>
          <p:cNvSpPr>
            <a:spLocks noGrp="1"/>
          </p:cNvSpPr>
          <p:nvPr>
            <p:ph sz="half" idx="1"/>
          </p:nvPr>
        </p:nvSpPr>
        <p:spPr>
          <a:xfrm>
            <a:off x="457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648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8F9438F9-531D-435E-9EC2-C8C778A2922B}"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F9930D6B-2C5B-45E2-8E00-62B8B6149060}" type="datetime1">
              <a:rPr lang="zh-CN" altLang="en-US"/>
              <a:pPr>
                <a:defRPr/>
              </a:pPr>
              <a:t>2018/11/15</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图表占位符 3"/>
          <p:cNvSpPr>
            <a:spLocks noGrp="1"/>
          </p:cNvSpPr>
          <p:nvPr>
            <p:ph type="chart" sz="half" idx="2"/>
          </p:nvPr>
        </p:nvSpPr>
        <p:spPr>
          <a:xfrm>
            <a:off x="4648200" y="1981200"/>
            <a:ext cx="4038600" cy="3886200"/>
          </a:xfrm>
        </p:spPr>
        <p:txBody>
          <a:bodyPr/>
          <a:lstStyle/>
          <a:p>
            <a:pPr lvl="0"/>
            <a:endParaRPr lang="zh-CN" altLang="en-US" noProof="0"/>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5504633A-F63C-436F-BE10-41586207A211}"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18CBB505-623F-4168-9363-712874F56451}" type="datetime1">
              <a:rPr lang="zh-CN" altLang="en-US"/>
              <a:pPr>
                <a:defRPr/>
              </a:pPr>
              <a:t>2018/11/15</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3B0F6A2D-962A-4A48-888D-A6DE85FAADB2}" type="slidenum">
              <a:rPr lang="en-US" altLang="zh-CN"/>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fld id="{F5C713C3-B67A-42D0-8242-727A414B05DE}" type="datetime1">
              <a:rPr lang="zh-CN" altLang="en-US"/>
              <a:pPr>
                <a:defRPr/>
              </a:pPr>
              <a:t>2018/11/15</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457200" y="1981200"/>
            <a:ext cx="4038600" cy="3886200"/>
          </a:xfrm>
        </p:spPr>
        <p:txBody>
          <a:bodyPr/>
          <a:lstStyle/>
          <a:p>
            <a:pPr lvl="0"/>
            <a:endParaRPr lang="zh-CN" altLang="en-US" noProof="0"/>
          </a:p>
        </p:txBody>
      </p:sp>
      <p:sp>
        <p:nvSpPr>
          <p:cNvPr id="4" name="文本占位符 3"/>
          <p:cNvSpPr>
            <a:spLocks noGrp="1"/>
          </p:cNvSpPr>
          <p:nvPr>
            <p:ph type="body" sz="half" idx="2"/>
          </p:nvPr>
        </p:nvSpPr>
        <p:spPr>
          <a:xfrm>
            <a:off x="4648200" y="1981200"/>
            <a:ext cx="40386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5B255D9B-A0AB-4014-BD3C-85B8DC184580}"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C1C83C3B-F471-43D8-8752-49098B7929B0}" type="datetime1">
              <a:rPr lang="zh-CN" altLang="en-US"/>
              <a:pPr>
                <a:defRPr/>
              </a:pPr>
              <a:t>2018/11/15</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457200"/>
            <a:ext cx="8229600" cy="1371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981200"/>
            <a:ext cx="40386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40386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4000500"/>
            <a:ext cx="40386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4000500"/>
            <a:ext cx="4038600" cy="1866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3"/>
          <p:cNvSpPr>
            <a:spLocks noGrp="1" noChangeArrowheads="1"/>
          </p:cNvSpPr>
          <p:nvPr>
            <p:ph type="sldNum" sz="quarter" idx="11"/>
          </p:nvPr>
        </p:nvSpPr>
        <p:spPr>
          <a:ln/>
        </p:spPr>
        <p:txBody>
          <a:bodyPr/>
          <a:lstStyle>
            <a:lvl1pPr>
              <a:defRPr/>
            </a:lvl1pPr>
          </a:lstStyle>
          <a:p>
            <a:fld id="{E1CE7A89-5C5D-4C90-BF38-B2F092E6EE60}" type="slidenum">
              <a:rPr lang="zh-CN" altLang="en-US"/>
              <a:pPr/>
              <a:t>‹#›</a:t>
            </a:fld>
            <a:endParaRPr lang="en-US" altLang="zh-CN"/>
          </a:p>
        </p:txBody>
      </p:sp>
      <p:sp>
        <p:nvSpPr>
          <p:cNvPr id="9" name="Rectangle 16"/>
          <p:cNvSpPr>
            <a:spLocks noGrp="1" noChangeArrowheads="1"/>
          </p:cNvSpPr>
          <p:nvPr>
            <p:ph type="dt" sz="half" idx="12"/>
          </p:nvPr>
        </p:nvSpPr>
        <p:spPr>
          <a:ln/>
        </p:spPr>
        <p:txBody>
          <a:bodyPr/>
          <a:lstStyle>
            <a:lvl1pPr>
              <a:defRPr/>
            </a:lvl1pPr>
          </a:lstStyle>
          <a:p>
            <a:pPr>
              <a:defRPr/>
            </a:pPr>
            <a:fld id="{6D71D581-CB11-4FFD-A7B0-0D84E9A7D45E}" type="datetime3">
              <a:rPr lang="zh-CN" altLang="en-US"/>
              <a:pPr>
                <a:defRPr/>
              </a:pPr>
              <a:t>2018年11月15日星期四</a:t>
            </a:fld>
            <a:endParaRPr lang="en-US" altLang="zh-CN"/>
          </a:p>
        </p:txBody>
      </p:sp>
    </p:spTree>
    <p:extLst>
      <p:ext uri="{BB962C8B-B14F-4D97-AF65-F5344CB8AC3E}">
        <p14:creationId xmlns:p14="http://schemas.microsoft.com/office/powerpoint/2010/main" val="1494846184"/>
      </p:ext>
    </p:extLst>
  </p:cSld>
  <p:clrMapOvr>
    <a:masterClrMapping/>
  </p:clrMapOvr>
  <p:transition>
    <p:pull dir="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457200"/>
            <a:ext cx="8229600" cy="5410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a:ln/>
        </p:spPr>
        <p:txBody>
          <a:bodyPr/>
          <a:lstStyle>
            <a:lvl1pPr>
              <a:defRPr/>
            </a:lvl1pPr>
          </a:lstStyle>
          <a:p>
            <a:fld id="{AF4A90EC-509D-4EFD-B2EE-DF0C644A69FD}" type="slidenum">
              <a:rPr lang="zh-CN" altLang="en-US"/>
              <a:pPr/>
              <a:t>‹#›</a:t>
            </a:fld>
            <a:endParaRPr lang="en-US" altLang="zh-CN"/>
          </a:p>
        </p:txBody>
      </p:sp>
      <p:sp>
        <p:nvSpPr>
          <p:cNvPr id="5" name="Rectangle 16"/>
          <p:cNvSpPr>
            <a:spLocks noGrp="1" noChangeArrowheads="1"/>
          </p:cNvSpPr>
          <p:nvPr>
            <p:ph type="dt" sz="half" idx="12"/>
          </p:nvPr>
        </p:nvSpPr>
        <p:spPr>
          <a:ln/>
        </p:spPr>
        <p:txBody>
          <a:bodyPr/>
          <a:lstStyle>
            <a:lvl1pPr>
              <a:defRPr/>
            </a:lvl1pPr>
          </a:lstStyle>
          <a:p>
            <a:pPr>
              <a:defRPr/>
            </a:pPr>
            <a:fld id="{9BF00018-2463-43A8-9E6B-5F1DA054F08D}" type="datetime3">
              <a:rPr lang="zh-CN" altLang="en-US"/>
              <a:pPr>
                <a:defRPr/>
              </a:pPr>
              <a:t>2018年11月15日星期四</a:t>
            </a:fld>
            <a:endParaRPr lang="en-US" altLang="zh-CN"/>
          </a:p>
        </p:txBody>
      </p:sp>
    </p:spTree>
    <p:extLst>
      <p:ext uri="{BB962C8B-B14F-4D97-AF65-F5344CB8AC3E}">
        <p14:creationId xmlns:p14="http://schemas.microsoft.com/office/powerpoint/2010/main" val="2629518584"/>
      </p:ext>
    </p:extLst>
  </p:cSld>
  <p:clrMapOvr>
    <a:masterClrMapping/>
  </p:clrMapOvr>
  <p:transition>
    <p:pull dir="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1148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85800" y="6248400"/>
            <a:ext cx="1905000" cy="457200"/>
          </a:xfrm>
        </p:spPr>
        <p:txBody>
          <a:bodyPr/>
          <a:lstStyle>
            <a:lvl1pPr>
              <a:defRPr/>
            </a:lvl1pPr>
          </a:lstStyle>
          <a:p>
            <a:fld id="{AA5B9FA6-1581-4186-9053-9963DFCED3E7}" type="datetime1">
              <a:rPr lang="zh-CN" altLang="en-US"/>
              <a:pPr/>
              <a:t>2018/11/15</a:t>
            </a:fld>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r>
              <a:rPr lang="en-US" altLang="zh-CN"/>
              <a:t>大学化学</a:t>
            </a:r>
          </a:p>
        </p:txBody>
      </p:sp>
      <p:sp>
        <p:nvSpPr>
          <p:cNvPr id="8" name="灯片编号占位符 7"/>
          <p:cNvSpPr>
            <a:spLocks noGrp="1"/>
          </p:cNvSpPr>
          <p:nvPr>
            <p:ph type="sldNum" sz="quarter" idx="12"/>
          </p:nvPr>
        </p:nvSpPr>
        <p:spPr>
          <a:xfrm>
            <a:off x="6553200" y="6248400"/>
            <a:ext cx="1905000" cy="457200"/>
          </a:xfrm>
        </p:spPr>
        <p:txBody>
          <a:bodyPr/>
          <a:lstStyle>
            <a:lvl1pPr>
              <a:defRPr/>
            </a:lvl1pPr>
          </a:lstStyle>
          <a:p>
            <a:fld id="{18A81E90-BBF5-43FF-8A7E-8E2DA0CF4A52}" type="slidenum">
              <a:rPr lang="en-US" altLang="zh-CN"/>
              <a:pPr/>
              <a:t>‹#›</a:t>
            </a:fld>
            <a:endParaRPr lang="en-US" altLang="zh-CN"/>
          </a:p>
        </p:txBody>
      </p:sp>
    </p:spTree>
    <p:extLst>
      <p:ext uri="{BB962C8B-B14F-4D97-AF65-F5344CB8AC3E}">
        <p14:creationId xmlns:p14="http://schemas.microsoft.com/office/powerpoint/2010/main" val="299576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ADEDA62D-CDEF-469B-8C24-F38D92D693BD}" type="slidenum">
              <a:rPr lang="en-US" altLang="zh-CN"/>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fld id="{70D8782C-DE6D-424E-9959-23B87E3A1547}" type="datetime1">
              <a:rPr lang="zh-CN" altLang="en-US"/>
              <a:pPr>
                <a:defRPr/>
              </a:pPr>
              <a:t>2018/11/15</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9CFB411A-B830-49C1-991D-D92207C14DEC}"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2DC8E91A-7175-422C-9B30-7055570C65E7}" type="datetime1">
              <a:rPr lang="zh-CN" altLang="en-US"/>
              <a:pPr>
                <a:defRPr/>
              </a:pPr>
              <a:t>2018/11/15</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3"/>
          <p:cNvSpPr>
            <a:spLocks noGrp="1" noChangeArrowheads="1"/>
          </p:cNvSpPr>
          <p:nvPr>
            <p:ph type="sldNum" sz="quarter" idx="11"/>
          </p:nvPr>
        </p:nvSpPr>
        <p:spPr>
          <a:ln/>
        </p:spPr>
        <p:txBody>
          <a:bodyPr/>
          <a:lstStyle>
            <a:lvl1pPr>
              <a:defRPr/>
            </a:lvl1pPr>
          </a:lstStyle>
          <a:p>
            <a:pPr>
              <a:defRPr/>
            </a:pPr>
            <a:fld id="{85B81A85-DC28-40B4-9F06-487E6494FFF0}" type="slidenum">
              <a:rPr lang="en-US" altLang="zh-CN"/>
              <a:pPr>
                <a:defRPr/>
              </a:pPr>
              <a:t>‹#›</a:t>
            </a:fld>
            <a:endParaRPr lang="en-US" altLang="zh-CN"/>
          </a:p>
        </p:txBody>
      </p:sp>
      <p:sp>
        <p:nvSpPr>
          <p:cNvPr id="9" name="Rectangle 16"/>
          <p:cNvSpPr>
            <a:spLocks noGrp="1" noChangeArrowheads="1"/>
          </p:cNvSpPr>
          <p:nvPr>
            <p:ph type="dt" sz="half" idx="12"/>
          </p:nvPr>
        </p:nvSpPr>
        <p:spPr>
          <a:ln/>
        </p:spPr>
        <p:txBody>
          <a:bodyPr/>
          <a:lstStyle>
            <a:lvl1pPr>
              <a:defRPr/>
            </a:lvl1pPr>
          </a:lstStyle>
          <a:p>
            <a:pPr>
              <a:defRPr/>
            </a:pPr>
            <a:fld id="{09B4F277-682F-44EF-BBF5-218FEA8CF2F2}" type="datetime1">
              <a:rPr lang="zh-CN" altLang="en-US"/>
              <a:pPr>
                <a:defRPr/>
              </a:pPr>
              <a:t>2018/11/15</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a:ln/>
        </p:spPr>
        <p:txBody>
          <a:bodyPr/>
          <a:lstStyle>
            <a:lvl1pPr>
              <a:defRPr/>
            </a:lvl1pPr>
          </a:lstStyle>
          <a:p>
            <a:pPr>
              <a:defRPr/>
            </a:pPr>
            <a:fld id="{CC9E3FD1-6598-47DE-A33E-0AD19BDF44F0}" type="slidenum">
              <a:rPr lang="en-US" altLang="zh-CN"/>
              <a:pPr>
                <a:defRPr/>
              </a:pPr>
              <a:t>‹#›</a:t>
            </a:fld>
            <a:endParaRPr lang="en-US" altLang="zh-CN"/>
          </a:p>
        </p:txBody>
      </p:sp>
      <p:sp>
        <p:nvSpPr>
          <p:cNvPr id="5" name="Rectangle 16"/>
          <p:cNvSpPr>
            <a:spLocks noGrp="1" noChangeArrowheads="1"/>
          </p:cNvSpPr>
          <p:nvPr>
            <p:ph type="dt" sz="half" idx="12"/>
          </p:nvPr>
        </p:nvSpPr>
        <p:spPr>
          <a:ln/>
        </p:spPr>
        <p:txBody>
          <a:bodyPr/>
          <a:lstStyle>
            <a:lvl1pPr>
              <a:defRPr/>
            </a:lvl1pPr>
          </a:lstStyle>
          <a:p>
            <a:pPr>
              <a:defRPr/>
            </a:pPr>
            <a:fld id="{DE512BF4-89EA-4FE9-8D98-34D3A5034EF8}" type="datetime1">
              <a:rPr lang="zh-CN" altLang="en-US"/>
              <a:pPr>
                <a:defRPr/>
              </a:pPr>
              <a:t>2018/11/15</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19579B15-076F-4059-BEF9-BD43C316A07E}" type="slidenum">
              <a:rPr lang="en-US" altLang="zh-CN"/>
              <a:pPr>
                <a:defRPr/>
              </a:pPr>
              <a:t>‹#›</a:t>
            </a:fld>
            <a:endParaRPr lang="en-US" altLang="zh-CN"/>
          </a:p>
        </p:txBody>
      </p:sp>
      <p:sp>
        <p:nvSpPr>
          <p:cNvPr id="4" name="Rectangle 16"/>
          <p:cNvSpPr>
            <a:spLocks noGrp="1" noChangeArrowheads="1"/>
          </p:cNvSpPr>
          <p:nvPr>
            <p:ph type="dt" sz="half" idx="12"/>
          </p:nvPr>
        </p:nvSpPr>
        <p:spPr>
          <a:ln/>
        </p:spPr>
        <p:txBody>
          <a:bodyPr/>
          <a:lstStyle>
            <a:lvl1pPr>
              <a:defRPr/>
            </a:lvl1pPr>
          </a:lstStyle>
          <a:p>
            <a:pPr>
              <a:defRPr/>
            </a:pPr>
            <a:fld id="{44C3AC2D-E3BA-4476-B1EF-369F57C24BB4}" type="datetime1">
              <a:rPr lang="zh-CN" altLang="en-US"/>
              <a:pPr>
                <a:defRPr/>
              </a:pPr>
              <a:t>2018/11/15</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96BB65A7-C0CC-4441-81F8-841E1AECB952}"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48B2B4A2-CD54-4856-9DC2-01ABB7E1FF14}" type="datetime1">
              <a:rPr lang="zh-CN" altLang="en-US"/>
              <a:pPr>
                <a:defRPr/>
              </a:pPr>
              <a:t>2018/11/15</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4B9E2AF1-F555-4542-8CBC-9D582EBC17DE}" type="slidenum">
              <a:rPr lang="en-US" altLang="zh-CN"/>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fld id="{29A6A3CC-A9B5-4AB9-B692-E06700CC57CA}" type="datetime1">
              <a:rPr lang="zh-CN" altLang="en-US"/>
              <a:pPr>
                <a:defRPr/>
              </a:pPr>
              <a:t>2018/11/15</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chemeClr val="tx1"/>
                </a:solidFill>
              </a:defRPr>
            </a:lvl1pPr>
          </a:lstStyle>
          <a:p>
            <a:pPr>
              <a:defRPr/>
            </a:pPr>
            <a:endParaRPr lang="en-US" altLang="zh-CN"/>
          </a:p>
        </p:txBody>
      </p:sp>
      <p:sp>
        <p:nvSpPr>
          <p:cNvPr id="6147"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latin typeface="Arial Black" pitchFamily="34" charset="0"/>
                <a:ea typeface="宋体" pitchFamily="2" charset="-122"/>
              </a:defRPr>
            </a:lvl1pPr>
          </a:lstStyle>
          <a:p>
            <a:pPr>
              <a:defRPr/>
            </a:pPr>
            <a:fld id="{C40D8E15-5E9A-4A60-9140-C088973EB65A}" type="slidenum">
              <a:rPr lang="en-US" altLang="zh-CN"/>
              <a:pPr>
                <a:defRPr/>
              </a:pPr>
              <a:t>‹#›</a:t>
            </a:fld>
            <a:endParaRPr lang="en-US" altLang="zh-CN"/>
          </a:p>
        </p:txBody>
      </p:sp>
      <p:grpSp>
        <p:nvGrpSpPr>
          <p:cNvPr id="1028" name="Group 4"/>
          <p:cNvGrpSpPr>
            <a:grpSpLocks/>
          </p:cNvGrpSpPr>
          <p:nvPr/>
        </p:nvGrpSpPr>
        <p:grpSpPr bwMode="auto">
          <a:xfrm>
            <a:off x="0" y="0"/>
            <a:ext cx="9144000" cy="546100"/>
            <a:chOff x="0" y="0"/>
            <a:chExt cx="5760" cy="344"/>
          </a:xfrm>
        </p:grpSpPr>
        <p:sp>
          <p:nvSpPr>
            <p:cNvPr id="6149"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a:latin typeface="Times New Roman" pitchFamily="18" charset="0"/>
                <a:ea typeface="宋体" pitchFamily="2" charset="-122"/>
              </a:endParaRPr>
            </a:p>
          </p:txBody>
        </p:sp>
        <p:sp>
          <p:nvSpPr>
            <p:cNvPr id="6150"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sp>
          <p:nvSpPr>
            <p:cNvPr id="6151"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a:defRPr/>
              </a:pPr>
              <a:endParaRPr lang="zh-CN" altLang="zh-CN">
                <a:solidFill>
                  <a:schemeClr val="hlink"/>
                </a:solidFill>
                <a:ea typeface="宋体" pitchFamily="2" charset="-122"/>
              </a:endParaRPr>
            </a:p>
          </p:txBody>
        </p:sp>
        <p:sp>
          <p:nvSpPr>
            <p:cNvPr id="6152"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a:defRPr/>
              </a:pPr>
              <a:endParaRPr lang="zh-CN" altLang="zh-CN">
                <a:solidFill>
                  <a:schemeClr val="hlink"/>
                </a:solidFill>
                <a:ea typeface="宋体" pitchFamily="2" charset="-122"/>
              </a:endParaRPr>
            </a:p>
          </p:txBody>
        </p:sp>
        <p:sp>
          <p:nvSpPr>
            <p:cNvPr id="6153"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a:defRPr/>
              </a:pPr>
              <a:endParaRPr lang="zh-CN" altLang="zh-CN">
                <a:solidFill>
                  <a:schemeClr val="accent2"/>
                </a:solidFill>
                <a:ea typeface="宋体" pitchFamily="2" charset="-122"/>
              </a:endParaRPr>
            </a:p>
          </p:txBody>
        </p:sp>
        <p:sp>
          <p:nvSpPr>
            <p:cNvPr id="6154"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a:defRPr/>
              </a:pPr>
              <a:endParaRPr lang="zh-CN" altLang="zh-CN">
                <a:solidFill>
                  <a:schemeClr val="hlink"/>
                </a:solidFill>
                <a:ea typeface="宋体" pitchFamily="2" charset="-122"/>
              </a:endParaRPr>
            </a:p>
          </p:txBody>
        </p:sp>
        <p:sp>
          <p:nvSpPr>
            <p:cNvPr id="6155"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a:defRPr/>
              </a:pPr>
              <a:endParaRPr lang="zh-CN" altLang="zh-CN" sz="2400">
                <a:latin typeface="Times New Roman" pitchFamily="18" charset="0"/>
                <a:ea typeface="宋体" pitchFamily="2" charset="-122"/>
              </a:endParaRPr>
            </a:p>
          </p:txBody>
        </p:sp>
        <p:sp>
          <p:nvSpPr>
            <p:cNvPr id="6156"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a:defRPr/>
              </a:pPr>
              <a:endParaRPr lang="zh-CN" altLang="zh-CN">
                <a:solidFill>
                  <a:schemeClr val="accent2"/>
                </a:solidFill>
                <a:ea typeface="宋体" pitchFamily="2" charset="-122"/>
              </a:endParaRPr>
            </a:p>
          </p:txBody>
        </p:sp>
        <p:sp>
          <p:nvSpPr>
            <p:cNvPr id="6157"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a:defRPr/>
              </a:pPr>
              <a:endParaRPr lang="zh-CN" altLang="zh-CN">
                <a:solidFill>
                  <a:schemeClr val="accent2"/>
                </a:solidFill>
                <a:ea typeface="宋体" pitchFamily="2" charset="-122"/>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6160"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1"/>
                </a:solidFill>
                <a:ea typeface="宋体" pitchFamily="2" charset="-122"/>
              </a:defRPr>
            </a:lvl1pPr>
          </a:lstStyle>
          <a:p>
            <a:pPr>
              <a:defRPr/>
            </a:pPr>
            <a:fld id="{43038D9D-837A-4F28-A33C-3C6F23803ABB}" type="datetime1">
              <a:rPr lang="zh-CN" altLang="en-US"/>
              <a:pPr>
                <a:defRPr/>
              </a:pPr>
              <a:t>2018/11/15</a:t>
            </a:fld>
            <a:endParaRPr lang="en-US" altLang="zh-CN"/>
          </a:p>
        </p:txBody>
      </p:sp>
    </p:spTree>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2" r:id="rId11"/>
    <p:sldLayoutId id="2147483661" r:id="rId12"/>
    <p:sldLayoutId id="2147483660" r:id="rId13"/>
    <p:sldLayoutId id="2147483659" r:id="rId14"/>
    <p:sldLayoutId id="2147483658" r:id="rId15"/>
    <p:sldLayoutId id="2147483657" r:id="rId16"/>
    <p:sldLayoutId id="2147483656" r:id="rId17"/>
    <p:sldLayoutId id="2147483655" r:id="rId18"/>
    <p:sldLayoutId id="2147483654" r:id="rId19"/>
    <p:sldLayoutId id="2147483653" r:id="rId20"/>
    <p:sldLayoutId id="2147483673" r:id="rId21"/>
    <p:sldLayoutId id="2147483674" r:id="rId22"/>
    <p:sldLayoutId id="2147483675" r:id="rId23"/>
  </p:sldLayoutIdLst>
  <p:hf hdr="0" ftr="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slide" Target="slide15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oleObject" Target="../embeddings/oleObject40.bin"/><Relationship Id="rId3" Type="http://schemas.openxmlformats.org/officeDocument/2006/relationships/oleObject" Target="../embeddings/oleObject35.bin"/><Relationship Id="rId7" Type="http://schemas.openxmlformats.org/officeDocument/2006/relationships/oleObject" Target="../embeddings/oleObject37.bin"/><Relationship Id="rId12" Type="http://schemas.openxmlformats.org/officeDocument/2006/relationships/image" Target="../media/image69.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66.wmf"/><Relationship Id="rId11" Type="http://schemas.openxmlformats.org/officeDocument/2006/relationships/oleObject" Target="../embeddings/oleObject39.bin"/><Relationship Id="rId5" Type="http://schemas.openxmlformats.org/officeDocument/2006/relationships/oleObject" Target="../embeddings/oleObject36.bin"/><Relationship Id="rId10" Type="http://schemas.openxmlformats.org/officeDocument/2006/relationships/image" Target="../media/image68.wmf"/><Relationship Id="rId4" Type="http://schemas.openxmlformats.org/officeDocument/2006/relationships/image" Target="../media/image65.wmf"/><Relationship Id="rId9" Type="http://schemas.openxmlformats.org/officeDocument/2006/relationships/oleObject" Target="../embeddings/oleObject38.bin"/><Relationship Id="rId14" Type="http://schemas.openxmlformats.org/officeDocument/2006/relationships/image" Target="../media/image70.w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oleObject" Target="../embeddings/oleObject46.bin"/><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73.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69.wmf"/><Relationship Id="rId11" Type="http://schemas.openxmlformats.org/officeDocument/2006/relationships/oleObject" Target="../embeddings/oleObject45.bin"/><Relationship Id="rId5" Type="http://schemas.openxmlformats.org/officeDocument/2006/relationships/oleObject" Target="../embeddings/oleObject42.bin"/><Relationship Id="rId15" Type="http://schemas.openxmlformats.org/officeDocument/2006/relationships/slide" Target="slide157.xml"/><Relationship Id="rId10" Type="http://schemas.openxmlformats.org/officeDocument/2006/relationships/image" Target="../media/image72.wmf"/><Relationship Id="rId4" Type="http://schemas.openxmlformats.org/officeDocument/2006/relationships/image" Target="../media/image71.wmf"/><Relationship Id="rId9" Type="http://schemas.openxmlformats.org/officeDocument/2006/relationships/oleObject" Target="../embeddings/oleObject44.bin"/><Relationship Id="rId14" Type="http://schemas.openxmlformats.org/officeDocument/2006/relationships/image" Target="../media/image74.w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76.emf"/><Relationship Id="rId5" Type="http://schemas.openxmlformats.org/officeDocument/2006/relationships/oleObject" Target="../embeddings/oleObject48.bin"/><Relationship Id="rId4" Type="http://schemas.openxmlformats.org/officeDocument/2006/relationships/image" Target="../media/image75.emf"/></Relationships>
</file>

<file path=ppt/slides/_rels/slide107.xml.rels><?xml version="1.0" encoding="UTF-8" standalone="yes"?>
<Relationships xmlns="http://schemas.openxmlformats.org/package/2006/relationships"><Relationship Id="rId8" Type="http://schemas.openxmlformats.org/officeDocument/2006/relationships/image" Target="../media/image79.wmf"/><Relationship Id="rId13" Type="http://schemas.openxmlformats.org/officeDocument/2006/relationships/oleObject" Target="../embeddings/oleObject54.bin"/><Relationship Id="rId3" Type="http://schemas.openxmlformats.org/officeDocument/2006/relationships/oleObject" Target="../embeddings/oleObject49.bin"/><Relationship Id="rId7" Type="http://schemas.openxmlformats.org/officeDocument/2006/relationships/oleObject" Target="../embeddings/oleObject51.bin"/><Relationship Id="rId12" Type="http://schemas.openxmlformats.org/officeDocument/2006/relationships/image" Target="../media/image81.wmf"/><Relationship Id="rId2" Type="http://schemas.openxmlformats.org/officeDocument/2006/relationships/slideLayout" Target="../slideLayouts/slideLayout21.xml"/><Relationship Id="rId16" Type="http://schemas.openxmlformats.org/officeDocument/2006/relationships/image" Target="../media/image83.wmf"/><Relationship Id="rId1" Type="http://schemas.openxmlformats.org/officeDocument/2006/relationships/vmlDrawing" Target="../drawings/vmlDrawing18.vml"/><Relationship Id="rId6" Type="http://schemas.openxmlformats.org/officeDocument/2006/relationships/image" Target="../media/image78.wmf"/><Relationship Id="rId11" Type="http://schemas.openxmlformats.org/officeDocument/2006/relationships/oleObject" Target="../embeddings/oleObject53.bin"/><Relationship Id="rId5" Type="http://schemas.openxmlformats.org/officeDocument/2006/relationships/oleObject" Target="../embeddings/oleObject50.bin"/><Relationship Id="rId15" Type="http://schemas.openxmlformats.org/officeDocument/2006/relationships/oleObject" Target="../embeddings/oleObject55.bin"/><Relationship Id="rId10" Type="http://schemas.openxmlformats.org/officeDocument/2006/relationships/image" Target="../media/image80.wmf"/><Relationship Id="rId4" Type="http://schemas.openxmlformats.org/officeDocument/2006/relationships/image" Target="../media/image77.emf"/><Relationship Id="rId9" Type="http://schemas.openxmlformats.org/officeDocument/2006/relationships/oleObject" Target="../embeddings/oleObject52.bin"/><Relationship Id="rId14" Type="http://schemas.openxmlformats.org/officeDocument/2006/relationships/image" Target="../media/image82.e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1.xml"/><Relationship Id="rId1" Type="http://schemas.openxmlformats.org/officeDocument/2006/relationships/vmlDrawing" Target="../drawings/vmlDrawing19.vml"/><Relationship Id="rId6" Type="http://schemas.openxmlformats.org/officeDocument/2006/relationships/image" Target="../media/image85.wmf"/><Relationship Id="rId5" Type="http://schemas.openxmlformats.org/officeDocument/2006/relationships/oleObject" Target="../embeddings/oleObject57.bin"/><Relationship Id="rId4" Type="http://schemas.openxmlformats.org/officeDocument/2006/relationships/image" Target="../media/image84.wmf"/></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90.emf"/><Relationship Id="rId18" Type="http://schemas.openxmlformats.org/officeDocument/2006/relationships/oleObject" Target="../embeddings/oleObject65.bin"/><Relationship Id="rId3" Type="http://schemas.openxmlformats.org/officeDocument/2006/relationships/audio" Target="../media/audio1.wav"/><Relationship Id="rId21" Type="http://schemas.openxmlformats.org/officeDocument/2006/relationships/image" Target="../media/image94.emf"/><Relationship Id="rId7" Type="http://schemas.openxmlformats.org/officeDocument/2006/relationships/image" Target="../media/image87.emf"/><Relationship Id="rId12" Type="http://schemas.openxmlformats.org/officeDocument/2006/relationships/oleObject" Target="../embeddings/oleObject62.bin"/><Relationship Id="rId17" Type="http://schemas.openxmlformats.org/officeDocument/2006/relationships/image" Target="../media/image92.emf"/><Relationship Id="rId25" Type="http://schemas.openxmlformats.org/officeDocument/2006/relationships/image" Target="../media/image96.emf"/><Relationship Id="rId2" Type="http://schemas.openxmlformats.org/officeDocument/2006/relationships/slideLayout" Target="../slideLayouts/slideLayout4.xml"/><Relationship Id="rId16" Type="http://schemas.openxmlformats.org/officeDocument/2006/relationships/oleObject" Target="../embeddings/oleObject64.bin"/><Relationship Id="rId20" Type="http://schemas.openxmlformats.org/officeDocument/2006/relationships/oleObject" Target="../embeddings/oleObject66.bin"/><Relationship Id="rId1" Type="http://schemas.openxmlformats.org/officeDocument/2006/relationships/vmlDrawing" Target="../drawings/vmlDrawing20.vml"/><Relationship Id="rId6" Type="http://schemas.openxmlformats.org/officeDocument/2006/relationships/oleObject" Target="../embeddings/oleObject59.bin"/><Relationship Id="rId11" Type="http://schemas.openxmlformats.org/officeDocument/2006/relationships/image" Target="../media/image89.emf"/><Relationship Id="rId24" Type="http://schemas.openxmlformats.org/officeDocument/2006/relationships/oleObject" Target="../embeddings/oleObject68.bin"/><Relationship Id="rId5" Type="http://schemas.openxmlformats.org/officeDocument/2006/relationships/image" Target="../media/image86.emf"/><Relationship Id="rId15" Type="http://schemas.openxmlformats.org/officeDocument/2006/relationships/image" Target="../media/image91.emf"/><Relationship Id="rId23" Type="http://schemas.openxmlformats.org/officeDocument/2006/relationships/image" Target="../media/image95.emf"/><Relationship Id="rId10" Type="http://schemas.openxmlformats.org/officeDocument/2006/relationships/oleObject" Target="../embeddings/oleObject61.bin"/><Relationship Id="rId19" Type="http://schemas.openxmlformats.org/officeDocument/2006/relationships/image" Target="../media/image93.emf"/><Relationship Id="rId4" Type="http://schemas.openxmlformats.org/officeDocument/2006/relationships/oleObject" Target="../embeddings/oleObject58.bin"/><Relationship Id="rId9" Type="http://schemas.openxmlformats.org/officeDocument/2006/relationships/image" Target="../media/image88.emf"/><Relationship Id="rId14" Type="http://schemas.openxmlformats.org/officeDocument/2006/relationships/oleObject" Target="../embeddings/oleObject63.bin"/><Relationship Id="rId22" Type="http://schemas.openxmlformats.org/officeDocument/2006/relationships/oleObject" Target="../embeddings/oleObject67.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71.bin"/><Relationship Id="rId13" Type="http://schemas.openxmlformats.org/officeDocument/2006/relationships/image" Target="../media/image101.emf"/><Relationship Id="rId3" Type="http://schemas.openxmlformats.org/officeDocument/2006/relationships/audio" Target="../media/audio1.wav"/><Relationship Id="rId7" Type="http://schemas.openxmlformats.org/officeDocument/2006/relationships/image" Target="../media/image98.emf"/><Relationship Id="rId12" Type="http://schemas.openxmlformats.org/officeDocument/2006/relationships/oleObject" Target="../embeddings/oleObject73.bin"/><Relationship Id="rId17" Type="http://schemas.openxmlformats.org/officeDocument/2006/relationships/image" Target="../media/image103.emf"/><Relationship Id="rId2" Type="http://schemas.openxmlformats.org/officeDocument/2006/relationships/slideLayout" Target="../slideLayouts/slideLayout4.xml"/><Relationship Id="rId16" Type="http://schemas.openxmlformats.org/officeDocument/2006/relationships/oleObject" Target="../embeddings/oleObject75.bin"/><Relationship Id="rId1" Type="http://schemas.openxmlformats.org/officeDocument/2006/relationships/vmlDrawing" Target="../drawings/vmlDrawing21.vml"/><Relationship Id="rId6" Type="http://schemas.openxmlformats.org/officeDocument/2006/relationships/oleObject" Target="../embeddings/oleObject70.bin"/><Relationship Id="rId11" Type="http://schemas.openxmlformats.org/officeDocument/2006/relationships/image" Target="../media/image100.emf"/><Relationship Id="rId5" Type="http://schemas.openxmlformats.org/officeDocument/2006/relationships/image" Target="../media/image97.emf"/><Relationship Id="rId15" Type="http://schemas.openxmlformats.org/officeDocument/2006/relationships/image" Target="../media/image102.emf"/><Relationship Id="rId10" Type="http://schemas.openxmlformats.org/officeDocument/2006/relationships/oleObject" Target="../embeddings/oleObject72.bin"/><Relationship Id="rId4" Type="http://schemas.openxmlformats.org/officeDocument/2006/relationships/oleObject" Target="../embeddings/oleObject69.bin"/><Relationship Id="rId9" Type="http://schemas.openxmlformats.org/officeDocument/2006/relationships/image" Target="../media/image99.emf"/><Relationship Id="rId14" Type="http://schemas.openxmlformats.org/officeDocument/2006/relationships/oleObject" Target="../embeddings/oleObject74.bin"/></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audio" Target="../media/audio1.wav"/><Relationship Id="rId7" Type="http://schemas.openxmlformats.org/officeDocument/2006/relationships/image" Target="../media/image105.emf"/><Relationship Id="rId2"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oleObject" Target="../embeddings/oleObject77.bin"/><Relationship Id="rId5" Type="http://schemas.openxmlformats.org/officeDocument/2006/relationships/image" Target="../media/image104.emf"/><Relationship Id="rId4" Type="http://schemas.openxmlformats.org/officeDocument/2006/relationships/oleObject" Target="../embeddings/oleObject76.bin"/><Relationship Id="rId9" Type="http://schemas.openxmlformats.org/officeDocument/2006/relationships/image" Target="../media/image106.emf"/></Relationships>
</file>

<file path=ppt/slides/_rels/slide112.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108.emf"/><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oleObject" Target="../embeddings/oleObject80.bin"/><Relationship Id="rId5" Type="http://schemas.openxmlformats.org/officeDocument/2006/relationships/image" Target="../media/image107.emf"/><Relationship Id="rId4" Type="http://schemas.openxmlformats.org/officeDocument/2006/relationships/oleObject" Target="../embeddings/oleObject79.bin"/></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83.bin"/><Relationship Id="rId13" Type="http://schemas.openxmlformats.org/officeDocument/2006/relationships/image" Target="../media/image113.emf"/><Relationship Id="rId3" Type="http://schemas.openxmlformats.org/officeDocument/2006/relationships/image" Target="../media/image114.png"/><Relationship Id="rId7" Type="http://schemas.openxmlformats.org/officeDocument/2006/relationships/image" Target="../media/image110.emf"/><Relationship Id="rId12" Type="http://schemas.openxmlformats.org/officeDocument/2006/relationships/oleObject" Target="../embeddings/oleObject85.bin"/><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oleObject" Target="../embeddings/oleObject82.bin"/><Relationship Id="rId11" Type="http://schemas.openxmlformats.org/officeDocument/2006/relationships/image" Target="../media/image112.emf"/><Relationship Id="rId5" Type="http://schemas.openxmlformats.org/officeDocument/2006/relationships/image" Target="../media/image109.emf"/><Relationship Id="rId10" Type="http://schemas.openxmlformats.org/officeDocument/2006/relationships/oleObject" Target="../embeddings/oleObject84.bin"/><Relationship Id="rId4" Type="http://schemas.openxmlformats.org/officeDocument/2006/relationships/oleObject" Target="../embeddings/oleObject81.bin"/><Relationship Id="rId9" Type="http://schemas.openxmlformats.org/officeDocument/2006/relationships/image" Target="../media/image111.emf"/></Relationships>
</file>

<file path=ppt/slides/_rels/slide114.x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oleObject" Target="../embeddings/oleObject86.bin"/><Relationship Id="rId7" Type="http://schemas.openxmlformats.org/officeDocument/2006/relationships/oleObject" Target="../embeddings/oleObject88.bin"/><Relationship Id="rId12" Type="http://schemas.openxmlformats.org/officeDocument/2006/relationships/image" Target="../media/image119.emf"/><Relationship Id="rId2" Type="http://schemas.openxmlformats.org/officeDocument/2006/relationships/slideLayout" Target="../slideLayouts/slideLayout4.xml"/><Relationship Id="rId1" Type="http://schemas.openxmlformats.org/officeDocument/2006/relationships/vmlDrawing" Target="../drawings/vmlDrawing25.vml"/><Relationship Id="rId6" Type="http://schemas.openxmlformats.org/officeDocument/2006/relationships/image" Target="../media/image116.emf"/><Relationship Id="rId11" Type="http://schemas.openxmlformats.org/officeDocument/2006/relationships/oleObject" Target="../embeddings/oleObject90.bin"/><Relationship Id="rId5" Type="http://schemas.openxmlformats.org/officeDocument/2006/relationships/oleObject" Target="../embeddings/oleObject87.bin"/><Relationship Id="rId10" Type="http://schemas.openxmlformats.org/officeDocument/2006/relationships/image" Target="../media/image118.emf"/><Relationship Id="rId4" Type="http://schemas.openxmlformats.org/officeDocument/2006/relationships/image" Target="../media/image115.emf"/><Relationship Id="rId9" Type="http://schemas.openxmlformats.org/officeDocument/2006/relationships/oleObject" Target="../embeddings/oleObject89.bin"/></Relationships>
</file>

<file path=ppt/slides/_rels/slide115.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oleObject" Target="../embeddings/oleObject91.bin"/><Relationship Id="rId7" Type="http://schemas.openxmlformats.org/officeDocument/2006/relationships/oleObject" Target="../embeddings/oleObject93.bin"/><Relationship Id="rId2" Type="http://schemas.openxmlformats.org/officeDocument/2006/relationships/slideLayout" Target="../slideLayouts/slideLayout22.xml"/><Relationship Id="rId1" Type="http://schemas.openxmlformats.org/officeDocument/2006/relationships/vmlDrawing" Target="../drawings/vmlDrawing26.vml"/><Relationship Id="rId6" Type="http://schemas.openxmlformats.org/officeDocument/2006/relationships/image" Target="../media/image121.wmf"/><Relationship Id="rId5" Type="http://schemas.openxmlformats.org/officeDocument/2006/relationships/oleObject" Target="../embeddings/oleObject92.bin"/><Relationship Id="rId4" Type="http://schemas.openxmlformats.org/officeDocument/2006/relationships/image" Target="../media/image120.w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4.xml"/><Relationship Id="rId1" Type="http://schemas.openxmlformats.org/officeDocument/2006/relationships/vmlDrawing" Target="../drawings/vmlDrawing27.vml"/><Relationship Id="rId4" Type="http://schemas.openxmlformats.org/officeDocument/2006/relationships/image" Target="../media/image123.emf"/></Relationships>
</file>

<file path=ppt/slides/_rels/slide117.xml.rels><?xml version="1.0" encoding="UTF-8" standalone="yes"?>
<Relationships xmlns="http://schemas.openxmlformats.org/package/2006/relationships"><Relationship Id="rId8" Type="http://schemas.openxmlformats.org/officeDocument/2006/relationships/image" Target="../media/image126.emf"/><Relationship Id="rId3" Type="http://schemas.openxmlformats.org/officeDocument/2006/relationships/oleObject" Target="../embeddings/oleObject95.bin"/><Relationship Id="rId7" Type="http://schemas.openxmlformats.org/officeDocument/2006/relationships/oleObject" Target="../embeddings/oleObject97.bin"/><Relationship Id="rId2" Type="http://schemas.openxmlformats.org/officeDocument/2006/relationships/slideLayout" Target="../slideLayouts/slideLayout4.xml"/><Relationship Id="rId1" Type="http://schemas.openxmlformats.org/officeDocument/2006/relationships/vmlDrawing" Target="../drawings/vmlDrawing28.vml"/><Relationship Id="rId6" Type="http://schemas.openxmlformats.org/officeDocument/2006/relationships/image" Target="../media/image125.emf"/><Relationship Id="rId5" Type="http://schemas.openxmlformats.org/officeDocument/2006/relationships/oleObject" Target="../embeddings/oleObject96.bin"/><Relationship Id="rId10" Type="http://schemas.openxmlformats.org/officeDocument/2006/relationships/image" Target="../media/image127.emf"/><Relationship Id="rId4" Type="http://schemas.openxmlformats.org/officeDocument/2006/relationships/image" Target="../media/image124.emf"/><Relationship Id="rId9" Type="http://schemas.openxmlformats.org/officeDocument/2006/relationships/oleObject" Target="../embeddings/oleObject98.bin"/></Relationships>
</file>

<file path=ppt/slides/_rels/slide118.xml.rels><?xml version="1.0" encoding="UTF-8" standalone="yes"?>
<Relationships xmlns="http://schemas.openxmlformats.org/package/2006/relationships"><Relationship Id="rId8" Type="http://schemas.openxmlformats.org/officeDocument/2006/relationships/image" Target="../media/image130.emf"/><Relationship Id="rId3" Type="http://schemas.openxmlformats.org/officeDocument/2006/relationships/oleObject" Target="../embeddings/oleObject99.bin"/><Relationship Id="rId7" Type="http://schemas.openxmlformats.org/officeDocument/2006/relationships/oleObject" Target="../embeddings/oleObject101.bin"/><Relationship Id="rId2" Type="http://schemas.openxmlformats.org/officeDocument/2006/relationships/slideLayout" Target="../slideLayouts/slideLayout13.xml"/><Relationship Id="rId1" Type="http://schemas.openxmlformats.org/officeDocument/2006/relationships/vmlDrawing" Target="../drawings/vmlDrawing29.vml"/><Relationship Id="rId6" Type="http://schemas.openxmlformats.org/officeDocument/2006/relationships/image" Target="../media/image129.emf"/><Relationship Id="rId5" Type="http://schemas.openxmlformats.org/officeDocument/2006/relationships/oleObject" Target="../embeddings/oleObject100.bin"/><Relationship Id="rId10" Type="http://schemas.openxmlformats.org/officeDocument/2006/relationships/image" Target="../media/image131.emf"/><Relationship Id="rId4" Type="http://schemas.openxmlformats.org/officeDocument/2006/relationships/image" Target="../media/image128.emf"/><Relationship Id="rId9" Type="http://schemas.openxmlformats.org/officeDocument/2006/relationships/oleObject" Target="../embeddings/oleObject102.bin"/></Relationships>
</file>

<file path=ppt/slides/_rels/slide119.xml.rels><?xml version="1.0" encoding="UTF-8" standalone="yes"?>
<Relationships xmlns="http://schemas.openxmlformats.org/package/2006/relationships"><Relationship Id="rId8" Type="http://schemas.openxmlformats.org/officeDocument/2006/relationships/image" Target="../media/image134.emf"/><Relationship Id="rId3" Type="http://schemas.openxmlformats.org/officeDocument/2006/relationships/oleObject" Target="../embeddings/oleObject103.bin"/><Relationship Id="rId7" Type="http://schemas.openxmlformats.org/officeDocument/2006/relationships/oleObject" Target="../embeddings/oleObject105.bin"/><Relationship Id="rId2" Type="http://schemas.openxmlformats.org/officeDocument/2006/relationships/slideLayout" Target="../slideLayouts/slideLayout4.xml"/><Relationship Id="rId1" Type="http://schemas.openxmlformats.org/officeDocument/2006/relationships/vmlDrawing" Target="../drawings/vmlDrawing30.vml"/><Relationship Id="rId6" Type="http://schemas.openxmlformats.org/officeDocument/2006/relationships/image" Target="../media/image133.emf"/><Relationship Id="rId5" Type="http://schemas.openxmlformats.org/officeDocument/2006/relationships/oleObject" Target="../embeddings/oleObject104.bin"/><Relationship Id="rId4" Type="http://schemas.openxmlformats.org/officeDocument/2006/relationships/image" Target="../media/image132.emf"/></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4.xml"/><Relationship Id="rId1" Type="http://schemas.openxmlformats.org/officeDocument/2006/relationships/vmlDrawing" Target="../drawings/vmlDrawing31.vml"/><Relationship Id="rId4" Type="http://schemas.openxmlformats.org/officeDocument/2006/relationships/image" Target="../media/image135.emf"/></Relationships>
</file>

<file path=ppt/slides/_rels/slide121.xml.rels><?xml version="1.0" encoding="UTF-8" standalone="yes"?>
<Relationships xmlns="http://schemas.openxmlformats.org/package/2006/relationships"><Relationship Id="rId8" Type="http://schemas.openxmlformats.org/officeDocument/2006/relationships/image" Target="../media/image138.emf"/><Relationship Id="rId3" Type="http://schemas.openxmlformats.org/officeDocument/2006/relationships/oleObject" Target="../embeddings/oleObject107.bin"/><Relationship Id="rId7" Type="http://schemas.openxmlformats.org/officeDocument/2006/relationships/oleObject" Target="../embeddings/oleObject109.bin"/><Relationship Id="rId2" Type="http://schemas.openxmlformats.org/officeDocument/2006/relationships/slideLayout" Target="../slideLayouts/slideLayout4.xml"/><Relationship Id="rId1" Type="http://schemas.openxmlformats.org/officeDocument/2006/relationships/vmlDrawing" Target="../drawings/vmlDrawing32.vml"/><Relationship Id="rId6" Type="http://schemas.openxmlformats.org/officeDocument/2006/relationships/image" Target="../media/image137.emf"/><Relationship Id="rId5" Type="http://schemas.openxmlformats.org/officeDocument/2006/relationships/oleObject" Target="../embeddings/oleObject108.bin"/><Relationship Id="rId4" Type="http://schemas.openxmlformats.org/officeDocument/2006/relationships/image" Target="../media/image136.emf"/></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4.xml"/><Relationship Id="rId1" Type="http://schemas.openxmlformats.org/officeDocument/2006/relationships/vmlDrawing" Target="../drawings/vmlDrawing33.vml"/><Relationship Id="rId4" Type="http://schemas.openxmlformats.org/officeDocument/2006/relationships/image" Target="../media/image139.e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4.xml"/><Relationship Id="rId1" Type="http://schemas.openxmlformats.org/officeDocument/2006/relationships/vmlDrawing" Target="../drawings/vmlDrawing34.vml"/><Relationship Id="rId4" Type="http://schemas.openxmlformats.org/officeDocument/2006/relationships/image" Target="../media/image140.emf"/></Relationships>
</file>

<file path=ppt/slides/_rels/slide124.xml.rels><?xml version="1.0" encoding="UTF-8" standalone="yes"?>
<Relationships xmlns="http://schemas.openxmlformats.org/package/2006/relationships"><Relationship Id="rId8" Type="http://schemas.openxmlformats.org/officeDocument/2006/relationships/image" Target="../media/image143.emf"/><Relationship Id="rId3" Type="http://schemas.openxmlformats.org/officeDocument/2006/relationships/oleObject" Target="../embeddings/oleObject112.bin"/><Relationship Id="rId7" Type="http://schemas.openxmlformats.org/officeDocument/2006/relationships/oleObject" Target="../embeddings/oleObject114.bin"/><Relationship Id="rId2" Type="http://schemas.openxmlformats.org/officeDocument/2006/relationships/slideLayout" Target="../slideLayouts/slideLayout4.xml"/><Relationship Id="rId1" Type="http://schemas.openxmlformats.org/officeDocument/2006/relationships/vmlDrawing" Target="../drawings/vmlDrawing35.vml"/><Relationship Id="rId6" Type="http://schemas.openxmlformats.org/officeDocument/2006/relationships/image" Target="../media/image142.emf"/><Relationship Id="rId5" Type="http://schemas.openxmlformats.org/officeDocument/2006/relationships/oleObject" Target="../embeddings/oleObject113.bin"/><Relationship Id="rId10" Type="http://schemas.openxmlformats.org/officeDocument/2006/relationships/image" Target="../media/image144.emf"/><Relationship Id="rId4" Type="http://schemas.openxmlformats.org/officeDocument/2006/relationships/image" Target="../media/image141.emf"/><Relationship Id="rId9" Type="http://schemas.openxmlformats.org/officeDocument/2006/relationships/oleObject" Target="../embeddings/oleObject115.bin"/></Relationships>
</file>

<file path=ppt/slides/_rels/slide125.xml.rels><?xml version="1.0" encoding="UTF-8" standalone="yes"?>
<Relationships xmlns="http://schemas.openxmlformats.org/package/2006/relationships"><Relationship Id="rId8" Type="http://schemas.openxmlformats.org/officeDocument/2006/relationships/image" Target="../media/image147.emf"/><Relationship Id="rId3" Type="http://schemas.openxmlformats.org/officeDocument/2006/relationships/oleObject" Target="../embeddings/oleObject116.bin"/><Relationship Id="rId7" Type="http://schemas.openxmlformats.org/officeDocument/2006/relationships/oleObject" Target="../embeddings/oleObject118.bin"/><Relationship Id="rId2" Type="http://schemas.openxmlformats.org/officeDocument/2006/relationships/slideLayout" Target="../slideLayouts/slideLayout4.xml"/><Relationship Id="rId1" Type="http://schemas.openxmlformats.org/officeDocument/2006/relationships/vmlDrawing" Target="../drawings/vmlDrawing36.vml"/><Relationship Id="rId6" Type="http://schemas.openxmlformats.org/officeDocument/2006/relationships/image" Target="../media/image146.emf"/><Relationship Id="rId5" Type="http://schemas.openxmlformats.org/officeDocument/2006/relationships/oleObject" Target="../embeddings/oleObject117.bin"/><Relationship Id="rId10" Type="http://schemas.openxmlformats.org/officeDocument/2006/relationships/image" Target="../media/image148.emf"/><Relationship Id="rId4" Type="http://schemas.openxmlformats.org/officeDocument/2006/relationships/image" Target="../media/image145.emf"/><Relationship Id="rId9" Type="http://schemas.openxmlformats.org/officeDocument/2006/relationships/oleObject" Target="../embeddings/oleObject119.bin"/></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4.xml"/><Relationship Id="rId1" Type="http://schemas.openxmlformats.org/officeDocument/2006/relationships/vmlDrawing" Target="../drawings/vmlDrawing37.vml"/><Relationship Id="rId6" Type="http://schemas.openxmlformats.org/officeDocument/2006/relationships/image" Target="../media/image150.emf"/><Relationship Id="rId5" Type="http://schemas.openxmlformats.org/officeDocument/2006/relationships/oleObject" Target="../embeddings/oleObject121.bin"/><Relationship Id="rId4" Type="http://schemas.openxmlformats.org/officeDocument/2006/relationships/image" Target="../media/image149.emf"/></Relationships>
</file>

<file path=ppt/slides/_rels/slide127.xml.rels><?xml version="1.0" encoding="UTF-8" standalone="yes"?>
<Relationships xmlns="http://schemas.openxmlformats.org/package/2006/relationships"><Relationship Id="rId8" Type="http://schemas.openxmlformats.org/officeDocument/2006/relationships/image" Target="../media/image153.emf"/><Relationship Id="rId3" Type="http://schemas.openxmlformats.org/officeDocument/2006/relationships/oleObject" Target="../embeddings/oleObject122.bin"/><Relationship Id="rId7" Type="http://schemas.openxmlformats.org/officeDocument/2006/relationships/oleObject" Target="../embeddings/oleObject124.bin"/><Relationship Id="rId2" Type="http://schemas.openxmlformats.org/officeDocument/2006/relationships/slideLayout" Target="../slideLayouts/slideLayout4.xml"/><Relationship Id="rId1" Type="http://schemas.openxmlformats.org/officeDocument/2006/relationships/vmlDrawing" Target="../drawings/vmlDrawing38.vml"/><Relationship Id="rId6" Type="http://schemas.openxmlformats.org/officeDocument/2006/relationships/image" Target="../media/image152.emf"/><Relationship Id="rId5" Type="http://schemas.openxmlformats.org/officeDocument/2006/relationships/oleObject" Target="../embeddings/oleObject123.bin"/><Relationship Id="rId4" Type="http://schemas.openxmlformats.org/officeDocument/2006/relationships/image" Target="../media/image151.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4.xml"/><Relationship Id="rId1" Type="http://schemas.openxmlformats.org/officeDocument/2006/relationships/vmlDrawing" Target="../drawings/vmlDrawing39.vml"/><Relationship Id="rId6" Type="http://schemas.openxmlformats.org/officeDocument/2006/relationships/image" Target="../media/image155.emf"/><Relationship Id="rId5" Type="http://schemas.openxmlformats.org/officeDocument/2006/relationships/oleObject" Target="../embeddings/oleObject126.bin"/><Relationship Id="rId4" Type="http://schemas.openxmlformats.org/officeDocument/2006/relationships/image" Target="../media/image15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4.xml"/><Relationship Id="rId1" Type="http://schemas.openxmlformats.org/officeDocument/2006/relationships/vmlDrawing" Target="../drawings/vmlDrawing40.vml"/><Relationship Id="rId6" Type="http://schemas.openxmlformats.org/officeDocument/2006/relationships/image" Target="../media/image157.emf"/><Relationship Id="rId5" Type="http://schemas.openxmlformats.org/officeDocument/2006/relationships/oleObject" Target="../embeddings/oleObject128.bin"/><Relationship Id="rId4" Type="http://schemas.openxmlformats.org/officeDocument/2006/relationships/image" Target="../media/image156.e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Layout" Target="../slideLayouts/slideLayout4.xml"/><Relationship Id="rId1" Type="http://schemas.openxmlformats.org/officeDocument/2006/relationships/vmlDrawing" Target="../drawings/vmlDrawing41.vml"/><Relationship Id="rId4" Type="http://schemas.openxmlformats.org/officeDocument/2006/relationships/image" Target="../media/image158.emf"/></Relationships>
</file>

<file path=ppt/slides/_rels/slide132.xml.rels><?xml version="1.0" encoding="UTF-8" standalone="yes"?>
<Relationships xmlns="http://schemas.openxmlformats.org/package/2006/relationships"><Relationship Id="rId8" Type="http://schemas.openxmlformats.org/officeDocument/2006/relationships/image" Target="../media/image161.emf"/><Relationship Id="rId3" Type="http://schemas.openxmlformats.org/officeDocument/2006/relationships/oleObject" Target="../embeddings/oleObject130.bin"/><Relationship Id="rId7" Type="http://schemas.openxmlformats.org/officeDocument/2006/relationships/oleObject" Target="../embeddings/oleObject132.bin"/><Relationship Id="rId2" Type="http://schemas.openxmlformats.org/officeDocument/2006/relationships/slideLayout" Target="../slideLayouts/slideLayout4.xml"/><Relationship Id="rId1" Type="http://schemas.openxmlformats.org/officeDocument/2006/relationships/vmlDrawing" Target="../drawings/vmlDrawing42.vml"/><Relationship Id="rId6" Type="http://schemas.openxmlformats.org/officeDocument/2006/relationships/image" Target="../media/image160.emf"/><Relationship Id="rId5" Type="http://schemas.openxmlformats.org/officeDocument/2006/relationships/oleObject" Target="../embeddings/oleObject131.bin"/><Relationship Id="rId4" Type="http://schemas.openxmlformats.org/officeDocument/2006/relationships/image" Target="../media/image159.emf"/></Relationships>
</file>

<file path=ppt/slides/_rels/slide133.xml.rels><?xml version="1.0" encoding="UTF-8" standalone="yes"?>
<Relationships xmlns="http://schemas.openxmlformats.org/package/2006/relationships"><Relationship Id="rId8" Type="http://schemas.openxmlformats.org/officeDocument/2006/relationships/image" Target="../media/image164.emf"/><Relationship Id="rId3" Type="http://schemas.openxmlformats.org/officeDocument/2006/relationships/oleObject" Target="../embeddings/oleObject133.bin"/><Relationship Id="rId7" Type="http://schemas.openxmlformats.org/officeDocument/2006/relationships/oleObject" Target="../embeddings/oleObject135.bin"/><Relationship Id="rId2" Type="http://schemas.openxmlformats.org/officeDocument/2006/relationships/slideLayout" Target="../slideLayouts/slideLayout4.xml"/><Relationship Id="rId1" Type="http://schemas.openxmlformats.org/officeDocument/2006/relationships/vmlDrawing" Target="../drawings/vmlDrawing43.vml"/><Relationship Id="rId6" Type="http://schemas.openxmlformats.org/officeDocument/2006/relationships/image" Target="../media/image163.emf"/><Relationship Id="rId5" Type="http://schemas.openxmlformats.org/officeDocument/2006/relationships/oleObject" Target="../embeddings/oleObject134.bin"/><Relationship Id="rId4" Type="http://schemas.openxmlformats.org/officeDocument/2006/relationships/image" Target="../media/image162.emf"/></Relationships>
</file>

<file path=ppt/slides/_rels/slide134.xml.rels><?xml version="1.0" encoding="UTF-8" standalone="yes"?>
<Relationships xmlns="http://schemas.openxmlformats.org/package/2006/relationships"><Relationship Id="rId2" Type="http://schemas.openxmlformats.org/officeDocument/2006/relationships/slide" Target="slide156.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7.xml"/><Relationship Id="rId1" Type="http://schemas.openxmlformats.org/officeDocument/2006/relationships/vmlDrawing" Target="../drawings/vmlDrawing44.vml"/><Relationship Id="rId4" Type="http://schemas.openxmlformats.org/officeDocument/2006/relationships/image" Target="../media/image165.png"/></Relationships>
</file>

<file path=ppt/slides/_rels/slide136.xml.rels><?xml version="1.0" encoding="UTF-8" standalone="yes"?>
<Relationships xmlns="http://schemas.openxmlformats.org/package/2006/relationships"><Relationship Id="rId2" Type="http://schemas.openxmlformats.org/officeDocument/2006/relationships/slide" Target="slide15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slide" Target="slide173.xml"/><Relationship Id="rId2" Type="http://schemas.openxmlformats.org/officeDocument/2006/relationships/slide" Target="slide171.xml"/><Relationship Id="rId1" Type="http://schemas.openxmlformats.org/officeDocument/2006/relationships/slideLayout" Target="../slideLayouts/slideLayout7.xml"/><Relationship Id="rId5" Type="http://schemas.openxmlformats.org/officeDocument/2006/relationships/slide" Target="slide3.xml"/><Relationship Id="rId4" Type="http://schemas.openxmlformats.org/officeDocument/2006/relationships/slide" Target="slide183.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7.xml"/><Relationship Id="rId1" Type="http://schemas.openxmlformats.org/officeDocument/2006/relationships/vmlDrawing" Target="../drawings/vmlDrawing45.vml"/><Relationship Id="rId4" Type="http://schemas.openxmlformats.org/officeDocument/2006/relationships/image" Target="../media/image166.w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138.bin"/><Relationship Id="rId7" Type="http://schemas.openxmlformats.org/officeDocument/2006/relationships/slide" Target="slide170.xml"/><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image" Target="../media/image168.wmf"/><Relationship Id="rId5" Type="http://schemas.openxmlformats.org/officeDocument/2006/relationships/oleObject" Target="../embeddings/oleObject139.bin"/><Relationship Id="rId4" Type="http://schemas.openxmlformats.org/officeDocument/2006/relationships/image" Target="../media/image167.wmf"/></Relationships>
</file>

<file path=ppt/slides/_rels/slide141.xml.rels><?xml version="1.0" encoding="UTF-8" standalone="yes"?>
<Relationships xmlns="http://schemas.openxmlformats.org/package/2006/relationships"><Relationship Id="rId3" Type="http://schemas.openxmlformats.org/officeDocument/2006/relationships/slide" Target="slide176.xml"/><Relationship Id="rId2" Type="http://schemas.openxmlformats.org/officeDocument/2006/relationships/slide" Target="slide174.xml"/><Relationship Id="rId1" Type="http://schemas.openxmlformats.org/officeDocument/2006/relationships/slideLayout" Target="../slideLayouts/slideLayout7.xml"/><Relationship Id="rId6" Type="http://schemas.openxmlformats.org/officeDocument/2006/relationships/slide" Target="slide173.xml"/><Relationship Id="rId5" Type="http://schemas.openxmlformats.org/officeDocument/2006/relationships/slide" Target="slide170.xml"/><Relationship Id="rId4" Type="http://schemas.openxmlformats.org/officeDocument/2006/relationships/slide" Target="slide177.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7.xml"/><Relationship Id="rId1" Type="http://schemas.openxmlformats.org/officeDocument/2006/relationships/vmlDrawing" Target="../drawings/vmlDrawing47.vml"/><Relationship Id="rId4" Type="http://schemas.openxmlformats.org/officeDocument/2006/relationships/image" Target="../media/image16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slide" Target="slide173.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7.xml"/><Relationship Id="rId1" Type="http://schemas.openxmlformats.org/officeDocument/2006/relationships/vmlDrawing" Target="../drawings/vmlDrawing48.vml"/><Relationship Id="rId4" Type="http://schemas.openxmlformats.org/officeDocument/2006/relationships/image" Target="../media/image17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slide" Target="slide178.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slide" Target="slide179.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slide" Target="slide177.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slide" Target="slide185.xml"/><Relationship Id="rId7" Type="http://schemas.openxmlformats.org/officeDocument/2006/relationships/slide" Target="slide166.xml"/><Relationship Id="rId2" Type="http://schemas.openxmlformats.org/officeDocument/2006/relationships/slide" Target="slide184.xml"/><Relationship Id="rId1" Type="http://schemas.openxmlformats.org/officeDocument/2006/relationships/slideLayout" Target="../slideLayouts/slideLayout7.xml"/><Relationship Id="rId6" Type="http://schemas.openxmlformats.org/officeDocument/2006/relationships/slide" Target="slide198.xml"/><Relationship Id="rId5" Type="http://schemas.openxmlformats.org/officeDocument/2006/relationships/slide" Target="slide194.xml"/><Relationship Id="rId4" Type="http://schemas.openxmlformats.org/officeDocument/2006/relationships/slide" Target="slide19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slide" Target="slide183.xml"/><Relationship Id="rId1" Type="http://schemas.openxmlformats.org/officeDocument/2006/relationships/slideLayout" Target="../slideLayouts/slideLayout7.xml"/><Relationship Id="rId4" Type="http://schemas.openxmlformats.org/officeDocument/2006/relationships/image" Target="../media/image175.jpeg"/></Relationships>
</file>

<file path=ppt/slides/_rels/slide16.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slide" Target="slide186.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slide" Target="slide186.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slide" Target="slide187.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slide" Target="slide187.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7.xml"/><Relationship Id="rId1" Type="http://schemas.openxmlformats.org/officeDocument/2006/relationships/vmlDrawing" Target="../drawings/vmlDrawing49.vml"/><Relationship Id="rId4" Type="http://schemas.openxmlformats.org/officeDocument/2006/relationships/image" Target="../media/image176.wmf"/></Relationships>
</file>

<file path=ppt/slides/_rels/slide165.xml.rels><?xml version="1.0" encoding="UTF-8" standalone="yes"?>
<Relationships xmlns="http://schemas.openxmlformats.org/package/2006/relationships"><Relationship Id="rId8" Type="http://schemas.openxmlformats.org/officeDocument/2006/relationships/image" Target="../media/image179.wmf"/><Relationship Id="rId13" Type="http://schemas.openxmlformats.org/officeDocument/2006/relationships/slide" Target="slide188.xml"/><Relationship Id="rId3" Type="http://schemas.openxmlformats.org/officeDocument/2006/relationships/oleObject" Target="../embeddings/oleObject143.bin"/><Relationship Id="rId7" Type="http://schemas.openxmlformats.org/officeDocument/2006/relationships/oleObject" Target="../embeddings/oleObject145.bin"/><Relationship Id="rId12" Type="http://schemas.openxmlformats.org/officeDocument/2006/relationships/image" Target="../media/image181.wmf"/><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178.wmf"/><Relationship Id="rId11" Type="http://schemas.openxmlformats.org/officeDocument/2006/relationships/oleObject" Target="../embeddings/oleObject147.bin"/><Relationship Id="rId5" Type="http://schemas.openxmlformats.org/officeDocument/2006/relationships/oleObject" Target="../embeddings/oleObject144.bin"/><Relationship Id="rId10" Type="http://schemas.openxmlformats.org/officeDocument/2006/relationships/image" Target="../media/image180.wmf"/><Relationship Id="rId4" Type="http://schemas.openxmlformats.org/officeDocument/2006/relationships/image" Target="../media/image177.wmf"/><Relationship Id="rId9" Type="http://schemas.openxmlformats.org/officeDocument/2006/relationships/oleObject" Target="../embeddings/oleObject146.bin"/></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7.xml"/><Relationship Id="rId1" Type="http://schemas.openxmlformats.org/officeDocument/2006/relationships/vmlDrawing" Target="../drawings/vmlDrawing51.vml"/><Relationship Id="rId4" Type="http://schemas.openxmlformats.org/officeDocument/2006/relationships/image" Target="../media/image182.wmf"/></Relationships>
</file>

<file path=ppt/slides/_rels/slide167.xml.rels><?xml version="1.0" encoding="UTF-8" standalone="yes"?>
<Relationships xmlns="http://schemas.openxmlformats.org/package/2006/relationships"><Relationship Id="rId2" Type="http://schemas.openxmlformats.org/officeDocument/2006/relationships/slide" Target="slide188.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7.xml"/><Relationship Id="rId1" Type="http://schemas.openxmlformats.org/officeDocument/2006/relationships/vmlDrawing" Target="../drawings/vmlDrawing52.vml"/><Relationship Id="rId5" Type="http://schemas.openxmlformats.org/officeDocument/2006/relationships/slide" Target="slide189.xml"/><Relationship Id="rId4" Type="http://schemas.openxmlformats.org/officeDocument/2006/relationships/image" Target="../media/image183.wmf"/></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slide" Target="slide185.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slide" Target="slide185.xml"/><Relationship Id="rId2" Type="http://schemas.openxmlformats.org/officeDocument/2006/relationships/slideLayout" Target="../slideLayouts/slideLayout7.xml"/><Relationship Id="rId1" Type="http://schemas.openxmlformats.org/officeDocument/2006/relationships/vmlDrawing" Target="../drawings/vmlDrawing53.vml"/><Relationship Id="rId5" Type="http://schemas.openxmlformats.org/officeDocument/2006/relationships/image" Target="../media/image184.wmf"/><Relationship Id="rId4" Type="http://schemas.openxmlformats.org/officeDocument/2006/relationships/oleObject" Target="../embeddings/oleObject150.bin"/></Relationships>
</file>

<file path=ppt/slides/_rels/slide173.xml.rels><?xml version="1.0" encoding="UTF-8" standalone="yes"?>
<Relationships xmlns="http://schemas.openxmlformats.org/package/2006/relationships"><Relationship Id="rId3" Type="http://schemas.openxmlformats.org/officeDocument/2006/relationships/slide" Target="slide191.xml"/><Relationship Id="rId2" Type="http://schemas.openxmlformats.org/officeDocument/2006/relationships/slide" Target="slide185.xml"/><Relationship Id="rId1" Type="http://schemas.openxmlformats.org/officeDocument/2006/relationships/slideLayout" Target="../slideLayouts/slideLayout7.xml"/><Relationship Id="rId4" Type="http://schemas.openxmlformats.org/officeDocument/2006/relationships/slide" Target="slide193.xml"/></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7.xml"/><Relationship Id="rId1" Type="http://schemas.openxmlformats.org/officeDocument/2006/relationships/vmlDrawing" Target="../drawings/vmlDrawing54.vml"/><Relationship Id="rId4" Type="http://schemas.openxmlformats.org/officeDocument/2006/relationships/image" Target="../media/image185.wmf"/></Relationships>
</file>

<file path=ppt/slides/_rels/slide175.xml.rels><?xml version="1.0" encoding="UTF-8" standalone="yes"?>
<Relationships xmlns="http://schemas.openxmlformats.org/package/2006/relationships"><Relationship Id="rId2" Type="http://schemas.openxmlformats.org/officeDocument/2006/relationships/slide" Target="slide193.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slide" Target="slide183.xml"/><Relationship Id="rId2" Type="http://schemas.openxmlformats.org/officeDocument/2006/relationships/slideLayout" Target="../slideLayouts/slideLayout7.xml"/><Relationship Id="rId1" Type="http://schemas.openxmlformats.org/officeDocument/2006/relationships/vmlDrawing" Target="../drawings/vmlDrawing55.vml"/><Relationship Id="rId5" Type="http://schemas.openxmlformats.org/officeDocument/2006/relationships/image" Target="../media/image186.wmf"/><Relationship Id="rId4" Type="http://schemas.openxmlformats.org/officeDocument/2006/relationships/oleObject" Target="../embeddings/oleObject152.bin"/></Relationships>
</file>

<file path=ppt/slides/_rels/slide177.xml.rels><?xml version="1.0" encoding="UTF-8" standalone="yes"?>
<Relationships xmlns="http://schemas.openxmlformats.org/package/2006/relationships"><Relationship Id="rId3" Type="http://schemas.openxmlformats.org/officeDocument/2006/relationships/slide" Target="slide195.xml"/><Relationship Id="rId2" Type="http://schemas.openxmlformats.org/officeDocument/2006/relationships/slide" Target="slide190.xml"/><Relationship Id="rId1" Type="http://schemas.openxmlformats.org/officeDocument/2006/relationships/slideLayout" Target="../slideLayouts/slideLayout7.xml"/><Relationship Id="rId4" Type="http://schemas.openxmlformats.org/officeDocument/2006/relationships/slide" Target="slide197.xml"/></Relationships>
</file>

<file path=ppt/slides/_rels/slide178.xml.rels><?xml version="1.0" encoding="UTF-8" standalone="yes"?>
<Relationships xmlns="http://schemas.openxmlformats.org/package/2006/relationships"><Relationship Id="rId2" Type="http://schemas.openxmlformats.org/officeDocument/2006/relationships/slide" Target="slide183.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slide" Target="slide19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7.xml"/><Relationship Id="rId1" Type="http://schemas.openxmlformats.org/officeDocument/2006/relationships/vmlDrawing" Target="../drawings/vmlDrawing56.vml"/><Relationship Id="rId4" Type="http://schemas.openxmlformats.org/officeDocument/2006/relationships/image" Target="../media/image188.w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7.xml"/><Relationship Id="rId1" Type="http://schemas.openxmlformats.org/officeDocument/2006/relationships/vmlDrawing" Target="../drawings/vmlDrawing57.vml"/><Relationship Id="rId4" Type="http://schemas.openxmlformats.org/officeDocument/2006/relationships/image" Target="../media/image189.wmf"/></Relationships>
</file>

<file path=ppt/slides/_rels/slide182.xml.rels><?xml version="1.0" encoding="UTF-8" standalone="yes"?>
<Relationships xmlns="http://schemas.openxmlformats.org/package/2006/relationships"><Relationship Id="rId2" Type="http://schemas.openxmlformats.org/officeDocument/2006/relationships/slide" Target="slide194.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83.xml"/><Relationship Id="rId1" Type="http://schemas.openxmlformats.org/officeDocument/2006/relationships/slideLayout" Target="../slideLayouts/slideLayout7.xml"/><Relationship Id="rId6" Type="http://schemas.openxmlformats.org/officeDocument/2006/relationships/slide" Target="slide5.xml"/><Relationship Id="rId5" Type="http://schemas.openxmlformats.org/officeDocument/2006/relationships/slide" Target="slide6.xml"/><Relationship Id="rId4" Type="http://schemas.openxmlformats.org/officeDocument/2006/relationships/slide" Target="slide15.xml"/></Relationships>
</file>

<file path=ppt/slides/_rels/slide184.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19.xml"/><Relationship Id="rId7" Type="http://schemas.openxmlformats.org/officeDocument/2006/relationships/slide" Target="slide24.xml"/><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slide" Target="slide20.xml"/><Relationship Id="rId5" Type="http://schemas.openxmlformats.org/officeDocument/2006/relationships/slide" Target="slide3.xml"/><Relationship Id="rId4" Type="http://schemas.openxmlformats.org/officeDocument/2006/relationships/slide" Target="slide29.xml"/></Relationships>
</file>

<file path=ppt/slides/_rels/slide186.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7.xml"/><Relationship Id="rId1" Type="http://schemas.openxmlformats.org/officeDocument/2006/relationships/vmlDrawing" Target="../drawings/vmlDrawing58.vml"/><Relationship Id="rId5" Type="http://schemas.openxmlformats.org/officeDocument/2006/relationships/slide" Target="slide24.xml"/><Relationship Id="rId4" Type="http://schemas.openxmlformats.org/officeDocument/2006/relationships/image" Target="../media/image190.png"/></Relationships>
</file>

<file path=ppt/slides/_rels/slide189.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30.xml"/><Relationship Id="rId1" Type="http://schemas.openxmlformats.org/officeDocument/2006/relationships/slideLayout" Target="../slideLayouts/slideLayout7.xml"/><Relationship Id="rId6" Type="http://schemas.openxmlformats.org/officeDocument/2006/relationships/slide" Target="slide31.xml"/><Relationship Id="rId5" Type="http://schemas.openxmlformats.org/officeDocument/2006/relationships/slide" Target="slide19.xml"/><Relationship Id="rId4" Type="http://schemas.openxmlformats.org/officeDocument/2006/relationships/slide" Target="slide29.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45.xml"/><Relationship Id="rId1" Type="http://schemas.openxmlformats.org/officeDocument/2006/relationships/slideLayout" Target="../slideLayouts/slideLayout7.xml"/><Relationship Id="rId4" Type="http://schemas.openxmlformats.org/officeDocument/2006/relationships/slide" Target="slide40.xml"/></Relationships>
</file>

<file path=ppt/slides/_rels/slide195.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slide" Target="slide48.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slide" Target="slide54.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93.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5.png"/><Relationship Id="rId7" Type="http://schemas.openxmlformats.org/officeDocument/2006/relationships/image" Target="../media/image3.wmf"/><Relationship Id="rId2" Type="http://schemas.openxmlformats.org/officeDocument/2006/relationships/slideLayout" Target="../slideLayouts/slideLayout2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wmf"/><Relationship Id="rId4" Type="http://schemas.openxmlformats.org/officeDocument/2006/relationships/oleObject" Target="../embeddings/oleObject1.bin"/><Relationship Id="rId9" Type="http://schemas.openxmlformats.org/officeDocument/2006/relationships/image" Target="../media/image4.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10.jpeg"/><Relationship Id="rId7" Type="http://schemas.openxmlformats.org/officeDocument/2006/relationships/image" Target="../media/image8.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4.wmf"/><Relationship Id="rId4" Type="http://schemas.openxmlformats.org/officeDocument/2006/relationships/oleObject" Target="../embeddings/oleObject4.bin"/><Relationship Id="rId9" Type="http://schemas.openxmlformats.org/officeDocument/2006/relationships/image" Target="../media/image9.wmf"/></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5.xml"/><Relationship Id="rId1" Type="http://schemas.openxmlformats.org/officeDocument/2006/relationships/slideLayout" Target="../slideLayouts/slideLayout7.xml"/><Relationship Id="rId5" Type="http://schemas.openxmlformats.org/officeDocument/2006/relationships/slide" Target="slide40.xml"/><Relationship Id="rId4" Type="http://schemas.openxmlformats.org/officeDocument/2006/relationships/slide" Target="slide3.xml"/></Relationships>
</file>

<file path=ppt/slides/_rels/slide25.xml.rels><?xml version="1.0" encoding="UTF-8" standalone="yes"?>
<Relationships xmlns="http://schemas.openxmlformats.org/package/2006/relationships"><Relationship Id="rId2" Type="http://schemas.openxmlformats.org/officeDocument/2006/relationships/slide" Target="slide18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 Target="slide4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 Target="slide187.xml"/><Relationship Id="rId2" Type="http://schemas.openxmlformats.org/officeDocument/2006/relationships/slide" Target="slide5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 Target="slide5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 Target="slide4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 Target="slide4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5.wmf"/><Relationship Id="rId5" Type="http://schemas.openxmlformats.org/officeDocument/2006/relationships/oleObject" Target="../embeddings/oleObject8.bin"/><Relationship Id="rId10" Type="http://schemas.openxmlformats.org/officeDocument/2006/relationships/image" Target="../media/image17.wmf"/><Relationship Id="rId4" Type="http://schemas.openxmlformats.org/officeDocument/2006/relationships/image" Target="../media/image14.png"/><Relationship Id="rId9" Type="http://schemas.openxmlformats.org/officeDocument/2006/relationships/oleObject" Target="../embeddings/oleObject10.bin"/></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8.wmf"/><Relationship Id="rId4" Type="http://schemas.openxmlformats.org/officeDocument/2006/relationships/oleObject" Target="../embeddings/oleObject11.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1.wmf"/><Relationship Id="rId5" Type="http://schemas.openxmlformats.org/officeDocument/2006/relationships/oleObject" Target="../embeddings/oleObject13.bin"/><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54.xml"/><Relationship Id="rId1" Type="http://schemas.openxmlformats.org/officeDocument/2006/relationships/slideLayout" Target="../slideLayouts/slideLayout7.xml"/><Relationship Id="rId4" Type="http://schemas.openxmlformats.org/officeDocument/2006/relationships/slide" Target="slide65.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slide" Target="slide6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79.xml"/><Relationship Id="rId1" Type="http://schemas.openxmlformats.org/officeDocument/2006/relationships/slideLayout" Target="../slideLayouts/slideLayout7.xml"/><Relationship Id="rId4" Type="http://schemas.openxmlformats.org/officeDocument/2006/relationships/slide" Target="slide59.xml"/></Relationships>
</file>

<file path=ppt/slides/_rels/slide47.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34.png"/><Relationship Id="rId4" Type="http://schemas.openxmlformats.org/officeDocument/2006/relationships/oleObject" Target="../embeddings/oleObject14.bin"/></Relationships>
</file>

<file path=ppt/slides/_rels/slide48.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slide" Target="slide5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 Target="slide6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slide" Target="slide6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slide" Target="slide5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slide" Target="slide58.xml"/><Relationship Id="rId7" Type="http://schemas.openxmlformats.org/officeDocument/2006/relationships/slide" Target="slide90.xml"/><Relationship Id="rId2" Type="http://schemas.openxmlformats.org/officeDocument/2006/relationships/slide" Target="slide62.xml"/><Relationship Id="rId1" Type="http://schemas.openxmlformats.org/officeDocument/2006/relationships/slideLayout" Target="../slideLayouts/slideLayout7.xml"/><Relationship Id="rId6" Type="http://schemas.openxmlformats.org/officeDocument/2006/relationships/slide" Target="slide80.xml"/><Relationship Id="rId5" Type="http://schemas.openxmlformats.org/officeDocument/2006/relationships/slide" Target="slide57.xml"/><Relationship Id="rId4" Type="http://schemas.openxmlformats.org/officeDocument/2006/relationships/slide" Target="slide61.xml"/></Relationships>
</file>

<file path=ppt/slides/_rels/slide58.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slide" Target="slide94.xml"/><Relationship Id="rId1" Type="http://schemas.openxmlformats.org/officeDocument/2006/relationships/slideLayout" Target="../slideLayouts/slideLayout7.xml"/><Relationship Id="rId6" Type="http://schemas.openxmlformats.org/officeDocument/2006/relationships/slide" Target="slide79.xml"/><Relationship Id="rId5" Type="http://schemas.openxmlformats.org/officeDocument/2006/relationships/slide" Target="slide81.xml"/><Relationship Id="rId4" Type="http://schemas.openxmlformats.org/officeDocument/2006/relationships/slide" Target="slide57.xml"/></Relationships>
</file>

<file path=ppt/slides/_rels/slide59.xml.rels><?xml version="1.0" encoding="UTF-8" standalone="yes"?>
<Relationships xmlns="http://schemas.openxmlformats.org/package/2006/relationships"><Relationship Id="rId3" Type="http://schemas.openxmlformats.org/officeDocument/2006/relationships/slide" Target="slide193.xml"/><Relationship Id="rId2" Type="http://schemas.openxmlformats.org/officeDocument/2006/relationships/slide" Target="slide80.xml"/><Relationship Id="rId1" Type="http://schemas.openxmlformats.org/officeDocument/2006/relationships/slideLayout" Target="../slideLayouts/slideLayout7.xml"/><Relationship Id="rId4" Type="http://schemas.openxmlformats.org/officeDocument/2006/relationships/slide" Target="slide9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90.xml"/><Relationship Id="rId1" Type="http://schemas.openxmlformats.org/officeDocument/2006/relationships/slideLayout" Target="../slideLayouts/slideLayout7.xml"/><Relationship Id="rId4" Type="http://schemas.openxmlformats.org/officeDocument/2006/relationships/slide" Target="slide79.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43.png"/><Relationship Id="rId5" Type="http://schemas.openxmlformats.org/officeDocument/2006/relationships/oleObject" Target="../embeddings/oleObject16.bin"/><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2" Type="http://schemas.openxmlformats.org/officeDocument/2006/relationships/slide" Target="slide9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44.png"/><Relationship Id="rId4" Type="http://schemas.openxmlformats.org/officeDocument/2006/relationships/oleObject" Target="../embeddings/oleObject17.bin"/></Relationships>
</file>

<file path=ppt/slides/_rels/slide65.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46.wmf"/><Relationship Id="rId5" Type="http://schemas.openxmlformats.org/officeDocument/2006/relationships/oleObject" Target="../embeddings/oleObject19.bin"/><Relationship Id="rId4" Type="http://schemas.openxmlformats.org/officeDocument/2006/relationships/image" Target="../media/image45.wmf"/></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47.wmf"/><Relationship Id="rId4" Type="http://schemas.openxmlformats.org/officeDocument/2006/relationships/oleObject" Target="../embeddings/oleObject21.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slide" Target="slide14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51.wmf"/><Relationship Id="rId13" Type="http://schemas.openxmlformats.org/officeDocument/2006/relationships/oleObject" Target="../embeddings/oleObject27.bin"/><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53.wmf"/><Relationship Id="rId2" Type="http://schemas.openxmlformats.org/officeDocument/2006/relationships/slideLayout" Target="../slideLayouts/slideLayout21.xml"/><Relationship Id="rId1" Type="http://schemas.openxmlformats.org/officeDocument/2006/relationships/vmlDrawing" Target="../drawings/vmlDrawing11.vml"/><Relationship Id="rId6" Type="http://schemas.openxmlformats.org/officeDocument/2006/relationships/image" Target="../media/image50.wmf"/><Relationship Id="rId11" Type="http://schemas.openxmlformats.org/officeDocument/2006/relationships/oleObject" Target="../embeddings/oleObject26.bin"/><Relationship Id="rId5" Type="http://schemas.openxmlformats.org/officeDocument/2006/relationships/oleObject" Target="../embeddings/oleObject23.bin"/><Relationship Id="rId10" Type="http://schemas.openxmlformats.org/officeDocument/2006/relationships/image" Target="../media/image52.wmf"/><Relationship Id="rId4" Type="http://schemas.openxmlformats.org/officeDocument/2006/relationships/image" Target="../media/image49.wmf"/><Relationship Id="rId9" Type="http://schemas.openxmlformats.org/officeDocument/2006/relationships/oleObject" Target="../embeddings/oleObject25.bin"/><Relationship Id="rId14" Type="http://schemas.openxmlformats.org/officeDocument/2006/relationships/image" Target="../media/image54.wmf"/></Relationships>
</file>

<file path=ppt/slides/_rels/slide73.xml.rels><?xml version="1.0" encoding="UTF-8" standalone="yes"?>
<Relationships xmlns="http://schemas.openxmlformats.org/package/2006/relationships"><Relationship Id="rId2" Type="http://schemas.openxmlformats.org/officeDocument/2006/relationships/slide" Target="slide15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slide" Target="slide137.xml"/><Relationship Id="rId2" Type="http://schemas.openxmlformats.org/officeDocument/2006/relationships/slide" Target="slide13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slide" Target="slide14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slide" Target="slide149.xml"/><Relationship Id="rId2" Type="http://schemas.openxmlformats.org/officeDocument/2006/relationships/slide" Target="slide14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3.xml"/><Relationship Id="rId1" Type="http://schemas.openxmlformats.org/officeDocument/2006/relationships/vmlDrawing" Target="../drawings/vmlDrawing12.vml"/><Relationship Id="rId5" Type="http://schemas.openxmlformats.org/officeDocument/2006/relationships/image" Target="../media/image56.emf"/><Relationship Id="rId4" Type="http://schemas.openxmlformats.org/officeDocument/2006/relationships/image" Target="../media/image55.wmf"/></Relationships>
</file>

<file path=ppt/slides/_rels/slide79.xml.rels><?xml version="1.0" encoding="UTF-8" standalone="yes"?>
<Relationships xmlns="http://schemas.openxmlformats.org/package/2006/relationships"><Relationship Id="rId3" Type="http://schemas.openxmlformats.org/officeDocument/2006/relationships/slide" Target="slide141.xml"/><Relationship Id="rId2" Type="http://schemas.openxmlformats.org/officeDocument/2006/relationships/slide" Target="slide137.xml"/><Relationship Id="rId1" Type="http://schemas.openxmlformats.org/officeDocument/2006/relationships/slideLayout" Target="../slideLayouts/slideLayout7.xml"/><Relationship Id="rId4" Type="http://schemas.openxmlformats.org/officeDocument/2006/relationships/slide" Target="slide15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slide" Target="slide166.xml"/><Relationship Id="rId2" Type="http://schemas.openxmlformats.org/officeDocument/2006/relationships/slide" Target="slide16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slide" Target="slide16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slide" Target="slide160.xml"/><Relationship Id="rId2" Type="http://schemas.openxmlformats.org/officeDocument/2006/relationships/slide" Target="slide15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slide" Target="slide16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60.wmf"/><Relationship Id="rId5" Type="http://schemas.openxmlformats.org/officeDocument/2006/relationships/oleObject" Target="../embeddings/oleObject30.bin"/><Relationship Id="rId4" Type="http://schemas.openxmlformats.org/officeDocument/2006/relationships/image" Target="../media/image59.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slide" Target="slide163.xml"/><Relationship Id="rId2" Type="http://schemas.openxmlformats.org/officeDocument/2006/relationships/slide" Target="slide16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62.wmf"/><Relationship Id="rId5" Type="http://schemas.openxmlformats.org/officeDocument/2006/relationships/oleObject" Target="../embeddings/oleObject32.bin"/><Relationship Id="rId10" Type="http://schemas.openxmlformats.org/officeDocument/2006/relationships/image" Target="../media/image64.wmf"/><Relationship Id="rId4" Type="http://schemas.openxmlformats.org/officeDocument/2006/relationships/image" Target="../media/image61.wmf"/><Relationship Id="rId9" Type="http://schemas.openxmlformats.org/officeDocument/2006/relationships/oleObject" Target="../embeddings/oleObject34.bin"/></Relationships>
</file>

<file path=ppt/slides/_rels/slide99.xml.rels><?xml version="1.0" encoding="UTF-8" standalone="yes"?>
<Relationships xmlns="http://schemas.openxmlformats.org/package/2006/relationships"><Relationship Id="rId2" Type="http://schemas.openxmlformats.org/officeDocument/2006/relationships/slide" Target="slide15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6"/>
          <p:cNvSpPr>
            <a:spLocks noGrp="1" noChangeArrowheads="1"/>
          </p:cNvSpPr>
          <p:nvPr>
            <p:ph type="dt" sz="quarter" idx="10"/>
          </p:nvPr>
        </p:nvSpPr>
        <p:spPr>
          <a:noFill/>
        </p:spPr>
        <p:txBody>
          <a:bodyPr/>
          <a:lstStyle/>
          <a:p>
            <a:fld id="{0B2B37AB-5B0F-46D2-B3AA-EC42090BCC6B}" type="datetime1">
              <a:rPr lang="zh-CN" altLang="en-US" smtClean="0">
                <a:latin typeface="+mn-ea"/>
                <a:ea typeface="+mn-ea"/>
              </a:rPr>
              <a:pPr/>
              <a:t>2018/11/15</a:t>
            </a:fld>
            <a:endParaRPr lang="en-US" altLang="zh-CN" smtClean="0">
              <a:latin typeface="+mn-ea"/>
              <a:ea typeface="+mn-ea"/>
            </a:endParaRPr>
          </a:p>
        </p:txBody>
      </p:sp>
      <p:sp>
        <p:nvSpPr>
          <p:cNvPr id="24578" name="Rectangle 2"/>
          <p:cNvSpPr>
            <a:spLocks noGrp="1" noChangeArrowheads="1"/>
          </p:cNvSpPr>
          <p:nvPr>
            <p:ph type="ctrTitle"/>
          </p:nvPr>
        </p:nvSpPr>
        <p:spPr>
          <a:xfrm>
            <a:off x="2374900" y="2276475"/>
            <a:ext cx="6769100" cy="1470025"/>
          </a:xfrm>
        </p:spPr>
        <p:txBody>
          <a:bodyPr/>
          <a:lstStyle/>
          <a:p>
            <a:r>
              <a:rPr lang="zh-CN" altLang="en-US" sz="5400" b="1" dirty="0" smtClean="0">
                <a:solidFill>
                  <a:schemeClr val="bg1"/>
                </a:solidFill>
                <a:latin typeface="+mn-ea"/>
                <a:ea typeface="+mn-ea"/>
                <a:cs typeface="华文行楷"/>
              </a:rPr>
              <a:t>第七章 </a:t>
            </a:r>
            <a:r>
              <a:rPr lang="zh-CN" altLang="en-US" sz="5400" b="1" dirty="0" smtClean="0">
                <a:solidFill>
                  <a:schemeClr val="bg1"/>
                </a:solidFill>
                <a:latin typeface="+mn-ea"/>
                <a:ea typeface="+mn-ea"/>
              </a:rPr>
              <a:t>电化学基础</a:t>
            </a:r>
          </a:p>
        </p:txBody>
      </p:sp>
      <p:sp>
        <p:nvSpPr>
          <p:cNvPr id="24579" name="Rectangle 3"/>
          <p:cNvSpPr>
            <a:spLocks noGrp="1" noChangeArrowheads="1"/>
          </p:cNvSpPr>
          <p:nvPr>
            <p:ph type="subTitle" idx="1"/>
          </p:nvPr>
        </p:nvSpPr>
        <p:spPr>
          <a:xfrm>
            <a:off x="4427538" y="4292600"/>
            <a:ext cx="3241675" cy="647700"/>
          </a:xfrm>
        </p:spPr>
        <p:txBody>
          <a:bodyPr/>
          <a:lstStyle/>
          <a:p>
            <a:pPr algn="ctr"/>
            <a:r>
              <a:rPr lang="zh-CN" altLang="en-US" dirty="0" smtClean="0">
                <a:solidFill>
                  <a:srgbClr val="0000CC"/>
                </a:solidFill>
                <a:latin typeface="+mn-ea"/>
                <a:cs typeface="华文行楷"/>
              </a:rPr>
              <a:t>参考学时：</a:t>
            </a:r>
            <a:r>
              <a:rPr lang="en-US" altLang="zh-CN" dirty="0" smtClean="0">
                <a:solidFill>
                  <a:srgbClr val="0000CC"/>
                </a:solidFill>
                <a:latin typeface="+mn-ea"/>
                <a:cs typeface="华文行楷"/>
              </a:rPr>
              <a:t>8</a:t>
            </a:r>
            <a:endParaRPr lang="zh-CN" altLang="en-US" dirty="0" smtClean="0">
              <a:solidFill>
                <a:srgbClr val="0000CC"/>
              </a:solidFill>
              <a:latin typeface="+mn-ea"/>
              <a:cs typeface="华文行楷"/>
            </a:endParaRPr>
          </a:p>
        </p:txBody>
      </p:sp>
      <p:pic>
        <p:nvPicPr>
          <p:cNvPr id="24580" name="Picture 4" descr="backice"/>
          <p:cNvPicPr>
            <a:picLocks noChangeAspect="1" noChangeArrowheads="1"/>
          </p:cNvPicPr>
          <p:nvPr/>
        </p:nvPicPr>
        <p:blipFill>
          <a:blip r:embed="rId2" cstate="print"/>
          <a:srcRect/>
          <a:stretch>
            <a:fillRect/>
          </a:stretch>
        </p:blipFill>
        <p:spPr bwMode="auto">
          <a:xfrm>
            <a:off x="611188" y="4251325"/>
            <a:ext cx="2808287" cy="2606675"/>
          </a:xfrm>
          <a:prstGeom prst="rect">
            <a:avLst/>
          </a:prstGeom>
          <a:noFill/>
          <a:ln w="9525">
            <a:noFill/>
            <a:miter lim="800000"/>
            <a:headEnd/>
            <a:tailEnd/>
          </a:ln>
        </p:spPr>
      </p:pic>
      <p:sp>
        <p:nvSpPr>
          <p:cNvPr id="15367" name="Text Box 7"/>
          <p:cNvSpPr txBox="1">
            <a:spLocks noChangeArrowheads="1"/>
          </p:cNvSpPr>
          <p:nvPr/>
        </p:nvSpPr>
        <p:spPr bwMode="auto">
          <a:xfrm>
            <a:off x="4679950" y="0"/>
            <a:ext cx="4464050" cy="457200"/>
          </a:xfrm>
          <a:prstGeom prst="rect">
            <a:avLst/>
          </a:prstGeom>
          <a:noFill/>
          <a:ln w="9525">
            <a:noFill/>
            <a:miter lim="800000"/>
            <a:headEnd/>
            <a:tailEnd/>
          </a:ln>
          <a:effectLst/>
        </p:spPr>
        <p:txBody>
          <a:bodyPr>
            <a:spAutoFit/>
          </a:bodyPr>
          <a:lstStyle/>
          <a:p>
            <a:pPr>
              <a:defRPr/>
            </a:pPr>
            <a:r>
              <a:rPr lang="zh-CN" altLang="en-US" sz="24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mn-ea"/>
                <a:ea typeface="+mn-ea"/>
              </a:rPr>
              <a:t>西安交通大学理学院应用化学系</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2306" name="Rectangle 2"/>
          <p:cNvSpPr>
            <a:spLocks noGrp="1" noChangeArrowheads="1"/>
          </p:cNvSpPr>
          <p:nvPr>
            <p:ph type="title" idx="4294967295"/>
          </p:nvPr>
        </p:nvSpPr>
        <p:spPr>
          <a:xfrm>
            <a:off x="611188" y="836613"/>
            <a:ext cx="8218487" cy="735012"/>
          </a:xfrm>
        </p:spPr>
        <p:txBody>
          <a:bodyPr anchorCtr="1"/>
          <a:lstStyle/>
          <a:p>
            <a:pPr eaLnBrk="1" hangingPunct="1"/>
            <a:r>
              <a:rPr lang="zh-CN" altLang="en-US" sz="4000" smtClean="0">
                <a:solidFill>
                  <a:srgbClr val="D60093"/>
                </a:solidFill>
                <a:ea typeface="黑体" pitchFamily="2" charset="-122"/>
              </a:rPr>
              <a:t>在氧化还原反应中</a:t>
            </a:r>
          </a:p>
        </p:txBody>
      </p:sp>
      <p:sp>
        <p:nvSpPr>
          <p:cNvPr id="482307" name="Rectangle 3"/>
          <p:cNvSpPr>
            <a:spLocks noGrp="1" noChangeArrowheads="1"/>
          </p:cNvSpPr>
          <p:nvPr>
            <p:ph type="body" idx="4294967295"/>
          </p:nvPr>
        </p:nvSpPr>
        <p:spPr>
          <a:xfrm>
            <a:off x="1187450" y="2128838"/>
            <a:ext cx="7489825" cy="4037012"/>
          </a:xfrm>
        </p:spPr>
        <p:txBody>
          <a:bodyPr/>
          <a:lstStyle/>
          <a:p>
            <a:pPr eaLnBrk="1" hangingPunct="1">
              <a:buFont typeface="Wingdings" pitchFamily="2" charset="2"/>
              <a:buNone/>
              <a:defRPr/>
            </a:pPr>
            <a:r>
              <a:rPr lang="zh-CN" altLang="en-US" sz="2800" b="1" dirty="0" smtClean="0">
                <a:solidFill>
                  <a:srgbClr val="C00000"/>
                </a:solidFill>
                <a:latin typeface="+mn-ea"/>
              </a:rPr>
              <a:t>存在着两个半反应：</a:t>
            </a:r>
          </a:p>
          <a:p>
            <a:pPr eaLnBrk="1" hangingPunct="1">
              <a:buFont typeface="Wingdings" pitchFamily="2" charset="2"/>
              <a:buNone/>
              <a:defRPr/>
            </a:pPr>
            <a:r>
              <a:rPr lang="zh-CN" altLang="en-US" sz="2800" b="1" dirty="0" smtClean="0">
                <a:solidFill>
                  <a:srgbClr val="0000CC"/>
                </a:solidFill>
                <a:latin typeface="+mn-ea"/>
              </a:rPr>
              <a:t>氧化值升高的反应 </a:t>
            </a:r>
            <a:r>
              <a:rPr lang="en-US" altLang="zh-CN" sz="2800" b="1" dirty="0" smtClean="0">
                <a:solidFill>
                  <a:srgbClr val="0000CC"/>
                </a:solidFill>
                <a:latin typeface="+mn-ea"/>
              </a:rPr>
              <a:t>——</a:t>
            </a:r>
            <a:r>
              <a:rPr lang="zh-CN" altLang="en-US" sz="2800" b="1" dirty="0" smtClean="0">
                <a:solidFill>
                  <a:srgbClr val="D60093"/>
                </a:solidFill>
                <a:latin typeface="+mn-ea"/>
              </a:rPr>
              <a:t>氧化反应</a:t>
            </a:r>
          </a:p>
          <a:p>
            <a:pPr eaLnBrk="1" hangingPunct="1">
              <a:buFont typeface="Wingdings" pitchFamily="2" charset="2"/>
              <a:buNone/>
              <a:defRPr/>
            </a:pPr>
            <a:r>
              <a:rPr lang="zh-CN" altLang="en-US" sz="2800" b="1" dirty="0" smtClean="0">
                <a:solidFill>
                  <a:srgbClr val="0000CC"/>
                </a:solidFill>
                <a:latin typeface="+mn-ea"/>
              </a:rPr>
              <a:t>氧化值降低的反应 </a:t>
            </a:r>
            <a:r>
              <a:rPr lang="en-US" altLang="zh-CN" sz="2800" b="1" dirty="0" smtClean="0">
                <a:solidFill>
                  <a:srgbClr val="0000CC"/>
                </a:solidFill>
                <a:latin typeface="+mn-ea"/>
              </a:rPr>
              <a:t>——</a:t>
            </a:r>
            <a:r>
              <a:rPr lang="zh-CN" altLang="en-US" sz="2800" b="1" dirty="0" smtClean="0">
                <a:solidFill>
                  <a:srgbClr val="D60093"/>
                </a:solidFill>
                <a:latin typeface="+mn-ea"/>
              </a:rPr>
              <a:t>还原反应</a:t>
            </a:r>
          </a:p>
          <a:p>
            <a:pPr eaLnBrk="1" hangingPunct="1">
              <a:defRPr/>
            </a:pPr>
            <a:endParaRPr lang="zh-CN" altLang="en-US" sz="2800" b="1" dirty="0" smtClean="0">
              <a:solidFill>
                <a:schemeClr val="accent1"/>
              </a:solidFill>
              <a:latin typeface="+mn-ea"/>
            </a:endParaRPr>
          </a:p>
          <a:p>
            <a:pPr eaLnBrk="1" hangingPunct="1">
              <a:buFont typeface="Wingdings" pitchFamily="2" charset="2"/>
              <a:buNone/>
              <a:defRPr/>
            </a:pPr>
            <a:r>
              <a:rPr lang="zh-CN" altLang="en-US" sz="2800" b="1" dirty="0" smtClean="0">
                <a:solidFill>
                  <a:srgbClr val="C00000"/>
                </a:solidFill>
                <a:latin typeface="+mn-ea"/>
              </a:rPr>
              <a:t>相应的</a:t>
            </a:r>
          </a:p>
          <a:p>
            <a:pPr eaLnBrk="1" hangingPunct="1">
              <a:buFont typeface="Wingdings" pitchFamily="2" charset="2"/>
              <a:buNone/>
              <a:defRPr/>
            </a:pPr>
            <a:r>
              <a:rPr lang="zh-CN" altLang="en-US" sz="2800" b="1" dirty="0" smtClean="0">
                <a:solidFill>
                  <a:srgbClr val="0000CC"/>
                </a:solidFill>
                <a:latin typeface="+mn-ea"/>
              </a:rPr>
              <a:t>氧化值升高的物种 </a:t>
            </a:r>
            <a:r>
              <a:rPr lang="en-US" altLang="zh-CN" sz="2800" b="1" dirty="0" smtClean="0">
                <a:solidFill>
                  <a:srgbClr val="0000CC"/>
                </a:solidFill>
                <a:latin typeface="+mn-ea"/>
              </a:rPr>
              <a:t>(</a:t>
            </a:r>
            <a:r>
              <a:rPr lang="zh-CN" altLang="en-US" sz="2800" b="1" dirty="0" smtClean="0">
                <a:solidFill>
                  <a:srgbClr val="0000CC"/>
                </a:solidFill>
                <a:latin typeface="+mn-ea"/>
              </a:rPr>
              <a:t>元素）</a:t>
            </a:r>
            <a:r>
              <a:rPr lang="en-US" altLang="zh-CN" sz="2800" b="1" dirty="0" smtClean="0">
                <a:solidFill>
                  <a:srgbClr val="0000CC"/>
                </a:solidFill>
                <a:latin typeface="+mn-ea"/>
              </a:rPr>
              <a:t>——</a:t>
            </a:r>
            <a:r>
              <a:rPr lang="en-US" altLang="zh-CN" sz="2800" b="1" dirty="0" smtClean="0">
                <a:latin typeface="+mn-ea"/>
              </a:rPr>
              <a:t> </a:t>
            </a:r>
            <a:r>
              <a:rPr lang="zh-CN" altLang="en-US" sz="2800" b="1" dirty="0" smtClean="0">
                <a:solidFill>
                  <a:srgbClr val="D60093"/>
                </a:solidFill>
                <a:latin typeface="+mn-ea"/>
              </a:rPr>
              <a:t>还原剂</a:t>
            </a:r>
          </a:p>
          <a:p>
            <a:pPr eaLnBrk="1" hangingPunct="1">
              <a:buFont typeface="Wingdings" pitchFamily="2" charset="2"/>
              <a:buNone/>
              <a:defRPr/>
            </a:pPr>
            <a:r>
              <a:rPr lang="zh-CN" altLang="en-US" sz="2800" b="1" dirty="0" smtClean="0">
                <a:solidFill>
                  <a:srgbClr val="0000CC"/>
                </a:solidFill>
                <a:latin typeface="+mn-ea"/>
              </a:rPr>
              <a:t>氧化值降低的物种 </a:t>
            </a:r>
            <a:r>
              <a:rPr lang="en-US" altLang="zh-CN" sz="2800" b="1" dirty="0" smtClean="0">
                <a:solidFill>
                  <a:srgbClr val="0000CC"/>
                </a:solidFill>
                <a:latin typeface="+mn-ea"/>
              </a:rPr>
              <a:t>(</a:t>
            </a:r>
            <a:r>
              <a:rPr lang="zh-CN" altLang="en-US" sz="2800" b="1" dirty="0" smtClean="0">
                <a:solidFill>
                  <a:srgbClr val="0000CC"/>
                </a:solidFill>
                <a:latin typeface="+mn-ea"/>
              </a:rPr>
              <a:t>元素）</a:t>
            </a:r>
            <a:r>
              <a:rPr lang="en-US" altLang="zh-CN" sz="2800" b="1" dirty="0" smtClean="0">
                <a:solidFill>
                  <a:srgbClr val="0000CC"/>
                </a:solidFill>
                <a:latin typeface="+mn-ea"/>
              </a:rPr>
              <a:t>——</a:t>
            </a:r>
            <a:r>
              <a:rPr lang="en-US" altLang="zh-CN" sz="2800" b="1" dirty="0" smtClean="0">
                <a:latin typeface="+mn-ea"/>
              </a:rPr>
              <a:t> </a:t>
            </a:r>
            <a:r>
              <a:rPr lang="zh-CN" altLang="en-US" sz="2800" b="1" dirty="0" smtClean="0">
                <a:solidFill>
                  <a:srgbClr val="D60093"/>
                </a:solidFill>
                <a:latin typeface="+mn-ea"/>
              </a:rPr>
              <a:t>氧化剂</a:t>
            </a:r>
            <a:endParaRPr lang="en-US" altLang="zh-CN" sz="2800" dirty="0" smtClean="0">
              <a:solidFill>
                <a:srgbClr val="D60093"/>
              </a:solidFill>
              <a:effectLst>
                <a:outerShdw blurRad="38100" dist="38100" dir="2700000" algn="tl">
                  <a:srgbClr val="C0C0C0"/>
                </a:outerShdw>
              </a:effectLst>
              <a:latin typeface="+mn-ea"/>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82306"/>
                                        </p:tgtEl>
                                        <p:attrNameLst>
                                          <p:attrName>style.visibility</p:attrName>
                                        </p:attrNameLst>
                                      </p:cBhvr>
                                      <p:to>
                                        <p:strVal val="visible"/>
                                      </p:to>
                                    </p:set>
                                    <p:animEffect transition="in" filter="dissolve">
                                      <p:cBhvr>
                                        <p:cTn id="7" dur="500"/>
                                        <p:tgtEl>
                                          <p:spTgt spid="4823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2307">
                                            <p:txEl>
                                              <p:pRg st="0" end="0"/>
                                            </p:txEl>
                                          </p:spTgt>
                                        </p:tgtEl>
                                        <p:attrNameLst>
                                          <p:attrName>style.visibility</p:attrName>
                                        </p:attrNameLst>
                                      </p:cBhvr>
                                      <p:to>
                                        <p:strVal val="visible"/>
                                      </p:to>
                                    </p:set>
                                    <p:animEffect transition="in" filter="dissolve">
                                      <p:cBhvr>
                                        <p:cTn id="12" dur="500"/>
                                        <p:tgtEl>
                                          <p:spTgt spid="4823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82307">
                                            <p:txEl>
                                              <p:pRg st="1" end="1"/>
                                            </p:txEl>
                                          </p:spTgt>
                                        </p:tgtEl>
                                        <p:attrNameLst>
                                          <p:attrName>style.visibility</p:attrName>
                                        </p:attrNameLst>
                                      </p:cBhvr>
                                      <p:to>
                                        <p:strVal val="visible"/>
                                      </p:to>
                                    </p:set>
                                    <p:animEffect transition="in" filter="dissolve">
                                      <p:cBhvr>
                                        <p:cTn id="17" dur="500"/>
                                        <p:tgtEl>
                                          <p:spTgt spid="48230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82307">
                                            <p:txEl>
                                              <p:pRg st="2" end="2"/>
                                            </p:txEl>
                                          </p:spTgt>
                                        </p:tgtEl>
                                        <p:attrNameLst>
                                          <p:attrName>style.visibility</p:attrName>
                                        </p:attrNameLst>
                                      </p:cBhvr>
                                      <p:to>
                                        <p:strVal val="visible"/>
                                      </p:to>
                                    </p:set>
                                    <p:animEffect transition="in" filter="dissolve">
                                      <p:cBhvr>
                                        <p:cTn id="22" dur="500"/>
                                        <p:tgtEl>
                                          <p:spTgt spid="48230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82307">
                                            <p:txEl>
                                              <p:pRg st="4" end="4"/>
                                            </p:txEl>
                                          </p:spTgt>
                                        </p:tgtEl>
                                        <p:attrNameLst>
                                          <p:attrName>style.visibility</p:attrName>
                                        </p:attrNameLst>
                                      </p:cBhvr>
                                      <p:to>
                                        <p:strVal val="visible"/>
                                      </p:to>
                                    </p:set>
                                    <p:animEffect transition="in" filter="dissolve">
                                      <p:cBhvr>
                                        <p:cTn id="27" dur="500"/>
                                        <p:tgtEl>
                                          <p:spTgt spid="4823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82307">
                                            <p:txEl>
                                              <p:pRg st="5" end="5"/>
                                            </p:txEl>
                                          </p:spTgt>
                                        </p:tgtEl>
                                        <p:attrNameLst>
                                          <p:attrName>style.visibility</p:attrName>
                                        </p:attrNameLst>
                                      </p:cBhvr>
                                      <p:to>
                                        <p:strVal val="visible"/>
                                      </p:to>
                                    </p:set>
                                    <p:animEffect transition="in" filter="dissolve">
                                      <p:cBhvr>
                                        <p:cTn id="32" dur="500"/>
                                        <p:tgtEl>
                                          <p:spTgt spid="4823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82307">
                                            <p:txEl>
                                              <p:pRg st="6" end="6"/>
                                            </p:txEl>
                                          </p:spTgt>
                                        </p:tgtEl>
                                        <p:attrNameLst>
                                          <p:attrName>style.visibility</p:attrName>
                                        </p:attrNameLst>
                                      </p:cBhvr>
                                      <p:to>
                                        <p:strVal val="visible"/>
                                      </p:to>
                                    </p:set>
                                    <p:animEffect transition="in" filter="dissolve">
                                      <p:cBhvr>
                                        <p:cTn id="37" dur="500"/>
                                        <p:tgtEl>
                                          <p:spTgt spid="4823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6" grpId="0"/>
      <p:bldP spid="482307" grpId="0" build="p"/>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2370" name="Rectangle 2"/>
          <p:cNvSpPr>
            <a:spLocks noGrp="1" noChangeArrowheads="1"/>
          </p:cNvSpPr>
          <p:nvPr>
            <p:ph type="title" idx="4294967295"/>
          </p:nvPr>
        </p:nvSpPr>
        <p:spPr>
          <a:xfrm>
            <a:off x="457200" y="457200"/>
            <a:ext cx="6923088" cy="1004888"/>
          </a:xfrm>
        </p:spPr>
        <p:txBody>
          <a:bodyPr anchorCtr="1"/>
          <a:lstStyle/>
          <a:p>
            <a:pPr eaLnBrk="1" hangingPunct="1"/>
            <a:r>
              <a:rPr lang="en-US" altLang="zh-CN" sz="3600" smtClean="0">
                <a:solidFill>
                  <a:srgbClr val="0000CC"/>
                </a:solidFill>
                <a:latin typeface="黑体" pitchFamily="2" charset="-122"/>
                <a:ea typeface="黑体" pitchFamily="2" charset="-122"/>
              </a:rPr>
              <a:t>4.</a:t>
            </a:r>
            <a:r>
              <a:rPr lang="zh-CN" altLang="en-US" sz="3600" smtClean="0">
                <a:solidFill>
                  <a:srgbClr val="0000CC"/>
                </a:solidFill>
                <a:latin typeface="黑体" pitchFamily="2" charset="-122"/>
                <a:ea typeface="黑体" pitchFamily="2" charset="-122"/>
              </a:rPr>
              <a:t>确定氧化还原反应的限度</a:t>
            </a:r>
          </a:p>
        </p:txBody>
      </p:sp>
      <p:sp>
        <p:nvSpPr>
          <p:cNvPr id="442371" name="Rectangle 3"/>
          <p:cNvSpPr>
            <a:spLocks noGrp="1" noChangeArrowheads="1"/>
          </p:cNvSpPr>
          <p:nvPr>
            <p:ph type="body" idx="4294967295"/>
          </p:nvPr>
        </p:nvSpPr>
        <p:spPr>
          <a:xfrm>
            <a:off x="323850" y="1628775"/>
            <a:ext cx="8534400" cy="4608537"/>
          </a:xfrm>
        </p:spPr>
        <p:txBody>
          <a:bodyPr/>
          <a:lstStyle/>
          <a:p>
            <a:pPr algn="just" eaLnBrk="1" hangingPunct="1">
              <a:lnSpc>
                <a:spcPct val="150000"/>
              </a:lnSpc>
              <a:buFont typeface="Wingdings" pitchFamily="2" charset="2"/>
              <a:buNone/>
              <a:defRPr/>
            </a:pPr>
            <a:r>
              <a:rPr lang="en-US" altLang="zh-CN" sz="2800" b="1" dirty="0" smtClean="0">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化学反应的限度可由标准平衡常数</a:t>
            </a:r>
            <a:r>
              <a:rPr lang="en-US" altLang="zh-CN" sz="2800" b="1" dirty="0" smtClean="0">
                <a:solidFill>
                  <a:srgbClr val="0000CC"/>
                </a:solidFill>
                <a:latin typeface="Times New Roman" panose="02020603050405020304" pitchFamily="18" charset="0"/>
                <a:cs typeface="Times New Roman" panose="02020603050405020304" pitchFamily="18" charset="0"/>
              </a:rPr>
              <a:t>K</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a:t>
            </a:r>
            <a:r>
              <a:rPr lang="zh-CN" altLang="en-US" sz="2800" b="1" dirty="0" smtClean="0">
                <a:solidFill>
                  <a:srgbClr val="0000CC"/>
                </a:solidFill>
                <a:latin typeface="Times New Roman" panose="02020603050405020304" pitchFamily="18" charset="0"/>
                <a:cs typeface="Times New Roman" panose="02020603050405020304" pitchFamily="18" charset="0"/>
              </a:rPr>
              <a:t>数值表现出来。</a:t>
            </a:r>
            <a:endParaRPr lang="en-US" altLang="zh-CN" sz="2800" b="1" dirty="0" smtClean="0">
              <a:solidFill>
                <a:srgbClr val="0000CC"/>
              </a:solidFill>
              <a:latin typeface="Times New Roman" panose="02020603050405020304" pitchFamily="18" charset="0"/>
              <a:cs typeface="Times New Roman" panose="02020603050405020304" pitchFamily="18" charset="0"/>
            </a:endParaRPr>
          </a:p>
          <a:p>
            <a:pPr algn="just" eaLnBrk="1" hangingPunct="1">
              <a:lnSpc>
                <a:spcPct val="150000"/>
              </a:lnSpc>
              <a:buFont typeface="Wingdings" pitchFamily="2" charset="2"/>
              <a:buNone/>
              <a:defRPr/>
            </a:pPr>
            <a:r>
              <a:rPr lang="en-US" altLang="zh-CN" sz="2800" b="1" dirty="0">
                <a:solidFill>
                  <a:srgbClr val="0000CC"/>
                </a:solidFill>
                <a:latin typeface="Times New Roman" panose="02020603050405020304" pitchFamily="18" charset="0"/>
                <a:cs typeface="Times New Roman" panose="02020603050405020304" pitchFamily="18" charset="0"/>
              </a:rPr>
              <a:t> </a:t>
            </a:r>
            <a:r>
              <a:rPr lang="en-US" altLang="zh-CN" sz="2800" b="1" dirty="0" smtClean="0">
                <a:solidFill>
                  <a:srgbClr val="0000CC"/>
                </a:solidFill>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电极反应、电池反应涉及各类标准平衡常数的，可通过</a:t>
            </a:r>
            <a:r>
              <a:rPr lang="en-US" altLang="zh-CN" sz="2800" b="1" dirty="0" smtClean="0">
                <a:solidFill>
                  <a:srgbClr val="0000CC"/>
                </a:solidFill>
                <a:latin typeface="Times New Roman" panose="02020603050405020304" pitchFamily="18" charset="0"/>
                <a:cs typeface="Times New Roman" panose="02020603050405020304" pitchFamily="18" charset="0"/>
              </a:rPr>
              <a:t>E</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Ѳ</a:t>
            </a:r>
            <a:r>
              <a:rPr lang="zh-CN" altLang="en-US" sz="2800" b="1" dirty="0" smtClean="0">
                <a:solidFill>
                  <a:srgbClr val="0000CC"/>
                </a:solidFill>
                <a:latin typeface="Times New Roman" panose="02020603050405020304" pitchFamily="18" charset="0"/>
                <a:cs typeface="Times New Roman" panose="02020603050405020304" pitchFamily="18" charset="0"/>
                <a:sym typeface="Symbol" pitchFamily="18" charset="2"/>
              </a:rPr>
              <a:t>求出</a:t>
            </a:r>
            <a:r>
              <a:rPr lang="en-US" altLang="zh-CN" sz="2800" b="1" i="1" dirty="0" smtClean="0">
                <a:solidFill>
                  <a:srgbClr val="0000CC"/>
                </a:solidFill>
                <a:latin typeface="Times New Roman" panose="02020603050405020304" pitchFamily="18" charset="0"/>
                <a:cs typeface="Times New Roman" panose="02020603050405020304" pitchFamily="18" charset="0"/>
                <a:sym typeface="Symbol" pitchFamily="18" charset="2"/>
              </a:rPr>
              <a:t>K</a:t>
            </a:r>
            <a:r>
              <a:rPr lang="en-US" altLang="zh-CN" sz="2800" b="1" i="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Ѳ</a:t>
            </a:r>
            <a:r>
              <a:rPr lang="zh-CN" altLang="en-US" sz="2800" b="1" dirty="0" smtClean="0">
                <a:solidFill>
                  <a:srgbClr val="0000CC"/>
                </a:solidFill>
                <a:latin typeface="Times New Roman" panose="02020603050405020304" pitchFamily="18" charset="0"/>
                <a:cs typeface="Times New Roman" panose="02020603050405020304" pitchFamily="18" charset="0"/>
                <a:sym typeface="Symbol" pitchFamily="18" charset="2"/>
              </a:rPr>
              <a:t>来，或 </a:t>
            </a:r>
            <a:r>
              <a:rPr lang="en-US" altLang="zh-CN" sz="2800" b="1" dirty="0" smtClean="0">
                <a:solidFill>
                  <a:srgbClr val="0000CC"/>
                </a:solidFill>
                <a:latin typeface="Times New Roman" panose="02020603050405020304" pitchFamily="18" charset="0"/>
                <a:cs typeface="Times New Roman" panose="02020603050405020304" pitchFamily="18" charset="0"/>
              </a:rPr>
              <a:t>E=0</a:t>
            </a:r>
            <a:r>
              <a:rPr lang="zh-CN" altLang="en-US" sz="2800" b="1" dirty="0" smtClean="0">
                <a:solidFill>
                  <a:srgbClr val="0000CC"/>
                </a:solidFill>
                <a:latin typeface="Times New Roman" panose="02020603050405020304" pitchFamily="18" charset="0"/>
                <a:cs typeface="Times New Roman" panose="02020603050405020304" pitchFamily="18" charset="0"/>
              </a:rPr>
              <a:t>计算。</a:t>
            </a:r>
            <a:endParaRPr lang="zh-CN" altLang="en-US" sz="2800" b="1" dirty="0" smtClean="0">
              <a:solidFill>
                <a:srgbClr val="0000CC"/>
              </a:solidFill>
              <a:latin typeface="Times New Roman" panose="02020603050405020304" pitchFamily="18" charset="0"/>
              <a:cs typeface="Times New Roman" panose="02020603050405020304" pitchFamily="18" charset="0"/>
              <a:sym typeface="Symbol" pitchFamily="18" charset="2"/>
            </a:endParaRPr>
          </a:p>
          <a:p>
            <a:pPr eaLnBrk="1" hangingPunct="1">
              <a:lnSpc>
                <a:spcPct val="150000"/>
              </a:lnSpc>
              <a:buSzPct val="120000"/>
              <a:buFontTx/>
              <a:buNone/>
              <a:defRPr/>
            </a:pPr>
            <a:r>
              <a:rPr lang="zh-CN" altLang="en-US" sz="2800" b="1" i="1" dirty="0" smtClean="0">
                <a:solidFill>
                  <a:srgbClr val="FF3300"/>
                </a:solidFill>
                <a:latin typeface="Times New Roman" panose="02020603050405020304" pitchFamily="18" charset="0"/>
                <a:cs typeface="Times New Roman" panose="02020603050405020304" pitchFamily="18" charset="0"/>
              </a:rPr>
              <a:t>　　　</a:t>
            </a:r>
            <a:r>
              <a:rPr lang="el-GR" altLang="zh-CN" sz="2800" b="1" dirty="0" smtClean="0">
                <a:solidFill>
                  <a:srgbClr val="CC3300"/>
                </a:solidFill>
                <a:latin typeface="Times New Roman" panose="02020603050405020304" pitchFamily="18" charset="0"/>
                <a:cs typeface="Times New Roman" panose="02020603050405020304" pitchFamily="18" charset="0"/>
              </a:rPr>
              <a:t>Δ</a:t>
            </a:r>
            <a:r>
              <a:rPr lang="en-US" altLang="zh-CN" sz="2800" b="1" dirty="0" err="1" smtClean="0">
                <a:solidFill>
                  <a:srgbClr val="CC3300"/>
                </a:solidFill>
                <a:latin typeface="Times New Roman" panose="02020603050405020304" pitchFamily="18" charset="0"/>
                <a:cs typeface="Times New Roman" panose="02020603050405020304" pitchFamily="18" charset="0"/>
              </a:rPr>
              <a:t>rG</a:t>
            </a:r>
            <a:r>
              <a:rPr lang="en-US" altLang="zh-CN" sz="2800" b="1" baseline="-25000" dirty="0" err="1" smtClean="0">
                <a:solidFill>
                  <a:srgbClr val="CC3300"/>
                </a:solidFill>
                <a:latin typeface="Times New Roman" panose="02020603050405020304" pitchFamily="18" charset="0"/>
                <a:cs typeface="Times New Roman" panose="02020603050405020304" pitchFamily="18" charset="0"/>
              </a:rPr>
              <a:t>m</a:t>
            </a:r>
            <a:r>
              <a:rPr lang="el-GR" altLang="zh-CN" sz="2800" b="1" baseline="30000" dirty="0" smtClean="0">
                <a:solidFill>
                  <a:srgbClr val="CC3300"/>
                </a:solidFill>
                <a:latin typeface="Times New Roman" panose="02020603050405020304" pitchFamily="18" charset="0"/>
                <a:cs typeface="Times New Roman" panose="02020603050405020304" pitchFamily="18" charset="0"/>
              </a:rPr>
              <a:t>Θ</a:t>
            </a:r>
            <a:r>
              <a:rPr lang="en-US" altLang="zh-CN" sz="2800" b="1" dirty="0" smtClean="0">
                <a:solidFill>
                  <a:srgbClr val="CC3300"/>
                </a:solidFill>
                <a:latin typeface="Times New Roman" panose="02020603050405020304" pitchFamily="18" charset="0"/>
                <a:cs typeface="Times New Roman" panose="02020603050405020304" pitchFamily="18" charset="0"/>
              </a:rPr>
              <a:t> = - </a:t>
            </a:r>
            <a:r>
              <a:rPr lang="en-US" altLang="zh-CN" sz="2800" b="1" dirty="0" err="1" smtClean="0">
                <a:solidFill>
                  <a:srgbClr val="CC3300"/>
                </a:solidFill>
                <a:latin typeface="Times New Roman" panose="02020603050405020304" pitchFamily="18" charset="0"/>
                <a:cs typeface="Times New Roman" panose="02020603050405020304" pitchFamily="18" charset="0"/>
              </a:rPr>
              <a:t>nF</a:t>
            </a:r>
            <a:r>
              <a:rPr lang="en-US" altLang="zh-CN" sz="2800" b="1" dirty="0" smtClean="0">
                <a:solidFill>
                  <a:srgbClr val="CC3300"/>
                </a:solidFill>
                <a:latin typeface="Times New Roman" panose="02020603050405020304" pitchFamily="18" charset="0"/>
                <a:cs typeface="Times New Roman" panose="02020603050405020304" pitchFamily="18" charset="0"/>
              </a:rPr>
              <a:t> E</a:t>
            </a:r>
            <a:r>
              <a:rPr lang="el-GR" altLang="zh-CN" sz="2800" b="1" baseline="30000" dirty="0" smtClean="0">
                <a:solidFill>
                  <a:srgbClr val="CC3300"/>
                </a:solidFill>
                <a:latin typeface="Times New Roman" panose="02020603050405020304" pitchFamily="18" charset="0"/>
                <a:cs typeface="Times New Roman" panose="02020603050405020304" pitchFamily="18" charset="0"/>
              </a:rPr>
              <a:t>Θ</a:t>
            </a:r>
            <a:r>
              <a:rPr lang="en-US" altLang="zh-CN" sz="2800" b="1" dirty="0" smtClean="0">
                <a:solidFill>
                  <a:srgbClr val="CC3300"/>
                </a:solidFill>
                <a:latin typeface="Times New Roman" panose="02020603050405020304" pitchFamily="18" charset="0"/>
                <a:cs typeface="Times New Roman" panose="02020603050405020304" pitchFamily="18" charset="0"/>
              </a:rPr>
              <a:t> = - RT </a:t>
            </a:r>
            <a:r>
              <a:rPr lang="en-US" altLang="zh-CN" sz="2800" b="1" dirty="0" err="1" smtClean="0">
                <a:solidFill>
                  <a:srgbClr val="CC3300"/>
                </a:solidFill>
                <a:latin typeface="Times New Roman" panose="02020603050405020304" pitchFamily="18" charset="0"/>
                <a:cs typeface="Times New Roman" panose="02020603050405020304" pitchFamily="18" charset="0"/>
              </a:rPr>
              <a:t>lnK</a:t>
            </a:r>
            <a:r>
              <a:rPr lang="el-GR" altLang="zh-CN" sz="2800" b="1" baseline="30000" dirty="0" smtClean="0">
                <a:solidFill>
                  <a:srgbClr val="CC3300"/>
                </a:solidFill>
                <a:latin typeface="Times New Roman" panose="02020603050405020304" pitchFamily="18" charset="0"/>
                <a:cs typeface="Times New Roman" panose="02020603050405020304" pitchFamily="18" charset="0"/>
              </a:rPr>
              <a:t>Θ</a:t>
            </a:r>
            <a:r>
              <a:rPr lang="en-US" altLang="zh-CN" sz="2800" b="1" dirty="0" smtClean="0">
                <a:solidFill>
                  <a:srgbClr val="FF3300"/>
                </a:solidFill>
                <a:latin typeface="Times New Roman" panose="02020603050405020304" pitchFamily="18" charset="0"/>
                <a:cs typeface="Times New Roman" panose="02020603050405020304" pitchFamily="18" charset="0"/>
              </a:rPr>
              <a:t> </a:t>
            </a:r>
          </a:p>
          <a:p>
            <a:pPr algn="just" eaLnBrk="1" hangingPunct="1">
              <a:lnSpc>
                <a:spcPct val="150000"/>
              </a:lnSpc>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     当</a:t>
            </a:r>
            <a:r>
              <a:rPr lang="en-US" altLang="zh-CN" sz="2800" b="1" dirty="0" smtClean="0">
                <a:solidFill>
                  <a:srgbClr val="0000CC"/>
                </a:solidFill>
                <a:latin typeface="Times New Roman" panose="02020603050405020304" pitchFamily="18" charset="0"/>
                <a:cs typeface="Times New Roman" panose="02020603050405020304" pitchFamily="18" charset="0"/>
              </a:rPr>
              <a:t>T</a:t>
            </a:r>
            <a:r>
              <a:rPr lang="zh-CN" altLang="en-US" sz="2800" b="1" dirty="0" smtClean="0">
                <a:solidFill>
                  <a:srgbClr val="0000CC"/>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298.15K</a:t>
            </a:r>
            <a:r>
              <a:rPr lang="zh-CN" altLang="en-US" sz="2800" b="1" dirty="0" smtClean="0">
                <a:solidFill>
                  <a:srgbClr val="0000CC"/>
                </a:solidFill>
                <a:latin typeface="Times New Roman" panose="02020603050405020304" pitchFamily="18" charset="0"/>
                <a:cs typeface="Times New Roman" panose="02020603050405020304" pitchFamily="18" charset="0"/>
              </a:rPr>
              <a:t>时</a:t>
            </a:r>
            <a:r>
              <a:rPr lang="zh-CN" altLang="en-US" sz="2800" b="1" dirty="0" smtClean="0">
                <a:solidFill>
                  <a:srgbClr val="FFFF66"/>
                </a:solidFill>
                <a:latin typeface="Times New Roman" panose="02020603050405020304" pitchFamily="18" charset="0"/>
                <a:cs typeface="Times New Roman" panose="02020603050405020304" pitchFamily="18" charset="0"/>
              </a:rPr>
              <a:t>  </a:t>
            </a:r>
            <a:r>
              <a:rPr lang="en-US" altLang="zh-CN" sz="2800" b="1" dirty="0" smtClean="0">
                <a:solidFill>
                  <a:srgbClr val="CC3300"/>
                </a:solidFill>
                <a:latin typeface="Times New Roman" panose="02020603050405020304" pitchFamily="18" charset="0"/>
                <a:cs typeface="Times New Roman" panose="02020603050405020304" pitchFamily="18" charset="0"/>
              </a:rPr>
              <a:t>E</a:t>
            </a:r>
            <a:r>
              <a:rPr lang="el-GR" altLang="zh-CN" sz="2800" b="1" baseline="30000" dirty="0" smtClean="0">
                <a:solidFill>
                  <a:srgbClr val="CC3300"/>
                </a:solidFill>
                <a:latin typeface="Times New Roman" panose="02020603050405020304" pitchFamily="18" charset="0"/>
                <a:cs typeface="Times New Roman" panose="02020603050405020304" pitchFamily="18" charset="0"/>
              </a:rPr>
              <a:t>Θ</a:t>
            </a:r>
            <a:r>
              <a:rPr lang="en-US" altLang="zh-CN" sz="2800" b="1" dirty="0" smtClean="0">
                <a:solidFill>
                  <a:srgbClr val="CC3300"/>
                </a:solidFill>
                <a:latin typeface="Times New Roman" panose="02020603050405020304" pitchFamily="18" charset="0"/>
                <a:cs typeface="Times New Roman" panose="02020603050405020304" pitchFamily="18" charset="0"/>
              </a:rPr>
              <a:t> =0.059/n </a:t>
            </a:r>
            <a:r>
              <a:rPr lang="en-US" altLang="zh-CN" sz="2800" b="1" dirty="0" err="1" smtClean="0">
                <a:solidFill>
                  <a:srgbClr val="CC3300"/>
                </a:solidFill>
                <a:latin typeface="Times New Roman" panose="02020603050405020304" pitchFamily="18" charset="0"/>
                <a:cs typeface="Times New Roman" panose="02020603050405020304" pitchFamily="18" charset="0"/>
              </a:rPr>
              <a:t>lnK</a:t>
            </a:r>
            <a:r>
              <a:rPr lang="el-GR" altLang="zh-CN" sz="2800" b="1" baseline="30000" dirty="0" smtClean="0">
                <a:solidFill>
                  <a:srgbClr val="CC3300"/>
                </a:solidFill>
                <a:latin typeface="Times New Roman" panose="02020603050405020304" pitchFamily="18" charset="0"/>
                <a:cs typeface="Times New Roman" panose="02020603050405020304" pitchFamily="18" charset="0"/>
              </a:rPr>
              <a:t>Θ</a:t>
            </a:r>
            <a:r>
              <a:rPr lang="en-US" altLang="zh-CN" sz="2800" b="1" dirty="0" smtClean="0">
                <a:solidFill>
                  <a:srgbClr val="FF3300"/>
                </a:solidFill>
                <a:latin typeface="Times New Roman" panose="02020603050405020304" pitchFamily="18" charset="0"/>
                <a:cs typeface="Times New Roman" panose="02020603050405020304" pitchFamily="18" charset="0"/>
              </a:rPr>
              <a:t> </a:t>
            </a:r>
            <a:endParaRPr lang="en-US" altLang="zh-CN" sz="2800" b="1" dirty="0" smtClean="0">
              <a:latin typeface="Times New Roman" panose="02020603050405020304" pitchFamily="18" charset="0"/>
              <a:cs typeface="Times New Roman" panose="02020603050405020304" pitchFamily="18" charset="0"/>
              <a:sym typeface="Symbol" pitchFamily="18" charset="2"/>
            </a:endParaRPr>
          </a:p>
          <a:p>
            <a:pPr algn="just" eaLnBrk="1" hangingPunct="1">
              <a:lnSpc>
                <a:spcPct val="150000"/>
              </a:lnSpc>
              <a:buFont typeface="Wingdings" pitchFamily="2" charset="2"/>
              <a:buNone/>
              <a:defRPr/>
            </a:pPr>
            <a:r>
              <a:rPr lang="zh-CN" altLang="en-US" sz="2800" b="1" dirty="0" smtClean="0">
                <a:latin typeface="Times New Roman" panose="02020603050405020304" pitchFamily="18" charset="0"/>
                <a:cs typeface="Times New Roman" panose="02020603050405020304" pitchFamily="18" charset="0"/>
                <a:hlinkClick r:id="rId2" action="ppaction://hlinksldjump"/>
              </a:rPr>
              <a:t>例</a:t>
            </a:r>
            <a:endParaRPr lang="zh-CN" altLang="en-US" sz="2800" b="1" dirty="0" smtClean="0">
              <a:latin typeface="Times New Roman" panose="02020603050405020304" pitchFamily="18" charset="0"/>
              <a:cs typeface="Times New Roman" panose="02020603050405020304" pitchFamily="18" charset="0"/>
            </a:endParaRPr>
          </a:p>
        </p:txBody>
      </p:sp>
      <p:sp>
        <p:nvSpPr>
          <p:cNvPr id="604163" name="AutoShape 4">
            <a:hlinkClick r:id="rId2" action="ppaction://hlinksldjump" highlightClick="1"/>
          </p:cNvPr>
          <p:cNvSpPr>
            <a:spLocks noChangeArrowheads="1"/>
          </p:cNvSpPr>
          <p:nvPr/>
        </p:nvSpPr>
        <p:spPr bwMode="auto">
          <a:xfrm>
            <a:off x="8243888" y="5589588"/>
            <a:ext cx="474662" cy="409575"/>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Times New Roman" panose="02020603050405020304" pitchFamily="18" charset="0"/>
              <a:ea typeface="仿宋_GB2312" panose="02010609030101010101" pitchFamily="49" charset="-122"/>
              <a:cs typeface="Times New Roman" panose="02020603050405020304" pitchFamily="18" charset="0"/>
            </a:endParaRP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latin typeface="Times New Roman" panose="02020603050405020304" pitchFamily="18" charset="0"/>
              <a:ea typeface="仿宋_GB2312" panose="02010609030101010101" pitchFamily="49" charset="-122"/>
              <a:cs typeface="Times New Roman" panose="02020603050405020304" pitchFamily="18"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cs typeface="Times New Roman" panose="02020603050405020304" pitchFamily="18" charset="0"/>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42370"/>
                                        </p:tgtEl>
                                        <p:attrNameLst>
                                          <p:attrName>style.visibility</p:attrName>
                                        </p:attrNameLst>
                                      </p:cBhvr>
                                      <p:to>
                                        <p:strVal val="visible"/>
                                      </p:to>
                                    </p:set>
                                    <p:animEffect transition="in" filter="dissolve">
                                      <p:cBhvr>
                                        <p:cTn id="7" dur="500"/>
                                        <p:tgtEl>
                                          <p:spTgt spid="44237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2371">
                                            <p:txEl>
                                              <p:pRg st="0" end="0"/>
                                            </p:txEl>
                                          </p:spTgt>
                                        </p:tgtEl>
                                        <p:attrNameLst>
                                          <p:attrName>style.visibility</p:attrName>
                                        </p:attrNameLst>
                                      </p:cBhvr>
                                      <p:to>
                                        <p:strVal val="visible"/>
                                      </p:to>
                                    </p:set>
                                    <p:animEffect transition="in" filter="dissolve">
                                      <p:cBhvr>
                                        <p:cTn id="12" dur="500"/>
                                        <p:tgtEl>
                                          <p:spTgt spid="44237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42371">
                                            <p:txEl>
                                              <p:pRg st="1" end="1"/>
                                            </p:txEl>
                                          </p:spTgt>
                                        </p:tgtEl>
                                        <p:attrNameLst>
                                          <p:attrName>style.visibility</p:attrName>
                                        </p:attrNameLst>
                                      </p:cBhvr>
                                      <p:to>
                                        <p:strVal val="visible"/>
                                      </p:to>
                                    </p:set>
                                    <p:animEffect transition="in" filter="dissolve">
                                      <p:cBhvr>
                                        <p:cTn id="17" dur="500"/>
                                        <p:tgtEl>
                                          <p:spTgt spid="44237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42371">
                                            <p:txEl>
                                              <p:pRg st="2" end="2"/>
                                            </p:txEl>
                                          </p:spTgt>
                                        </p:tgtEl>
                                        <p:attrNameLst>
                                          <p:attrName>style.visibility</p:attrName>
                                        </p:attrNameLst>
                                      </p:cBhvr>
                                      <p:to>
                                        <p:strVal val="visible"/>
                                      </p:to>
                                    </p:set>
                                    <p:animEffect transition="in" filter="dissolve">
                                      <p:cBhvr>
                                        <p:cTn id="22" dur="500"/>
                                        <p:tgtEl>
                                          <p:spTgt spid="44237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42371">
                                            <p:txEl>
                                              <p:pRg st="3" end="3"/>
                                            </p:txEl>
                                          </p:spTgt>
                                        </p:tgtEl>
                                        <p:attrNameLst>
                                          <p:attrName>style.visibility</p:attrName>
                                        </p:attrNameLst>
                                      </p:cBhvr>
                                      <p:to>
                                        <p:strVal val="visible"/>
                                      </p:to>
                                    </p:set>
                                    <p:animEffect transition="in" filter="dissolve">
                                      <p:cBhvr>
                                        <p:cTn id="27" dur="500"/>
                                        <p:tgtEl>
                                          <p:spTgt spid="44237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42371">
                                            <p:txEl>
                                              <p:pRg st="4" end="4"/>
                                            </p:txEl>
                                          </p:spTgt>
                                        </p:tgtEl>
                                        <p:attrNameLst>
                                          <p:attrName>style.visibility</p:attrName>
                                        </p:attrNameLst>
                                      </p:cBhvr>
                                      <p:to>
                                        <p:strVal val="visible"/>
                                      </p:to>
                                    </p:set>
                                    <p:animEffect transition="in" filter="dissolve">
                                      <p:cBhvr>
                                        <p:cTn id="32" dur="500"/>
                                        <p:tgtEl>
                                          <p:spTgt spid="4423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370" grpId="0"/>
      <p:bldP spid="442371" grpId="0" build="p"/>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6578" name="Rectangle 2"/>
          <p:cNvSpPr>
            <a:spLocks noChangeArrowheads="1"/>
          </p:cNvSpPr>
          <p:nvPr/>
        </p:nvSpPr>
        <p:spPr bwMode="auto">
          <a:xfrm>
            <a:off x="250825" y="333375"/>
            <a:ext cx="8642350" cy="703263"/>
          </a:xfrm>
          <a:prstGeom prst="rect">
            <a:avLst/>
          </a:prstGeom>
          <a:solidFill>
            <a:schemeClr val="bg1"/>
          </a:solidFill>
          <a:ln w="9525">
            <a:noFill/>
            <a:miter lim="800000"/>
            <a:headEnd/>
            <a:tailEnd/>
          </a:ln>
          <a:effectLst/>
        </p:spPr>
        <p:txBody>
          <a:bodyPr anchor="ctr" anchorCtr="1"/>
          <a:lstStyle/>
          <a:p>
            <a:pPr algn="ctr">
              <a:defRPr/>
            </a:pPr>
            <a:r>
              <a:rPr lang="en-US" altLang="zh-CN" sz="2400" b="1">
                <a:solidFill>
                  <a:srgbClr val="D60093"/>
                </a:solidFill>
                <a:latin typeface="Times New Roman" panose="02020603050405020304" pitchFamily="18" charset="0"/>
                <a:ea typeface="+mn-ea"/>
                <a:cs typeface="Times New Roman" panose="02020603050405020304" pitchFamily="18" charset="0"/>
              </a:rPr>
              <a:t>【</a:t>
            </a:r>
            <a:r>
              <a:rPr lang="zh-CN" altLang="en-US" sz="2400" b="1">
                <a:solidFill>
                  <a:srgbClr val="D60093"/>
                </a:solidFill>
                <a:latin typeface="Times New Roman" panose="02020603050405020304" pitchFamily="18" charset="0"/>
                <a:ea typeface="+mn-ea"/>
                <a:cs typeface="Times New Roman" panose="02020603050405020304" pitchFamily="18" charset="0"/>
              </a:rPr>
              <a:t>例</a:t>
            </a:r>
            <a:r>
              <a:rPr lang="en-US" altLang="zh-CN" sz="2400" b="1">
                <a:solidFill>
                  <a:srgbClr val="D60093"/>
                </a:solidFill>
                <a:latin typeface="Times New Roman" panose="02020603050405020304" pitchFamily="18" charset="0"/>
                <a:ea typeface="+mn-ea"/>
                <a:cs typeface="Times New Roman" panose="02020603050405020304" pitchFamily="18" charset="0"/>
              </a:rPr>
              <a:t>5】</a:t>
            </a:r>
            <a:r>
              <a:rPr lang="zh-CN" altLang="en-US" sz="2400" b="1">
                <a:solidFill>
                  <a:srgbClr val="0000CC"/>
                </a:solidFill>
                <a:latin typeface="Times New Roman" panose="02020603050405020304" pitchFamily="18" charset="0"/>
                <a:ea typeface="+mn-ea"/>
                <a:cs typeface="Times New Roman" panose="02020603050405020304" pitchFamily="18" charset="0"/>
              </a:rPr>
              <a:t>求</a:t>
            </a:r>
            <a:r>
              <a:rPr lang="en-US" altLang="zh-CN" sz="2400" b="1">
                <a:solidFill>
                  <a:srgbClr val="0000CC"/>
                </a:solidFill>
                <a:latin typeface="Times New Roman" panose="02020603050405020304" pitchFamily="18" charset="0"/>
                <a:ea typeface="+mn-ea"/>
                <a:cs typeface="Times New Roman" panose="02020603050405020304" pitchFamily="18" charset="0"/>
              </a:rPr>
              <a:t>KMnO</a:t>
            </a:r>
            <a:r>
              <a:rPr lang="en-US" altLang="zh-CN" sz="2400" b="1" baseline="-25000">
                <a:solidFill>
                  <a:srgbClr val="0000CC"/>
                </a:solidFill>
                <a:latin typeface="Times New Roman" panose="02020603050405020304" pitchFamily="18" charset="0"/>
                <a:ea typeface="+mn-ea"/>
                <a:cs typeface="Times New Roman" panose="02020603050405020304" pitchFamily="18" charset="0"/>
              </a:rPr>
              <a:t>4</a:t>
            </a:r>
            <a:r>
              <a:rPr lang="zh-CN" altLang="en-US" sz="2400" b="1">
                <a:solidFill>
                  <a:srgbClr val="0000CC"/>
                </a:solidFill>
                <a:latin typeface="Times New Roman" panose="02020603050405020304" pitchFamily="18" charset="0"/>
                <a:ea typeface="+mn-ea"/>
                <a:cs typeface="Times New Roman" panose="02020603050405020304" pitchFamily="18" charset="0"/>
              </a:rPr>
              <a:t>与</a:t>
            </a:r>
            <a:r>
              <a:rPr lang="en-US" altLang="zh-CN" sz="2400" b="1">
                <a:solidFill>
                  <a:srgbClr val="0000CC"/>
                </a:solidFill>
                <a:latin typeface="Times New Roman" panose="02020603050405020304" pitchFamily="18" charset="0"/>
                <a:ea typeface="+mn-ea"/>
                <a:cs typeface="Times New Roman" panose="02020603050405020304" pitchFamily="18" charset="0"/>
              </a:rPr>
              <a:t>H</a:t>
            </a:r>
            <a:r>
              <a:rPr lang="en-US" altLang="zh-CN" sz="2400" b="1" baseline="-25000">
                <a:solidFill>
                  <a:srgbClr val="0000CC"/>
                </a:solidFill>
                <a:latin typeface="Times New Roman" panose="02020603050405020304" pitchFamily="18" charset="0"/>
                <a:ea typeface="+mn-ea"/>
                <a:cs typeface="Times New Roman" panose="02020603050405020304" pitchFamily="18" charset="0"/>
              </a:rPr>
              <a:t>2</a:t>
            </a:r>
            <a:r>
              <a:rPr lang="en-US" altLang="zh-CN" sz="2400" b="1">
                <a:solidFill>
                  <a:srgbClr val="0000CC"/>
                </a:solidFill>
                <a:latin typeface="Times New Roman" panose="02020603050405020304" pitchFamily="18" charset="0"/>
                <a:ea typeface="+mn-ea"/>
                <a:cs typeface="Times New Roman" panose="02020603050405020304" pitchFamily="18" charset="0"/>
              </a:rPr>
              <a:t>C</a:t>
            </a:r>
            <a:r>
              <a:rPr lang="en-US" altLang="zh-CN" sz="2400" b="1" baseline="-25000">
                <a:solidFill>
                  <a:srgbClr val="0000CC"/>
                </a:solidFill>
                <a:latin typeface="Times New Roman" panose="02020603050405020304" pitchFamily="18" charset="0"/>
                <a:ea typeface="+mn-ea"/>
                <a:cs typeface="Times New Roman" panose="02020603050405020304" pitchFamily="18" charset="0"/>
              </a:rPr>
              <a:t>2</a:t>
            </a:r>
            <a:r>
              <a:rPr lang="en-US" altLang="zh-CN" sz="2400" b="1">
                <a:solidFill>
                  <a:srgbClr val="0000CC"/>
                </a:solidFill>
                <a:latin typeface="Times New Roman" panose="02020603050405020304" pitchFamily="18" charset="0"/>
                <a:ea typeface="+mn-ea"/>
                <a:cs typeface="Times New Roman" panose="02020603050405020304" pitchFamily="18" charset="0"/>
              </a:rPr>
              <a:t>O</a:t>
            </a:r>
            <a:r>
              <a:rPr lang="en-US" altLang="zh-CN" sz="2400" b="1" baseline="-25000">
                <a:solidFill>
                  <a:srgbClr val="0000CC"/>
                </a:solidFill>
                <a:latin typeface="Times New Roman" panose="02020603050405020304" pitchFamily="18" charset="0"/>
                <a:ea typeface="+mn-ea"/>
                <a:cs typeface="Times New Roman" panose="02020603050405020304" pitchFamily="18" charset="0"/>
              </a:rPr>
              <a:t>4</a:t>
            </a:r>
            <a:r>
              <a:rPr lang="zh-CN" altLang="en-US" sz="2400" b="1">
                <a:solidFill>
                  <a:srgbClr val="0000CC"/>
                </a:solidFill>
                <a:latin typeface="Times New Roman" panose="02020603050405020304" pitchFamily="18" charset="0"/>
                <a:ea typeface="+mn-ea"/>
                <a:cs typeface="Times New Roman" panose="02020603050405020304" pitchFamily="18" charset="0"/>
              </a:rPr>
              <a:t>的反应平衡常数</a:t>
            </a:r>
            <a:r>
              <a:rPr lang="en-US" altLang="zh-CN" sz="2400" b="1">
                <a:solidFill>
                  <a:srgbClr val="0000CC"/>
                </a:solidFill>
                <a:latin typeface="Times New Roman" panose="02020603050405020304" pitchFamily="18" charset="0"/>
                <a:ea typeface="+mn-ea"/>
                <a:cs typeface="Times New Roman" panose="02020603050405020304" pitchFamily="18" charset="0"/>
              </a:rPr>
              <a:t>K</a:t>
            </a:r>
            <a:r>
              <a:rPr lang="el-GR" altLang="zh-CN" sz="2400" b="1" baseline="30000">
                <a:solidFill>
                  <a:srgbClr val="0000CC"/>
                </a:solidFill>
                <a:latin typeface="Times New Roman" panose="02020603050405020304" pitchFamily="18" charset="0"/>
                <a:ea typeface="+mn-ea"/>
                <a:cs typeface="Times New Roman" panose="02020603050405020304" pitchFamily="18" charset="0"/>
              </a:rPr>
              <a:t>Θ</a:t>
            </a:r>
            <a:r>
              <a:rPr lang="zh-CN" altLang="en-US" sz="2400" b="1">
                <a:solidFill>
                  <a:srgbClr val="0000CC"/>
                </a:solidFill>
                <a:latin typeface="Times New Roman" panose="02020603050405020304" pitchFamily="18" charset="0"/>
                <a:ea typeface="+mn-ea"/>
                <a:cs typeface="Times New Roman" panose="02020603050405020304" pitchFamily="18" charset="0"/>
              </a:rPr>
              <a:t>（</a:t>
            </a:r>
            <a:r>
              <a:rPr lang="en-US" altLang="zh-CN" sz="2400" b="1">
                <a:solidFill>
                  <a:srgbClr val="0000CC"/>
                </a:solidFill>
                <a:latin typeface="Times New Roman" panose="02020603050405020304" pitchFamily="18" charset="0"/>
                <a:ea typeface="+mn-ea"/>
                <a:cs typeface="Times New Roman" panose="02020603050405020304" pitchFamily="18" charset="0"/>
              </a:rPr>
              <a:t>298.15K)</a:t>
            </a:r>
            <a:r>
              <a:rPr lang="zh-CN" altLang="en-US" sz="2400" b="1">
                <a:solidFill>
                  <a:srgbClr val="0000CC"/>
                </a:solidFill>
                <a:latin typeface="Times New Roman" panose="02020603050405020304" pitchFamily="18" charset="0"/>
                <a:ea typeface="+mn-ea"/>
                <a:cs typeface="Times New Roman" panose="02020603050405020304" pitchFamily="18" charset="0"/>
              </a:rPr>
              <a:t>。</a:t>
            </a:r>
            <a:endParaRPr lang="zh-CN" altLang="el-GR" sz="2400" b="1">
              <a:solidFill>
                <a:srgbClr val="0000CC"/>
              </a:solidFill>
              <a:latin typeface="Times New Roman" panose="02020603050405020304" pitchFamily="18" charset="0"/>
              <a:ea typeface="+mn-ea"/>
              <a:cs typeface="Times New Roman" panose="02020603050405020304" pitchFamily="18" charset="0"/>
            </a:endParaRPr>
          </a:p>
        </p:txBody>
      </p:sp>
      <p:sp>
        <p:nvSpPr>
          <p:cNvPr id="536579" name="Rectangle 3"/>
          <p:cNvSpPr>
            <a:spLocks noChangeArrowheads="1"/>
          </p:cNvSpPr>
          <p:nvPr/>
        </p:nvSpPr>
        <p:spPr bwMode="auto">
          <a:xfrm>
            <a:off x="323850" y="1125538"/>
            <a:ext cx="8507413" cy="1150937"/>
          </a:xfrm>
          <a:prstGeom prst="rect">
            <a:avLst/>
          </a:prstGeom>
          <a:noFill/>
          <a:ln w="9525">
            <a:noFill/>
            <a:miter lim="800000"/>
            <a:headEnd/>
            <a:tailEnd/>
          </a:ln>
          <a:effectLst/>
        </p:spPr>
        <p:txBody>
          <a:bodyPr/>
          <a:lstStyle/>
          <a:p>
            <a:pPr marL="342900" indent="-342900">
              <a:lnSpc>
                <a:spcPct val="90000"/>
              </a:lnSpc>
              <a:spcBef>
                <a:spcPct val="20000"/>
              </a:spcBef>
              <a:buClr>
                <a:schemeClr val="hlink"/>
              </a:buClr>
              <a:buSzPct val="60000"/>
              <a:buFont typeface="Wingdings" pitchFamily="2" charset="2"/>
              <a:buNone/>
              <a:defRPr/>
            </a:pPr>
            <a:r>
              <a:rPr lang="zh-CN" altLang="en-US" sz="2400" b="1">
                <a:solidFill>
                  <a:srgbClr val="0000CC"/>
                </a:solidFill>
                <a:latin typeface="Times New Roman" panose="02020603050405020304" pitchFamily="18" charset="0"/>
                <a:ea typeface="+mn-ea"/>
                <a:cs typeface="Times New Roman" panose="02020603050405020304" pitchFamily="18" charset="0"/>
              </a:rPr>
              <a:t>解</a:t>
            </a:r>
            <a:r>
              <a:rPr lang="en-US" altLang="zh-CN" sz="2400" b="1">
                <a:solidFill>
                  <a:srgbClr val="0000CC"/>
                </a:solidFill>
                <a:latin typeface="Times New Roman" panose="02020603050405020304" pitchFamily="18" charset="0"/>
                <a:ea typeface="+mn-ea"/>
                <a:cs typeface="Times New Roman" panose="02020603050405020304" pitchFamily="18" charset="0"/>
              </a:rPr>
              <a:t>: </a:t>
            </a:r>
            <a:r>
              <a:rPr lang="zh-CN" altLang="en-US" sz="2400" b="1">
                <a:solidFill>
                  <a:srgbClr val="0000CC"/>
                </a:solidFill>
                <a:latin typeface="Times New Roman" panose="02020603050405020304" pitchFamily="18" charset="0"/>
                <a:ea typeface="+mn-ea"/>
                <a:cs typeface="Times New Roman" panose="02020603050405020304" pitchFamily="18" charset="0"/>
              </a:rPr>
              <a:t>反应方程式为</a:t>
            </a:r>
          </a:p>
          <a:p>
            <a:pPr marL="342900" indent="-342900">
              <a:lnSpc>
                <a:spcPct val="90000"/>
              </a:lnSpc>
              <a:spcBef>
                <a:spcPct val="20000"/>
              </a:spcBef>
              <a:buClr>
                <a:schemeClr val="hlink"/>
              </a:buClr>
              <a:buSzPct val="60000"/>
              <a:buFont typeface="Wingdings" pitchFamily="2" charset="2"/>
              <a:buNone/>
              <a:defRPr/>
            </a:pPr>
            <a:r>
              <a:rPr lang="en-US" altLang="zh-CN" sz="2400" b="1">
                <a:solidFill>
                  <a:srgbClr val="0000CC"/>
                </a:solidFill>
                <a:latin typeface="Times New Roman" panose="02020603050405020304" pitchFamily="18" charset="0"/>
                <a:ea typeface="+mn-ea"/>
                <a:cs typeface="Times New Roman" panose="02020603050405020304" pitchFamily="18" charset="0"/>
              </a:rPr>
              <a:t>2MnO</a:t>
            </a:r>
            <a:r>
              <a:rPr lang="en-US" altLang="zh-CN" sz="2400" b="1" baseline="-25000">
                <a:solidFill>
                  <a:srgbClr val="0000CC"/>
                </a:solidFill>
                <a:latin typeface="Times New Roman" panose="02020603050405020304" pitchFamily="18" charset="0"/>
                <a:ea typeface="+mn-ea"/>
                <a:cs typeface="Times New Roman" panose="02020603050405020304" pitchFamily="18" charset="0"/>
              </a:rPr>
              <a:t>4</a:t>
            </a:r>
            <a:r>
              <a:rPr lang="en-US" altLang="zh-CN" sz="2400" b="1" baseline="30000">
                <a:solidFill>
                  <a:srgbClr val="0000CC"/>
                </a:solidFill>
                <a:latin typeface="Times New Roman" panose="02020603050405020304" pitchFamily="18" charset="0"/>
                <a:ea typeface="+mn-ea"/>
                <a:cs typeface="Times New Roman" panose="02020603050405020304" pitchFamily="18" charset="0"/>
              </a:rPr>
              <a:t>-</a:t>
            </a:r>
            <a:r>
              <a:rPr lang="zh-CN" altLang="en-US" sz="2400" b="1">
                <a:solidFill>
                  <a:srgbClr val="0000CC"/>
                </a:solidFill>
                <a:latin typeface="Times New Roman" panose="02020603050405020304" pitchFamily="18" charset="0"/>
                <a:ea typeface="+mn-ea"/>
                <a:cs typeface="Times New Roman" panose="02020603050405020304" pitchFamily="18" charset="0"/>
              </a:rPr>
              <a:t>＋</a:t>
            </a:r>
            <a:r>
              <a:rPr lang="en-US" altLang="zh-CN" sz="2400" b="1">
                <a:solidFill>
                  <a:srgbClr val="0000CC"/>
                </a:solidFill>
                <a:latin typeface="Times New Roman" panose="02020603050405020304" pitchFamily="18" charset="0"/>
                <a:ea typeface="+mn-ea"/>
                <a:cs typeface="Times New Roman" panose="02020603050405020304" pitchFamily="18" charset="0"/>
              </a:rPr>
              <a:t>5H</a:t>
            </a:r>
            <a:r>
              <a:rPr lang="en-US" altLang="zh-CN" sz="2400" b="1" baseline="-25000">
                <a:solidFill>
                  <a:srgbClr val="0000CC"/>
                </a:solidFill>
                <a:latin typeface="Times New Roman" panose="02020603050405020304" pitchFamily="18" charset="0"/>
                <a:ea typeface="+mn-ea"/>
                <a:cs typeface="Times New Roman" panose="02020603050405020304" pitchFamily="18" charset="0"/>
              </a:rPr>
              <a:t>2</a:t>
            </a:r>
            <a:r>
              <a:rPr lang="en-US" altLang="zh-CN" sz="2400" b="1">
                <a:solidFill>
                  <a:srgbClr val="0000CC"/>
                </a:solidFill>
                <a:latin typeface="Times New Roman" panose="02020603050405020304" pitchFamily="18" charset="0"/>
                <a:ea typeface="+mn-ea"/>
                <a:cs typeface="Times New Roman" panose="02020603050405020304" pitchFamily="18" charset="0"/>
              </a:rPr>
              <a:t>C</a:t>
            </a:r>
            <a:r>
              <a:rPr lang="en-US" altLang="zh-CN" sz="2400" b="1" baseline="-25000">
                <a:solidFill>
                  <a:srgbClr val="0000CC"/>
                </a:solidFill>
                <a:latin typeface="Times New Roman" panose="02020603050405020304" pitchFamily="18" charset="0"/>
                <a:ea typeface="+mn-ea"/>
                <a:cs typeface="Times New Roman" panose="02020603050405020304" pitchFamily="18" charset="0"/>
              </a:rPr>
              <a:t>2</a:t>
            </a:r>
            <a:r>
              <a:rPr lang="en-US" altLang="zh-CN" sz="2400" b="1">
                <a:solidFill>
                  <a:srgbClr val="0000CC"/>
                </a:solidFill>
                <a:latin typeface="Times New Roman" panose="02020603050405020304" pitchFamily="18" charset="0"/>
                <a:ea typeface="+mn-ea"/>
                <a:cs typeface="Times New Roman" panose="02020603050405020304" pitchFamily="18" charset="0"/>
              </a:rPr>
              <a:t>O</a:t>
            </a:r>
            <a:r>
              <a:rPr lang="en-US" altLang="zh-CN" sz="2400" b="1" baseline="-25000">
                <a:solidFill>
                  <a:srgbClr val="0000CC"/>
                </a:solidFill>
                <a:latin typeface="Times New Roman" panose="02020603050405020304" pitchFamily="18" charset="0"/>
                <a:ea typeface="+mn-ea"/>
                <a:cs typeface="Times New Roman" panose="02020603050405020304" pitchFamily="18" charset="0"/>
              </a:rPr>
              <a:t>4</a:t>
            </a:r>
            <a:r>
              <a:rPr lang="zh-CN" altLang="en-US" sz="2400" b="1">
                <a:solidFill>
                  <a:srgbClr val="0000CC"/>
                </a:solidFill>
                <a:latin typeface="Times New Roman" panose="02020603050405020304" pitchFamily="18" charset="0"/>
                <a:ea typeface="+mn-ea"/>
                <a:cs typeface="Times New Roman" panose="02020603050405020304" pitchFamily="18" charset="0"/>
              </a:rPr>
              <a:t>＋</a:t>
            </a:r>
            <a:r>
              <a:rPr lang="en-US" altLang="zh-CN" sz="2400" b="1">
                <a:solidFill>
                  <a:srgbClr val="0000CC"/>
                </a:solidFill>
                <a:latin typeface="Times New Roman" panose="02020603050405020304" pitchFamily="18" charset="0"/>
                <a:ea typeface="+mn-ea"/>
                <a:cs typeface="Times New Roman" panose="02020603050405020304" pitchFamily="18" charset="0"/>
              </a:rPr>
              <a:t>6H</a:t>
            </a:r>
            <a:r>
              <a:rPr lang="zh-CN" altLang="en-US" sz="2400" b="1" baseline="30000">
                <a:solidFill>
                  <a:srgbClr val="0000CC"/>
                </a:solidFill>
                <a:latin typeface="Times New Roman" panose="02020603050405020304" pitchFamily="18" charset="0"/>
                <a:ea typeface="+mn-ea"/>
                <a:cs typeface="Times New Roman" panose="02020603050405020304" pitchFamily="18" charset="0"/>
              </a:rPr>
              <a:t>＋ </a:t>
            </a:r>
            <a:r>
              <a:rPr lang="zh-CN" altLang="en-US" sz="2400" b="1">
                <a:solidFill>
                  <a:srgbClr val="0000CC"/>
                </a:solidFill>
                <a:latin typeface="Times New Roman" panose="02020603050405020304" pitchFamily="18" charset="0"/>
                <a:ea typeface="+mn-ea"/>
                <a:cs typeface="Times New Roman" panose="02020603050405020304" pitchFamily="18" charset="0"/>
              </a:rPr>
              <a:t>→</a:t>
            </a:r>
            <a:r>
              <a:rPr lang="zh-CN" altLang="en-US" sz="2400" b="1" baseline="30000">
                <a:solidFill>
                  <a:srgbClr val="0000CC"/>
                </a:solidFill>
                <a:latin typeface="Times New Roman" panose="02020603050405020304" pitchFamily="18" charset="0"/>
                <a:ea typeface="+mn-ea"/>
                <a:cs typeface="Times New Roman" panose="02020603050405020304" pitchFamily="18" charset="0"/>
              </a:rPr>
              <a:t>  </a:t>
            </a:r>
            <a:r>
              <a:rPr lang="en-US" altLang="zh-CN" sz="2400" b="1">
                <a:solidFill>
                  <a:srgbClr val="0000CC"/>
                </a:solidFill>
                <a:latin typeface="Times New Roman" panose="02020603050405020304" pitchFamily="18" charset="0"/>
                <a:ea typeface="+mn-ea"/>
                <a:cs typeface="Times New Roman" panose="02020603050405020304" pitchFamily="18" charset="0"/>
              </a:rPr>
              <a:t>2Mn</a:t>
            </a:r>
            <a:r>
              <a:rPr lang="en-US" altLang="zh-CN" sz="2400" b="1" baseline="30000">
                <a:solidFill>
                  <a:srgbClr val="0000CC"/>
                </a:solidFill>
                <a:latin typeface="Times New Roman" panose="02020603050405020304" pitchFamily="18" charset="0"/>
                <a:ea typeface="+mn-ea"/>
                <a:cs typeface="Times New Roman" panose="02020603050405020304" pitchFamily="18" charset="0"/>
              </a:rPr>
              <a:t>2</a:t>
            </a:r>
            <a:r>
              <a:rPr lang="zh-CN" altLang="en-US" sz="2400" b="1" baseline="30000">
                <a:solidFill>
                  <a:srgbClr val="0000CC"/>
                </a:solidFill>
                <a:latin typeface="Times New Roman" panose="02020603050405020304" pitchFamily="18" charset="0"/>
                <a:ea typeface="+mn-ea"/>
                <a:cs typeface="Times New Roman" panose="02020603050405020304" pitchFamily="18" charset="0"/>
              </a:rPr>
              <a:t>＋</a:t>
            </a:r>
            <a:r>
              <a:rPr lang="zh-CN" altLang="en-US" sz="2400" b="1">
                <a:solidFill>
                  <a:srgbClr val="0000CC"/>
                </a:solidFill>
                <a:latin typeface="Times New Roman" panose="02020603050405020304" pitchFamily="18" charset="0"/>
                <a:ea typeface="+mn-ea"/>
                <a:cs typeface="Times New Roman" panose="02020603050405020304" pitchFamily="18" charset="0"/>
              </a:rPr>
              <a:t>＋</a:t>
            </a:r>
            <a:r>
              <a:rPr lang="en-US" altLang="zh-CN" sz="2400" b="1">
                <a:solidFill>
                  <a:srgbClr val="0000CC"/>
                </a:solidFill>
                <a:latin typeface="Times New Roman" panose="02020603050405020304" pitchFamily="18" charset="0"/>
                <a:ea typeface="+mn-ea"/>
                <a:cs typeface="Times New Roman" panose="02020603050405020304" pitchFamily="18" charset="0"/>
              </a:rPr>
              <a:t>10CO</a:t>
            </a:r>
            <a:r>
              <a:rPr lang="en-US" altLang="zh-CN" sz="2400" b="1" baseline="-25000">
                <a:solidFill>
                  <a:srgbClr val="0000CC"/>
                </a:solidFill>
                <a:latin typeface="Times New Roman" panose="02020603050405020304" pitchFamily="18" charset="0"/>
                <a:ea typeface="+mn-ea"/>
                <a:cs typeface="Times New Roman" panose="02020603050405020304" pitchFamily="18" charset="0"/>
              </a:rPr>
              <a:t>2 </a:t>
            </a:r>
            <a:r>
              <a:rPr lang="zh-CN" altLang="en-US" sz="2400" b="1">
                <a:solidFill>
                  <a:srgbClr val="0000CC"/>
                </a:solidFill>
                <a:latin typeface="Times New Roman" panose="02020603050405020304" pitchFamily="18" charset="0"/>
                <a:ea typeface="+mn-ea"/>
                <a:cs typeface="Times New Roman" panose="02020603050405020304" pitchFamily="18" charset="0"/>
              </a:rPr>
              <a:t>＋</a:t>
            </a:r>
            <a:r>
              <a:rPr lang="en-US" altLang="zh-CN" sz="2400" b="1">
                <a:solidFill>
                  <a:srgbClr val="0000CC"/>
                </a:solidFill>
                <a:latin typeface="Times New Roman" panose="02020603050405020304" pitchFamily="18" charset="0"/>
                <a:ea typeface="+mn-ea"/>
                <a:cs typeface="Times New Roman" panose="02020603050405020304" pitchFamily="18" charset="0"/>
              </a:rPr>
              <a:t>8H</a:t>
            </a:r>
            <a:r>
              <a:rPr lang="en-US" altLang="zh-CN" sz="2400" b="1" baseline="-25000">
                <a:solidFill>
                  <a:srgbClr val="0000CC"/>
                </a:solidFill>
                <a:latin typeface="Times New Roman" panose="02020603050405020304" pitchFamily="18" charset="0"/>
                <a:ea typeface="+mn-ea"/>
                <a:cs typeface="Times New Roman" panose="02020603050405020304" pitchFamily="18" charset="0"/>
              </a:rPr>
              <a:t>2</a:t>
            </a:r>
            <a:r>
              <a:rPr lang="en-US" altLang="zh-CN" sz="2400" b="1">
                <a:solidFill>
                  <a:srgbClr val="0000CC"/>
                </a:solidFill>
                <a:latin typeface="Times New Roman" panose="02020603050405020304" pitchFamily="18" charset="0"/>
                <a:ea typeface="+mn-ea"/>
                <a:cs typeface="Times New Roman" panose="02020603050405020304" pitchFamily="18" charset="0"/>
              </a:rPr>
              <a:t>O</a:t>
            </a:r>
          </a:p>
          <a:p>
            <a:pPr marL="342900" indent="-342900">
              <a:lnSpc>
                <a:spcPct val="90000"/>
              </a:lnSpc>
              <a:spcBef>
                <a:spcPct val="20000"/>
              </a:spcBef>
              <a:buClr>
                <a:schemeClr val="hlink"/>
              </a:buClr>
              <a:buSzPct val="60000"/>
              <a:buFont typeface="Wingdings" pitchFamily="2" charset="2"/>
              <a:buNone/>
              <a:defRPr/>
            </a:pPr>
            <a:r>
              <a:rPr lang="zh-CN" altLang="en-US" sz="2400" b="1">
                <a:solidFill>
                  <a:srgbClr val="0000CC"/>
                </a:solidFill>
                <a:latin typeface="Times New Roman" panose="02020603050405020304" pitchFamily="18" charset="0"/>
                <a:ea typeface="+mn-ea"/>
                <a:cs typeface="Times New Roman" panose="02020603050405020304" pitchFamily="18" charset="0"/>
              </a:rPr>
              <a:t>拆成半反应：</a:t>
            </a:r>
          </a:p>
        </p:txBody>
      </p:sp>
      <p:sp>
        <p:nvSpPr>
          <p:cNvPr id="536583" name="Rectangle 7"/>
          <p:cNvSpPr>
            <a:spLocks noChangeArrowheads="1"/>
          </p:cNvSpPr>
          <p:nvPr/>
        </p:nvSpPr>
        <p:spPr bwMode="auto">
          <a:xfrm>
            <a:off x="6516688" y="2420938"/>
            <a:ext cx="2298258" cy="480131"/>
          </a:xfrm>
          <a:prstGeom prst="rect">
            <a:avLst/>
          </a:prstGeom>
          <a:noFill/>
          <a:ln w="9525" algn="ctr">
            <a:noFill/>
            <a:miter lim="800000"/>
            <a:headEnd/>
            <a:tailEnd/>
          </a:ln>
          <a:effectLst/>
        </p:spPr>
        <p:txBody>
          <a:bodyPr wrap="none">
            <a:spAutoFit/>
          </a:bodyPr>
          <a:lstStyle/>
          <a:p>
            <a:pPr marL="342900" indent="-342900">
              <a:lnSpc>
                <a:spcPct val="90000"/>
              </a:lnSpc>
              <a:spcBef>
                <a:spcPct val="20000"/>
              </a:spcBef>
              <a:buClr>
                <a:schemeClr val="hlink"/>
              </a:buClr>
              <a:buSzPct val="60000"/>
              <a:buFont typeface="Wingdings" pitchFamily="2" charset="2"/>
              <a:buNone/>
              <a:defRPr/>
            </a:pPr>
            <a:r>
              <a:rPr lang="en-US" altLang="zh-CN" sz="2800" b="1" i="1">
                <a:solidFill>
                  <a:srgbClr val="0000CC"/>
                </a:solidFill>
                <a:latin typeface="Times New Roman" panose="02020603050405020304" pitchFamily="18" charset="0"/>
                <a:ea typeface="+mn-ea"/>
                <a:cs typeface="Times New Roman" panose="02020603050405020304" pitchFamily="18" charset="0"/>
              </a:rPr>
              <a:t> </a:t>
            </a:r>
            <a:r>
              <a:rPr lang="en-US" altLang="zh-CN" sz="2400" b="1" i="1">
                <a:solidFill>
                  <a:srgbClr val="0000CC"/>
                </a:solidFill>
                <a:latin typeface="Times New Roman" panose="02020603050405020304" pitchFamily="18" charset="0"/>
                <a:ea typeface="+mn-ea"/>
                <a:cs typeface="Times New Roman" panose="02020603050405020304" pitchFamily="18" charset="0"/>
              </a:rPr>
              <a:t>E</a:t>
            </a:r>
            <a:r>
              <a:rPr kumimoji="1" lang="el-GR" altLang="zh-CN" sz="2400" b="1" baseline="-25000">
                <a:solidFill>
                  <a:srgbClr val="0000CC"/>
                </a:solidFill>
                <a:latin typeface="Times New Roman" panose="02020603050405020304" pitchFamily="18" charset="0"/>
                <a:ea typeface="+mn-ea"/>
                <a:cs typeface="Times New Roman" panose="02020603050405020304" pitchFamily="18" charset="0"/>
              </a:rPr>
              <a:t>+</a:t>
            </a:r>
            <a:r>
              <a:rPr kumimoji="1" lang="el-GR" altLang="zh-CN" sz="2400" b="1" baseline="30000">
                <a:solidFill>
                  <a:srgbClr val="0000CC"/>
                </a:solidFill>
                <a:latin typeface="Times New Roman" panose="02020603050405020304" pitchFamily="18" charset="0"/>
                <a:ea typeface="+mn-ea"/>
                <a:cs typeface="Times New Roman" panose="02020603050405020304" pitchFamily="18" charset="0"/>
              </a:rPr>
              <a:t>Θ</a:t>
            </a:r>
            <a:r>
              <a:rPr kumimoji="1" lang="en-US" altLang="zh-CN" sz="2400" b="1" baseline="30000">
                <a:solidFill>
                  <a:srgbClr val="0000CC"/>
                </a:solidFill>
                <a:latin typeface="Times New Roman" panose="02020603050405020304" pitchFamily="18" charset="0"/>
                <a:ea typeface="+mn-ea"/>
                <a:cs typeface="Times New Roman" panose="02020603050405020304" pitchFamily="18" charset="0"/>
              </a:rPr>
              <a:t> </a:t>
            </a:r>
            <a:r>
              <a:rPr kumimoji="1" lang="en-US" altLang="zh-CN" sz="2400" b="1">
                <a:solidFill>
                  <a:srgbClr val="0000CC"/>
                </a:solidFill>
                <a:latin typeface="Times New Roman" panose="02020603050405020304" pitchFamily="18" charset="0"/>
                <a:ea typeface="+mn-ea"/>
                <a:cs typeface="Times New Roman" panose="02020603050405020304" pitchFamily="18" charset="0"/>
              </a:rPr>
              <a:t>=  +1.507 V</a:t>
            </a:r>
          </a:p>
        </p:txBody>
      </p:sp>
      <p:sp>
        <p:nvSpPr>
          <p:cNvPr id="536587" name="Rectangle 11"/>
          <p:cNvSpPr>
            <a:spLocks noChangeArrowheads="1"/>
          </p:cNvSpPr>
          <p:nvPr/>
        </p:nvSpPr>
        <p:spPr bwMode="auto">
          <a:xfrm>
            <a:off x="6565900" y="3116263"/>
            <a:ext cx="1934376" cy="424732"/>
          </a:xfrm>
          <a:prstGeom prst="rect">
            <a:avLst/>
          </a:prstGeom>
          <a:noFill/>
          <a:ln w="9525" algn="ctr">
            <a:noFill/>
            <a:miter lim="800000"/>
            <a:headEnd/>
            <a:tailEnd/>
          </a:ln>
          <a:effectLst/>
        </p:spPr>
        <p:txBody>
          <a:bodyPr wrap="none">
            <a:spAutoFit/>
          </a:bodyPr>
          <a:lstStyle/>
          <a:p>
            <a:pPr marL="342900" indent="-342900">
              <a:lnSpc>
                <a:spcPct val="90000"/>
              </a:lnSpc>
              <a:spcBef>
                <a:spcPct val="20000"/>
              </a:spcBef>
              <a:buClr>
                <a:schemeClr val="hlink"/>
              </a:buClr>
              <a:buSzPct val="60000"/>
              <a:buFont typeface="Wingdings" pitchFamily="2" charset="2"/>
              <a:buNone/>
              <a:defRPr/>
            </a:pPr>
            <a:r>
              <a:rPr lang="en-US" altLang="zh-CN" sz="2400" b="1" i="1">
                <a:solidFill>
                  <a:srgbClr val="0000CC"/>
                </a:solidFill>
                <a:latin typeface="Times New Roman" panose="02020603050405020304" pitchFamily="18" charset="0"/>
                <a:ea typeface="+mn-ea"/>
                <a:cs typeface="Times New Roman" panose="02020603050405020304" pitchFamily="18" charset="0"/>
              </a:rPr>
              <a:t>E</a:t>
            </a:r>
            <a:r>
              <a:rPr kumimoji="1" lang="en-US" altLang="zh-CN" sz="2400" b="1" baseline="-25000">
                <a:solidFill>
                  <a:srgbClr val="0000CC"/>
                </a:solidFill>
                <a:latin typeface="Times New Roman" panose="02020603050405020304" pitchFamily="18" charset="0"/>
                <a:ea typeface="+mn-ea"/>
                <a:cs typeface="Times New Roman" panose="02020603050405020304" pitchFamily="18" charset="0"/>
              </a:rPr>
              <a:t>-</a:t>
            </a:r>
            <a:r>
              <a:rPr kumimoji="1" lang="el-GR" altLang="zh-CN" sz="2400" b="1" baseline="30000">
                <a:solidFill>
                  <a:srgbClr val="0000CC"/>
                </a:solidFill>
                <a:latin typeface="Times New Roman" panose="02020603050405020304" pitchFamily="18" charset="0"/>
                <a:ea typeface="+mn-ea"/>
                <a:cs typeface="Times New Roman" panose="02020603050405020304" pitchFamily="18" charset="0"/>
              </a:rPr>
              <a:t>Θ</a:t>
            </a:r>
            <a:r>
              <a:rPr kumimoji="1" lang="en-US" altLang="zh-CN" sz="2400" b="1" baseline="30000">
                <a:solidFill>
                  <a:srgbClr val="0000CC"/>
                </a:solidFill>
                <a:latin typeface="Times New Roman" panose="02020603050405020304" pitchFamily="18" charset="0"/>
                <a:ea typeface="+mn-ea"/>
                <a:cs typeface="Times New Roman" panose="02020603050405020304" pitchFamily="18" charset="0"/>
              </a:rPr>
              <a:t> </a:t>
            </a:r>
            <a:r>
              <a:rPr kumimoji="1" lang="en-US" altLang="zh-CN" sz="2400" b="1">
                <a:solidFill>
                  <a:srgbClr val="0000CC"/>
                </a:solidFill>
                <a:latin typeface="Times New Roman" panose="02020603050405020304" pitchFamily="18" charset="0"/>
                <a:ea typeface="+mn-ea"/>
                <a:cs typeface="Times New Roman" panose="02020603050405020304" pitchFamily="18" charset="0"/>
              </a:rPr>
              <a:t>=  -0.49 V</a:t>
            </a:r>
          </a:p>
        </p:txBody>
      </p:sp>
      <p:sp>
        <p:nvSpPr>
          <p:cNvPr id="536588" name="Text Box 12"/>
          <p:cNvSpPr txBox="1">
            <a:spLocks noChangeArrowheads="1"/>
          </p:cNvSpPr>
          <p:nvPr/>
        </p:nvSpPr>
        <p:spPr bwMode="auto">
          <a:xfrm>
            <a:off x="323850" y="3716338"/>
            <a:ext cx="5854700" cy="457200"/>
          </a:xfrm>
          <a:prstGeom prst="rect">
            <a:avLst/>
          </a:prstGeom>
          <a:noFill/>
          <a:ln w="9525" algn="ctr">
            <a:noFill/>
            <a:miter lim="800000"/>
            <a:headEnd/>
            <a:tailEnd/>
          </a:ln>
          <a:effectLst/>
        </p:spPr>
        <p:txBody>
          <a:bodyPr wrap="none">
            <a:spAutoFit/>
          </a:bodyPr>
          <a:lstStyle/>
          <a:p>
            <a:pPr marL="342900" indent="-342900">
              <a:spcBef>
                <a:spcPct val="20000"/>
              </a:spcBef>
              <a:buClr>
                <a:schemeClr val="hlink"/>
              </a:buClr>
              <a:buSzPct val="120000"/>
              <a:defRPr/>
            </a:pPr>
            <a:r>
              <a:rPr lang="zh-CN" altLang="en-US" sz="2400" b="1">
                <a:solidFill>
                  <a:srgbClr val="0000CC"/>
                </a:solidFill>
                <a:latin typeface="Times New Roman" panose="02020603050405020304" pitchFamily="18" charset="0"/>
                <a:ea typeface="+mn-ea"/>
                <a:cs typeface="Times New Roman" panose="02020603050405020304" pitchFamily="18" charset="0"/>
              </a:rPr>
              <a:t>配平后的氧化还原方程式电子转移数为</a:t>
            </a:r>
            <a:r>
              <a:rPr lang="en-US" altLang="zh-CN" sz="2400" b="1">
                <a:solidFill>
                  <a:srgbClr val="0000CC"/>
                </a:solidFill>
                <a:latin typeface="Times New Roman" panose="02020603050405020304" pitchFamily="18" charset="0"/>
                <a:ea typeface="+mn-ea"/>
                <a:cs typeface="Times New Roman" panose="02020603050405020304" pitchFamily="18" charset="0"/>
              </a:rPr>
              <a:t>10,</a:t>
            </a:r>
          </a:p>
        </p:txBody>
      </p:sp>
      <p:grpSp>
        <p:nvGrpSpPr>
          <p:cNvPr id="2" name="Group 13"/>
          <p:cNvGrpSpPr>
            <a:grpSpLocks/>
          </p:cNvGrpSpPr>
          <p:nvPr/>
        </p:nvGrpSpPr>
        <p:grpSpPr bwMode="auto">
          <a:xfrm>
            <a:off x="922338" y="4149722"/>
            <a:ext cx="4152902" cy="969961"/>
            <a:chOff x="463" y="2565"/>
            <a:chExt cx="2616" cy="611"/>
          </a:xfrm>
        </p:grpSpPr>
        <p:sp>
          <p:nvSpPr>
            <p:cNvPr id="536590" name="Text Box 14"/>
            <p:cNvSpPr txBox="1">
              <a:spLocks noChangeArrowheads="1"/>
            </p:cNvSpPr>
            <p:nvPr/>
          </p:nvSpPr>
          <p:spPr bwMode="auto">
            <a:xfrm>
              <a:off x="463" y="2726"/>
              <a:ext cx="2593" cy="330"/>
            </a:xfrm>
            <a:prstGeom prst="rect">
              <a:avLst/>
            </a:prstGeom>
            <a:noFill/>
            <a:ln w="9525" algn="ctr">
              <a:noFill/>
              <a:miter lim="800000"/>
              <a:headEnd/>
              <a:tailEnd/>
            </a:ln>
            <a:effectLst/>
          </p:spPr>
          <p:txBody>
            <a:bodyPr wrap="none">
              <a:spAutoFit/>
            </a:bodyPr>
            <a:lstStyle/>
            <a:p>
              <a:pPr marL="342900" indent="-342900">
                <a:spcBef>
                  <a:spcPct val="20000"/>
                </a:spcBef>
                <a:buClr>
                  <a:schemeClr val="hlink"/>
                </a:buClr>
                <a:buSzPct val="120000"/>
                <a:defRPr/>
              </a:pPr>
              <a:r>
                <a:rPr lang="en-US" altLang="zh-CN" sz="2800" b="1">
                  <a:solidFill>
                    <a:srgbClr val="0000CC"/>
                  </a:solidFill>
                  <a:latin typeface="Times New Roman" panose="02020603050405020304" pitchFamily="18" charset="0"/>
                  <a:ea typeface="+mn-ea"/>
                  <a:cs typeface="Times New Roman" panose="02020603050405020304" pitchFamily="18" charset="0"/>
                </a:rPr>
                <a:t>lg</a:t>
              </a:r>
              <a:r>
                <a:rPr lang="en-US" altLang="zh-CN" sz="2800" b="1" i="1">
                  <a:solidFill>
                    <a:srgbClr val="0000CC"/>
                  </a:solidFill>
                  <a:latin typeface="Times New Roman" panose="02020603050405020304" pitchFamily="18" charset="0"/>
                  <a:ea typeface="+mn-ea"/>
                  <a:cs typeface="Times New Roman" panose="02020603050405020304" pitchFamily="18" charset="0"/>
                </a:rPr>
                <a:t>K</a:t>
              </a:r>
              <a:r>
                <a:rPr kumimoji="1" lang="el-GR" altLang="zh-CN" sz="2800" b="1" baseline="30000">
                  <a:solidFill>
                    <a:srgbClr val="0000CC"/>
                  </a:solidFill>
                  <a:latin typeface="Times New Roman" panose="02020603050405020304" pitchFamily="18" charset="0"/>
                  <a:ea typeface="+mn-ea"/>
                  <a:cs typeface="Times New Roman" panose="02020603050405020304" pitchFamily="18" charset="0"/>
                </a:rPr>
                <a:t>Θ</a:t>
              </a:r>
              <a:r>
                <a:rPr kumimoji="1" lang="en-US" altLang="zh-CN" sz="2800" b="1">
                  <a:solidFill>
                    <a:srgbClr val="0000CC"/>
                  </a:solidFill>
                  <a:latin typeface="Times New Roman" panose="02020603050405020304" pitchFamily="18" charset="0"/>
                  <a:ea typeface="+mn-ea"/>
                  <a:cs typeface="Times New Roman" panose="02020603050405020304" pitchFamily="18" charset="0"/>
                </a:rPr>
                <a:t>= ──── = ──────</a:t>
              </a:r>
              <a:endParaRPr kumimoji="1" lang="en-US" altLang="zh-CN" sz="2800" b="1" baseline="30000">
                <a:solidFill>
                  <a:srgbClr val="0000CC"/>
                </a:solidFill>
                <a:latin typeface="Times New Roman" panose="02020603050405020304" pitchFamily="18" charset="0"/>
                <a:ea typeface="+mn-ea"/>
                <a:cs typeface="Times New Roman" panose="02020603050405020304" pitchFamily="18" charset="0"/>
              </a:endParaRPr>
            </a:p>
          </p:txBody>
        </p:sp>
        <p:sp>
          <p:nvSpPr>
            <p:cNvPr id="536591" name="Text Box 15"/>
            <p:cNvSpPr txBox="1">
              <a:spLocks noChangeArrowheads="1"/>
            </p:cNvSpPr>
            <p:nvPr/>
          </p:nvSpPr>
          <p:spPr bwMode="auto">
            <a:xfrm>
              <a:off x="961" y="2846"/>
              <a:ext cx="1926" cy="330"/>
            </a:xfrm>
            <a:prstGeom prst="rect">
              <a:avLst/>
            </a:prstGeom>
            <a:noFill/>
            <a:ln w="9525" algn="ctr">
              <a:noFill/>
              <a:miter lim="800000"/>
              <a:headEnd/>
              <a:tailEnd/>
            </a:ln>
            <a:effectLst/>
          </p:spPr>
          <p:txBody>
            <a:bodyPr wrap="none">
              <a:spAutoFit/>
            </a:bodyPr>
            <a:lstStyle/>
            <a:p>
              <a:pPr marL="342900" indent="-342900">
                <a:spcBef>
                  <a:spcPct val="20000"/>
                </a:spcBef>
                <a:buClr>
                  <a:schemeClr val="hlink"/>
                </a:buClr>
                <a:buSzPct val="120000"/>
                <a:defRPr/>
              </a:pPr>
              <a:r>
                <a:rPr lang="en-US" altLang="zh-CN" sz="2800" b="1" dirty="0">
                  <a:solidFill>
                    <a:srgbClr val="0000CC"/>
                  </a:solidFill>
                  <a:latin typeface="Times New Roman" panose="02020603050405020304" pitchFamily="18" charset="0"/>
                  <a:ea typeface="+mn-ea"/>
                  <a:cs typeface="Times New Roman" panose="02020603050405020304" pitchFamily="18" charset="0"/>
                </a:rPr>
                <a:t>  0.0592 </a:t>
              </a:r>
              <a:r>
                <a:rPr lang="en-US" altLang="zh-CN" sz="2800" b="1" dirty="0" smtClean="0">
                  <a:solidFill>
                    <a:srgbClr val="0000CC"/>
                  </a:solidFill>
                  <a:latin typeface="Times New Roman" panose="02020603050405020304" pitchFamily="18" charset="0"/>
                  <a:ea typeface="+mn-ea"/>
                  <a:cs typeface="Times New Roman" panose="02020603050405020304" pitchFamily="18" charset="0"/>
                </a:rPr>
                <a:t>       </a:t>
              </a:r>
              <a:r>
                <a:rPr lang="en-US" altLang="zh-CN" sz="2800" b="1" dirty="0">
                  <a:solidFill>
                    <a:srgbClr val="0000CC"/>
                  </a:solidFill>
                  <a:latin typeface="Times New Roman" panose="02020603050405020304" pitchFamily="18" charset="0"/>
                  <a:ea typeface="+mn-ea"/>
                  <a:cs typeface="Times New Roman" panose="02020603050405020304" pitchFamily="18" charset="0"/>
                </a:rPr>
                <a:t>0.0592</a:t>
              </a:r>
            </a:p>
          </p:txBody>
        </p:sp>
        <p:sp>
          <p:nvSpPr>
            <p:cNvPr id="536592" name="Text Box 16"/>
            <p:cNvSpPr txBox="1">
              <a:spLocks noChangeArrowheads="1"/>
            </p:cNvSpPr>
            <p:nvPr/>
          </p:nvSpPr>
          <p:spPr bwMode="auto">
            <a:xfrm>
              <a:off x="1265" y="2565"/>
              <a:ext cx="1814" cy="330"/>
            </a:xfrm>
            <a:prstGeom prst="rect">
              <a:avLst/>
            </a:prstGeom>
            <a:noFill/>
            <a:ln w="9525" algn="ctr">
              <a:noFill/>
              <a:miter lim="800000"/>
              <a:headEnd/>
              <a:tailEnd/>
            </a:ln>
            <a:effectLst/>
          </p:spPr>
          <p:txBody>
            <a:bodyPr wrap="none">
              <a:spAutoFit/>
            </a:bodyPr>
            <a:lstStyle/>
            <a:p>
              <a:pPr marL="342900" indent="-342900">
                <a:spcBef>
                  <a:spcPct val="20000"/>
                </a:spcBef>
                <a:buClr>
                  <a:schemeClr val="hlink"/>
                </a:buClr>
                <a:buSzPct val="120000"/>
                <a:defRPr/>
              </a:pPr>
              <a:r>
                <a:rPr lang="en-US" altLang="zh-CN" sz="2800" b="1" i="1" dirty="0" err="1">
                  <a:solidFill>
                    <a:srgbClr val="0000CC"/>
                  </a:solidFill>
                  <a:latin typeface="Times New Roman" panose="02020603050405020304" pitchFamily="18" charset="0"/>
                  <a:ea typeface="+mn-ea"/>
                  <a:cs typeface="Times New Roman" panose="02020603050405020304" pitchFamily="18" charset="0"/>
                </a:rPr>
                <a:t>nE</a:t>
              </a:r>
              <a:r>
                <a:rPr kumimoji="1" lang="el-GR" altLang="zh-CN" sz="2800" b="1" i="1" baseline="30000" dirty="0">
                  <a:solidFill>
                    <a:srgbClr val="0000CC"/>
                  </a:solidFill>
                  <a:latin typeface="Times New Roman" panose="02020603050405020304" pitchFamily="18" charset="0"/>
                  <a:ea typeface="+mn-ea"/>
                  <a:cs typeface="Times New Roman" panose="02020603050405020304" pitchFamily="18" charset="0"/>
                </a:rPr>
                <a:t>Θ</a:t>
              </a:r>
              <a:r>
                <a:rPr kumimoji="1" lang="en-US" altLang="zh-CN" sz="2800" b="1" i="1" baseline="30000" dirty="0">
                  <a:solidFill>
                    <a:srgbClr val="0000CC"/>
                  </a:solidFill>
                  <a:latin typeface="Times New Roman" panose="02020603050405020304" pitchFamily="18" charset="0"/>
                  <a:ea typeface="+mn-ea"/>
                  <a:cs typeface="Times New Roman" panose="02020603050405020304" pitchFamily="18" charset="0"/>
                </a:rPr>
                <a:t>   </a:t>
              </a:r>
              <a:r>
                <a:rPr kumimoji="1" lang="en-US" altLang="zh-CN" sz="2800" b="1" i="1" baseline="30000" dirty="0" smtClean="0">
                  <a:solidFill>
                    <a:srgbClr val="0000CC"/>
                  </a:solidFill>
                  <a:latin typeface="Times New Roman" panose="02020603050405020304" pitchFamily="18" charset="0"/>
                  <a:ea typeface="+mn-ea"/>
                  <a:cs typeface="Times New Roman" panose="02020603050405020304" pitchFamily="18" charset="0"/>
                </a:rPr>
                <a:t>   </a:t>
              </a:r>
              <a:r>
                <a:rPr kumimoji="1" lang="en-US" altLang="zh-CN" sz="2800" b="1" i="1" dirty="0" smtClean="0">
                  <a:solidFill>
                    <a:srgbClr val="0000CC"/>
                  </a:solidFill>
                  <a:latin typeface="Times New Roman" panose="02020603050405020304" pitchFamily="18" charset="0"/>
                  <a:ea typeface="+mn-ea"/>
                  <a:cs typeface="Times New Roman" panose="02020603050405020304" pitchFamily="18" charset="0"/>
                </a:rPr>
                <a:t>n</a:t>
              </a:r>
              <a:r>
                <a:rPr kumimoji="1" lang="en-US" altLang="zh-CN" sz="2800" b="1" dirty="0" smtClean="0">
                  <a:solidFill>
                    <a:srgbClr val="0000CC"/>
                  </a:solidFill>
                  <a:latin typeface="Times New Roman" panose="02020603050405020304" pitchFamily="18" charset="0"/>
                  <a:ea typeface="+mn-ea"/>
                  <a:cs typeface="Times New Roman" panose="02020603050405020304" pitchFamily="18" charset="0"/>
                </a:rPr>
                <a:t>(</a:t>
              </a:r>
              <a:r>
                <a:rPr lang="en-US" altLang="zh-CN" sz="2800" b="1" i="1" dirty="0" smtClean="0">
                  <a:solidFill>
                    <a:srgbClr val="0000CC"/>
                  </a:solidFill>
                  <a:latin typeface="Times New Roman" panose="02020603050405020304" pitchFamily="18" charset="0"/>
                  <a:ea typeface="+mn-ea"/>
                  <a:cs typeface="Times New Roman" panose="02020603050405020304" pitchFamily="18" charset="0"/>
                </a:rPr>
                <a:t>E</a:t>
              </a:r>
              <a:r>
                <a:rPr kumimoji="1" lang="el-GR" altLang="zh-CN" sz="2800" b="1" baseline="-25000" dirty="0">
                  <a:solidFill>
                    <a:srgbClr val="0000CC"/>
                  </a:solidFill>
                  <a:latin typeface="Times New Roman" panose="02020603050405020304" pitchFamily="18" charset="0"/>
                  <a:ea typeface="+mn-ea"/>
                  <a:cs typeface="Times New Roman" panose="02020603050405020304" pitchFamily="18" charset="0"/>
                </a:rPr>
                <a:t>+</a:t>
              </a:r>
              <a:r>
                <a:rPr kumimoji="1" lang="el-GR" altLang="zh-CN" sz="2800" b="1" baseline="30000" dirty="0">
                  <a:solidFill>
                    <a:srgbClr val="0000CC"/>
                  </a:solidFill>
                  <a:latin typeface="Times New Roman" panose="02020603050405020304" pitchFamily="18" charset="0"/>
                  <a:ea typeface="+mn-ea"/>
                  <a:cs typeface="Times New Roman" panose="02020603050405020304" pitchFamily="18" charset="0"/>
                </a:rPr>
                <a:t>Θ</a:t>
              </a:r>
              <a:r>
                <a:rPr kumimoji="1" lang="en-US" altLang="zh-CN" sz="2800" b="1" dirty="0">
                  <a:solidFill>
                    <a:srgbClr val="0000CC"/>
                  </a:solidFill>
                  <a:latin typeface="Times New Roman" panose="02020603050405020304" pitchFamily="18" charset="0"/>
                  <a:ea typeface="+mn-ea"/>
                  <a:cs typeface="Times New Roman" panose="02020603050405020304" pitchFamily="18" charset="0"/>
                </a:rPr>
                <a:t>- </a:t>
              </a:r>
              <a:r>
                <a:rPr lang="en-US" altLang="zh-CN" sz="2800" b="1" i="1" dirty="0">
                  <a:solidFill>
                    <a:srgbClr val="0000CC"/>
                  </a:solidFill>
                  <a:latin typeface="Times New Roman" panose="02020603050405020304" pitchFamily="18" charset="0"/>
                  <a:ea typeface="+mn-ea"/>
                  <a:cs typeface="Times New Roman" panose="02020603050405020304" pitchFamily="18" charset="0"/>
                </a:rPr>
                <a:t>E</a:t>
              </a:r>
              <a:r>
                <a:rPr kumimoji="1" lang="en-US" altLang="zh-CN" sz="2800" b="1" baseline="-25000" dirty="0">
                  <a:solidFill>
                    <a:srgbClr val="0000CC"/>
                  </a:solidFill>
                  <a:latin typeface="Times New Roman" panose="02020603050405020304" pitchFamily="18" charset="0"/>
                  <a:ea typeface="+mn-ea"/>
                  <a:cs typeface="Times New Roman" panose="02020603050405020304" pitchFamily="18" charset="0"/>
                </a:rPr>
                <a:t>-</a:t>
              </a:r>
              <a:r>
                <a:rPr kumimoji="1" lang="el-GR" altLang="zh-CN" sz="2800" b="1" baseline="30000" dirty="0">
                  <a:solidFill>
                    <a:srgbClr val="0000CC"/>
                  </a:solidFill>
                  <a:latin typeface="Times New Roman" panose="02020603050405020304" pitchFamily="18" charset="0"/>
                  <a:ea typeface="+mn-ea"/>
                  <a:cs typeface="Times New Roman" panose="02020603050405020304" pitchFamily="18" charset="0"/>
                </a:rPr>
                <a:t>Θ</a:t>
              </a:r>
              <a:r>
                <a:rPr kumimoji="1" lang="en-US" altLang="zh-CN" sz="2800" b="1" dirty="0">
                  <a:solidFill>
                    <a:srgbClr val="0000CC"/>
                  </a:solidFill>
                  <a:latin typeface="Times New Roman" panose="02020603050405020304" pitchFamily="18" charset="0"/>
                  <a:ea typeface="+mn-ea"/>
                  <a:cs typeface="Times New Roman" panose="02020603050405020304" pitchFamily="18" charset="0"/>
                </a:rPr>
                <a:t>)</a:t>
              </a:r>
            </a:p>
          </p:txBody>
        </p:sp>
      </p:grpSp>
      <p:grpSp>
        <p:nvGrpSpPr>
          <p:cNvPr id="3" name="Group 17"/>
          <p:cNvGrpSpPr>
            <a:grpSpLocks/>
          </p:cNvGrpSpPr>
          <p:nvPr/>
        </p:nvGrpSpPr>
        <p:grpSpPr bwMode="auto">
          <a:xfrm>
            <a:off x="1635125" y="5094285"/>
            <a:ext cx="4454525" cy="898524"/>
            <a:chOff x="1053" y="3245"/>
            <a:chExt cx="2806" cy="566"/>
          </a:xfrm>
        </p:grpSpPr>
        <p:sp>
          <p:nvSpPr>
            <p:cNvPr id="536594" name="Text Box 18"/>
            <p:cNvSpPr txBox="1">
              <a:spLocks noChangeArrowheads="1"/>
            </p:cNvSpPr>
            <p:nvPr/>
          </p:nvSpPr>
          <p:spPr bwMode="auto">
            <a:xfrm>
              <a:off x="1053" y="3366"/>
              <a:ext cx="2806" cy="330"/>
            </a:xfrm>
            <a:prstGeom prst="rect">
              <a:avLst/>
            </a:prstGeom>
            <a:noFill/>
            <a:ln w="9525" algn="ctr">
              <a:noFill/>
              <a:miter lim="800000"/>
              <a:headEnd/>
              <a:tailEnd/>
            </a:ln>
            <a:effectLst/>
          </p:spPr>
          <p:txBody>
            <a:bodyPr wrap="none">
              <a:spAutoFit/>
            </a:bodyPr>
            <a:lstStyle/>
            <a:p>
              <a:pPr marL="342900" indent="-342900">
                <a:spcBef>
                  <a:spcPct val="20000"/>
                </a:spcBef>
                <a:buClr>
                  <a:schemeClr val="hlink"/>
                </a:buClr>
                <a:buSzPct val="120000"/>
                <a:defRPr/>
              </a:pPr>
              <a:r>
                <a:rPr lang="en-US" altLang="zh-CN" sz="2800" b="1">
                  <a:solidFill>
                    <a:srgbClr val="0000CC"/>
                  </a:solidFill>
                  <a:latin typeface="Times New Roman" panose="02020603050405020304" pitchFamily="18" charset="0"/>
                  <a:ea typeface="+mn-ea"/>
                  <a:cs typeface="Times New Roman" panose="02020603050405020304" pitchFamily="18" charset="0"/>
                </a:rPr>
                <a:t>=  ————————  = 338</a:t>
              </a:r>
            </a:p>
          </p:txBody>
        </p:sp>
        <p:sp>
          <p:nvSpPr>
            <p:cNvPr id="536595" name="Text Box 19"/>
            <p:cNvSpPr txBox="1">
              <a:spLocks noChangeArrowheads="1"/>
            </p:cNvSpPr>
            <p:nvPr/>
          </p:nvSpPr>
          <p:spPr bwMode="auto">
            <a:xfrm>
              <a:off x="1292" y="3245"/>
              <a:ext cx="1702" cy="330"/>
            </a:xfrm>
            <a:prstGeom prst="rect">
              <a:avLst/>
            </a:prstGeom>
            <a:noFill/>
            <a:ln w="9525" algn="ctr">
              <a:noFill/>
              <a:miter lim="800000"/>
              <a:headEnd/>
              <a:tailEnd/>
            </a:ln>
            <a:effectLst/>
          </p:spPr>
          <p:txBody>
            <a:bodyPr wrap="none">
              <a:spAutoFit/>
            </a:bodyPr>
            <a:lstStyle/>
            <a:p>
              <a:pPr marL="342900" indent="-342900">
                <a:spcBef>
                  <a:spcPct val="20000"/>
                </a:spcBef>
                <a:buClr>
                  <a:schemeClr val="hlink"/>
                </a:buClr>
                <a:buSzPct val="120000"/>
                <a:defRPr/>
              </a:pPr>
              <a:r>
                <a:rPr lang="en-US" altLang="zh-CN" sz="2800" b="1">
                  <a:solidFill>
                    <a:srgbClr val="0000CC"/>
                  </a:solidFill>
                  <a:latin typeface="Times New Roman" panose="02020603050405020304" pitchFamily="18" charset="0"/>
                  <a:ea typeface="+mn-ea"/>
                  <a:cs typeface="Times New Roman" panose="02020603050405020304" pitchFamily="18" charset="0"/>
                </a:rPr>
                <a:t>10[1.507-(-0.49)]</a:t>
              </a:r>
            </a:p>
          </p:txBody>
        </p:sp>
        <p:sp>
          <p:nvSpPr>
            <p:cNvPr id="536596" name="Text Box 20"/>
            <p:cNvSpPr txBox="1">
              <a:spLocks noChangeArrowheads="1"/>
            </p:cNvSpPr>
            <p:nvPr/>
          </p:nvSpPr>
          <p:spPr bwMode="auto">
            <a:xfrm>
              <a:off x="1837" y="3481"/>
              <a:ext cx="738" cy="330"/>
            </a:xfrm>
            <a:prstGeom prst="rect">
              <a:avLst/>
            </a:prstGeom>
            <a:noFill/>
            <a:ln w="9525" algn="ctr">
              <a:noFill/>
              <a:miter lim="800000"/>
              <a:headEnd/>
              <a:tailEnd/>
            </a:ln>
            <a:effectLst/>
          </p:spPr>
          <p:txBody>
            <a:bodyPr wrap="none">
              <a:spAutoFit/>
            </a:bodyPr>
            <a:lstStyle/>
            <a:p>
              <a:pPr marL="342900" indent="-342900">
                <a:spcBef>
                  <a:spcPct val="20000"/>
                </a:spcBef>
                <a:buClr>
                  <a:schemeClr val="hlink"/>
                </a:buClr>
                <a:buSzPct val="120000"/>
                <a:defRPr/>
              </a:pPr>
              <a:r>
                <a:rPr lang="en-US" altLang="zh-CN" sz="2800" b="1">
                  <a:solidFill>
                    <a:srgbClr val="0000CC"/>
                  </a:solidFill>
                  <a:latin typeface="Times New Roman" panose="02020603050405020304" pitchFamily="18" charset="0"/>
                  <a:ea typeface="+mn-ea"/>
                  <a:cs typeface="Times New Roman" panose="02020603050405020304" pitchFamily="18" charset="0"/>
                </a:rPr>
                <a:t>0.0592</a:t>
              </a:r>
            </a:p>
          </p:txBody>
        </p:sp>
      </p:grpSp>
      <p:sp>
        <p:nvSpPr>
          <p:cNvPr id="536597" name="Rectangle 21"/>
          <p:cNvSpPr>
            <a:spLocks noChangeArrowheads="1"/>
          </p:cNvSpPr>
          <p:nvPr/>
        </p:nvSpPr>
        <p:spPr bwMode="auto">
          <a:xfrm>
            <a:off x="1692275" y="6021388"/>
            <a:ext cx="2912977" cy="523220"/>
          </a:xfrm>
          <a:prstGeom prst="rect">
            <a:avLst/>
          </a:prstGeom>
          <a:noFill/>
          <a:ln w="9525" algn="ctr">
            <a:noFill/>
            <a:miter lim="800000"/>
            <a:headEnd/>
            <a:tailEnd/>
          </a:ln>
          <a:effectLst/>
        </p:spPr>
        <p:txBody>
          <a:bodyPr wrap="none">
            <a:spAutoFit/>
          </a:bodyPr>
          <a:lstStyle/>
          <a:p>
            <a:pPr marL="342900" indent="-342900">
              <a:spcBef>
                <a:spcPct val="20000"/>
              </a:spcBef>
              <a:buClr>
                <a:schemeClr val="hlink"/>
              </a:buClr>
              <a:buSzPct val="120000"/>
              <a:defRPr/>
            </a:pPr>
            <a:r>
              <a:rPr lang="en-US" altLang="zh-CN" sz="2800" b="1" i="1">
                <a:solidFill>
                  <a:srgbClr val="0000CC"/>
                </a:solidFill>
                <a:latin typeface="Times New Roman" panose="02020603050405020304" pitchFamily="18" charset="0"/>
                <a:ea typeface="+mn-ea"/>
                <a:cs typeface="Times New Roman" panose="02020603050405020304" pitchFamily="18" charset="0"/>
              </a:rPr>
              <a:t>K</a:t>
            </a:r>
            <a:r>
              <a:rPr kumimoji="1" lang="el-GR" altLang="zh-CN" sz="2800" b="1" baseline="30000">
                <a:solidFill>
                  <a:srgbClr val="0000CC"/>
                </a:solidFill>
                <a:latin typeface="Times New Roman" panose="02020603050405020304" pitchFamily="18" charset="0"/>
                <a:ea typeface="+mn-ea"/>
                <a:cs typeface="Times New Roman" panose="02020603050405020304" pitchFamily="18" charset="0"/>
              </a:rPr>
              <a:t>Θ</a:t>
            </a:r>
            <a:r>
              <a:rPr kumimoji="1" lang="en-US" altLang="zh-CN" sz="2800" b="1">
                <a:solidFill>
                  <a:srgbClr val="0000CC"/>
                </a:solidFill>
                <a:latin typeface="Times New Roman" panose="02020603050405020304" pitchFamily="18" charset="0"/>
                <a:ea typeface="+mn-ea"/>
                <a:cs typeface="Times New Roman" panose="02020603050405020304" pitchFamily="18" charset="0"/>
              </a:rPr>
              <a:t>= 10</a:t>
            </a:r>
            <a:r>
              <a:rPr kumimoji="1" lang="en-US" altLang="zh-CN" sz="2800" b="1" baseline="30000">
                <a:solidFill>
                  <a:srgbClr val="0000CC"/>
                </a:solidFill>
                <a:latin typeface="Times New Roman" panose="02020603050405020304" pitchFamily="18" charset="0"/>
                <a:ea typeface="+mn-ea"/>
                <a:cs typeface="Times New Roman" panose="02020603050405020304" pitchFamily="18" charset="0"/>
              </a:rPr>
              <a:t>338</a:t>
            </a:r>
            <a:r>
              <a:rPr kumimoji="1" lang="en-US" altLang="zh-CN" sz="2800" b="1">
                <a:solidFill>
                  <a:srgbClr val="0000CC"/>
                </a:solidFill>
                <a:latin typeface="Times New Roman" panose="02020603050405020304" pitchFamily="18" charset="0"/>
                <a:ea typeface="+mn-ea"/>
                <a:cs typeface="Times New Roman" panose="02020603050405020304" pitchFamily="18" charset="0"/>
              </a:rPr>
              <a:t> » 10</a:t>
            </a:r>
            <a:r>
              <a:rPr kumimoji="1" lang="en-US" altLang="zh-CN" sz="2800" b="1" baseline="30000">
                <a:solidFill>
                  <a:srgbClr val="0000CC"/>
                </a:solidFill>
                <a:latin typeface="Times New Roman" panose="02020603050405020304" pitchFamily="18" charset="0"/>
                <a:ea typeface="+mn-ea"/>
                <a:cs typeface="Times New Roman" panose="02020603050405020304" pitchFamily="18" charset="0"/>
              </a:rPr>
              <a:t>6</a:t>
            </a:r>
            <a:r>
              <a:rPr kumimoji="1" lang="en-US" altLang="zh-CN" sz="2800" b="1">
                <a:solidFill>
                  <a:srgbClr val="0000CC"/>
                </a:solidFill>
                <a:latin typeface="Times New Roman" panose="02020603050405020304" pitchFamily="18" charset="0"/>
                <a:ea typeface="+mn-ea"/>
                <a:cs typeface="Times New Roman" panose="02020603050405020304" pitchFamily="18" charset="0"/>
              </a:rPr>
              <a:t> </a:t>
            </a:r>
            <a:r>
              <a:rPr kumimoji="1" lang="zh-CN" altLang="en-US" sz="2800" b="1">
                <a:solidFill>
                  <a:srgbClr val="0000CC"/>
                </a:solidFill>
                <a:latin typeface="Times New Roman" panose="02020603050405020304" pitchFamily="18" charset="0"/>
                <a:ea typeface="+mn-ea"/>
                <a:cs typeface="Times New Roman" panose="02020603050405020304" pitchFamily="18" charset="0"/>
              </a:rPr>
              <a:t>。</a:t>
            </a:r>
            <a:endParaRPr kumimoji="1" lang="zh-CN" altLang="en-US" sz="2800" b="1" baseline="30000">
              <a:solidFill>
                <a:srgbClr val="0000CC"/>
              </a:solidFill>
              <a:latin typeface="Times New Roman" panose="02020603050405020304" pitchFamily="18" charset="0"/>
              <a:ea typeface="+mn-ea"/>
              <a:cs typeface="Times New Roman" panose="02020603050405020304" pitchFamily="18" charset="0"/>
            </a:endParaRPr>
          </a:p>
        </p:txBody>
      </p:sp>
      <p:sp>
        <p:nvSpPr>
          <p:cNvPr id="536600" name="Text Box 24"/>
          <p:cNvSpPr txBox="1">
            <a:spLocks noChangeArrowheads="1"/>
          </p:cNvSpPr>
          <p:nvPr/>
        </p:nvSpPr>
        <p:spPr bwMode="auto">
          <a:xfrm>
            <a:off x="468313" y="2492375"/>
            <a:ext cx="6119812" cy="457200"/>
          </a:xfrm>
          <a:prstGeom prst="rect">
            <a:avLst/>
          </a:prstGeom>
          <a:noFill/>
          <a:ln w="9525">
            <a:noFill/>
            <a:miter lim="800000"/>
            <a:headEnd/>
            <a:tailEnd/>
          </a:ln>
          <a:effectLst/>
        </p:spPr>
        <p:txBody>
          <a:bodyPr>
            <a:spAutoFit/>
          </a:bodyPr>
          <a:lstStyle/>
          <a:p>
            <a:pPr>
              <a:spcBef>
                <a:spcPct val="20000"/>
              </a:spcBef>
              <a:buClr>
                <a:schemeClr val="hlink"/>
              </a:buClr>
              <a:buSzPct val="120000"/>
              <a:defRPr/>
            </a:pPr>
            <a:r>
              <a:rPr lang="en-US" altLang="zh-CN" sz="2400" b="1" dirty="0">
                <a:solidFill>
                  <a:srgbClr val="0000CC"/>
                </a:solidFill>
                <a:latin typeface="Times New Roman" panose="02020603050405020304" pitchFamily="18" charset="0"/>
                <a:ea typeface="+mn-ea"/>
                <a:cs typeface="Times New Roman" panose="02020603050405020304" pitchFamily="18" charset="0"/>
              </a:rPr>
              <a:t>MnO</a:t>
            </a:r>
            <a:r>
              <a:rPr lang="en-US" altLang="zh-CN" sz="2400" b="1" baseline="-25000" dirty="0">
                <a:solidFill>
                  <a:srgbClr val="0000CC"/>
                </a:solidFill>
                <a:latin typeface="Times New Roman" panose="02020603050405020304" pitchFamily="18" charset="0"/>
                <a:ea typeface="+mn-ea"/>
                <a:cs typeface="Times New Roman" panose="02020603050405020304" pitchFamily="18" charset="0"/>
              </a:rPr>
              <a:t>4</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 </a:t>
            </a:r>
            <a:r>
              <a:rPr lang="zh-CN" altLang="en-US" sz="2400" b="1" dirty="0">
                <a:solidFill>
                  <a:srgbClr val="0000CC"/>
                </a:solidFill>
                <a:latin typeface="Times New Roman" panose="02020603050405020304" pitchFamily="18" charset="0"/>
                <a:ea typeface="+mn-ea"/>
                <a:cs typeface="Times New Roman" panose="02020603050405020304" pitchFamily="18" charset="0"/>
              </a:rPr>
              <a:t>＋ </a:t>
            </a:r>
            <a:r>
              <a:rPr lang="en-US" altLang="zh-CN" sz="2400" b="1" dirty="0">
                <a:solidFill>
                  <a:srgbClr val="0000CC"/>
                </a:solidFill>
                <a:latin typeface="Times New Roman" panose="02020603050405020304" pitchFamily="18" charset="0"/>
                <a:ea typeface="+mn-ea"/>
                <a:cs typeface="Times New Roman" panose="02020603050405020304" pitchFamily="18" charset="0"/>
              </a:rPr>
              <a:t>8H</a:t>
            </a:r>
            <a:r>
              <a:rPr lang="zh-CN" altLang="en-US" sz="2400" b="1" baseline="30000" dirty="0">
                <a:solidFill>
                  <a:srgbClr val="0000CC"/>
                </a:solidFill>
                <a:latin typeface="Times New Roman" panose="02020603050405020304" pitchFamily="18" charset="0"/>
                <a:ea typeface="+mn-ea"/>
                <a:cs typeface="Times New Roman" panose="02020603050405020304" pitchFamily="18" charset="0"/>
              </a:rPr>
              <a:t>＋</a:t>
            </a:r>
            <a:r>
              <a:rPr lang="zh-CN" altLang="en-US" sz="2400" b="1"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5e       </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     </a:t>
            </a:r>
            <a:r>
              <a:rPr lang="en-US" altLang="zh-CN" sz="2400" b="1" dirty="0">
                <a:solidFill>
                  <a:srgbClr val="0000CC"/>
                </a:solidFill>
                <a:latin typeface="Times New Roman" panose="02020603050405020304" pitchFamily="18" charset="0"/>
                <a:ea typeface="+mn-ea"/>
                <a:cs typeface="Times New Roman" panose="02020603050405020304" pitchFamily="18" charset="0"/>
              </a:rPr>
              <a:t>Mn</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2</a:t>
            </a:r>
            <a:r>
              <a:rPr lang="zh-CN" altLang="en-US" sz="2400" b="1" baseline="30000" dirty="0">
                <a:solidFill>
                  <a:srgbClr val="0000CC"/>
                </a:solidFill>
                <a:latin typeface="Times New Roman" panose="02020603050405020304" pitchFamily="18" charset="0"/>
                <a:ea typeface="+mn-ea"/>
                <a:cs typeface="Times New Roman" panose="02020603050405020304" pitchFamily="18" charset="0"/>
              </a:rPr>
              <a:t>＋</a:t>
            </a:r>
            <a:r>
              <a:rPr lang="zh-CN" altLang="en-US" sz="2400" b="1" dirty="0">
                <a:solidFill>
                  <a:srgbClr val="0000CC"/>
                </a:solidFill>
                <a:latin typeface="Times New Roman" panose="02020603050405020304" pitchFamily="18" charset="0"/>
                <a:ea typeface="+mn-ea"/>
                <a:cs typeface="Times New Roman" panose="02020603050405020304" pitchFamily="18" charset="0"/>
              </a:rPr>
              <a:t>＋ </a:t>
            </a:r>
            <a:r>
              <a:rPr lang="en-US" altLang="zh-CN" sz="2400" b="1" dirty="0">
                <a:solidFill>
                  <a:srgbClr val="0000CC"/>
                </a:solidFill>
                <a:latin typeface="Times New Roman" panose="02020603050405020304" pitchFamily="18" charset="0"/>
                <a:ea typeface="+mn-ea"/>
                <a:cs typeface="Times New Roman" panose="02020603050405020304" pitchFamily="18" charset="0"/>
              </a:rPr>
              <a:t>4H</a:t>
            </a:r>
            <a:r>
              <a:rPr lang="en-US" altLang="zh-CN" sz="2400" b="1" baseline="-25000" dirty="0">
                <a:solidFill>
                  <a:srgbClr val="0000CC"/>
                </a:solidFill>
                <a:latin typeface="Times New Roman" panose="02020603050405020304" pitchFamily="18" charset="0"/>
                <a:ea typeface="+mn-ea"/>
                <a:cs typeface="Times New Roman" panose="02020603050405020304" pitchFamily="18" charset="0"/>
              </a:rPr>
              <a:t>2</a:t>
            </a:r>
            <a:r>
              <a:rPr lang="en-US" altLang="zh-CN" sz="2400" b="1" dirty="0">
                <a:solidFill>
                  <a:srgbClr val="0000CC"/>
                </a:solidFill>
                <a:latin typeface="Times New Roman" panose="02020603050405020304" pitchFamily="18" charset="0"/>
                <a:ea typeface="+mn-ea"/>
                <a:cs typeface="Times New Roman" panose="02020603050405020304" pitchFamily="18" charset="0"/>
              </a:rPr>
              <a:t>O</a:t>
            </a:r>
          </a:p>
        </p:txBody>
      </p:sp>
      <p:sp>
        <p:nvSpPr>
          <p:cNvPr id="536601" name="Text Box 25"/>
          <p:cNvSpPr txBox="1">
            <a:spLocks noChangeArrowheads="1"/>
          </p:cNvSpPr>
          <p:nvPr/>
        </p:nvSpPr>
        <p:spPr bwMode="auto">
          <a:xfrm>
            <a:off x="539750" y="3068638"/>
            <a:ext cx="5688013" cy="457200"/>
          </a:xfrm>
          <a:prstGeom prst="rect">
            <a:avLst/>
          </a:prstGeom>
          <a:noFill/>
          <a:ln w="9525">
            <a:noFill/>
            <a:miter lim="800000"/>
            <a:headEnd/>
            <a:tailEnd/>
          </a:ln>
          <a:effectLst/>
        </p:spPr>
        <p:txBody>
          <a:bodyPr>
            <a:spAutoFit/>
          </a:bodyPr>
          <a:lstStyle/>
          <a:p>
            <a:pPr>
              <a:spcBef>
                <a:spcPct val="20000"/>
              </a:spcBef>
              <a:buClr>
                <a:schemeClr val="hlink"/>
              </a:buClr>
              <a:buSzPct val="120000"/>
              <a:defRPr/>
            </a:pPr>
            <a:r>
              <a:rPr lang="en-US" altLang="zh-CN" sz="2400" b="1" dirty="0">
                <a:solidFill>
                  <a:srgbClr val="0000CC"/>
                </a:solidFill>
                <a:latin typeface="Times New Roman" panose="02020603050405020304" pitchFamily="18" charset="0"/>
                <a:ea typeface="+mn-ea"/>
                <a:cs typeface="Times New Roman" panose="02020603050405020304" pitchFamily="18" charset="0"/>
              </a:rPr>
              <a:t>H</a:t>
            </a:r>
            <a:r>
              <a:rPr lang="en-US" altLang="zh-CN" sz="2400" b="1" baseline="-25000" dirty="0">
                <a:solidFill>
                  <a:srgbClr val="0000CC"/>
                </a:solidFill>
                <a:latin typeface="Times New Roman" panose="02020603050405020304" pitchFamily="18" charset="0"/>
                <a:ea typeface="+mn-ea"/>
                <a:cs typeface="Times New Roman" panose="02020603050405020304" pitchFamily="18" charset="0"/>
              </a:rPr>
              <a:t>2</a:t>
            </a:r>
            <a:r>
              <a:rPr lang="en-US" altLang="zh-CN" sz="2400" b="1" dirty="0">
                <a:solidFill>
                  <a:srgbClr val="0000CC"/>
                </a:solidFill>
                <a:latin typeface="Times New Roman" panose="02020603050405020304" pitchFamily="18" charset="0"/>
                <a:ea typeface="+mn-ea"/>
                <a:cs typeface="Times New Roman" panose="02020603050405020304" pitchFamily="18" charset="0"/>
              </a:rPr>
              <a:t>C</a:t>
            </a:r>
            <a:r>
              <a:rPr lang="en-US" altLang="zh-CN" sz="2400" b="1" baseline="-25000" dirty="0">
                <a:solidFill>
                  <a:srgbClr val="0000CC"/>
                </a:solidFill>
                <a:latin typeface="Times New Roman" panose="02020603050405020304" pitchFamily="18" charset="0"/>
                <a:ea typeface="+mn-ea"/>
                <a:cs typeface="Times New Roman" panose="02020603050405020304" pitchFamily="18" charset="0"/>
              </a:rPr>
              <a:t>2</a:t>
            </a:r>
            <a:r>
              <a:rPr lang="en-US" altLang="zh-CN" sz="2400" b="1" dirty="0">
                <a:solidFill>
                  <a:srgbClr val="0000CC"/>
                </a:solidFill>
                <a:latin typeface="Times New Roman" panose="02020603050405020304" pitchFamily="18" charset="0"/>
                <a:ea typeface="+mn-ea"/>
                <a:cs typeface="Times New Roman" panose="02020603050405020304" pitchFamily="18" charset="0"/>
              </a:rPr>
              <a:t>O</a:t>
            </a:r>
            <a:r>
              <a:rPr lang="en-US" altLang="zh-CN" sz="2400" b="1" baseline="-25000" dirty="0">
                <a:solidFill>
                  <a:srgbClr val="0000CC"/>
                </a:solidFill>
                <a:latin typeface="Times New Roman" panose="02020603050405020304" pitchFamily="18" charset="0"/>
                <a:ea typeface="+mn-ea"/>
                <a:cs typeface="Times New Roman" panose="02020603050405020304" pitchFamily="18" charset="0"/>
              </a:rPr>
              <a:t>4</a:t>
            </a:r>
            <a:r>
              <a:rPr lang="en-US" altLang="zh-CN" sz="2400" b="1" dirty="0">
                <a:solidFill>
                  <a:srgbClr val="0000CC"/>
                </a:solidFill>
                <a:latin typeface="Times New Roman" panose="02020603050405020304" pitchFamily="18" charset="0"/>
                <a:ea typeface="+mn-ea"/>
                <a:cs typeface="Times New Roman" panose="02020603050405020304" pitchFamily="18" charset="0"/>
              </a:rPr>
              <a:t>   </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          </a:t>
            </a:r>
            <a:r>
              <a:rPr lang="en-US" altLang="zh-CN" sz="2400" b="1" dirty="0">
                <a:solidFill>
                  <a:srgbClr val="0000CC"/>
                </a:solidFill>
                <a:latin typeface="Times New Roman" panose="02020603050405020304" pitchFamily="18" charset="0"/>
                <a:ea typeface="+mn-ea"/>
                <a:cs typeface="Times New Roman" panose="02020603050405020304" pitchFamily="18" charset="0"/>
              </a:rPr>
              <a:t>2CO</a:t>
            </a:r>
            <a:r>
              <a:rPr lang="en-US" altLang="zh-CN" sz="2400" b="1" baseline="-25000" dirty="0">
                <a:solidFill>
                  <a:srgbClr val="0000CC"/>
                </a:solidFill>
                <a:latin typeface="Times New Roman" panose="02020603050405020304" pitchFamily="18" charset="0"/>
                <a:ea typeface="+mn-ea"/>
                <a:cs typeface="Times New Roman" panose="02020603050405020304" pitchFamily="18" charset="0"/>
              </a:rPr>
              <a:t>2</a:t>
            </a:r>
            <a:r>
              <a:rPr lang="en-US" altLang="zh-CN" sz="2400" b="1" dirty="0">
                <a:solidFill>
                  <a:srgbClr val="0000CC"/>
                </a:solidFill>
                <a:latin typeface="Times New Roman" panose="02020603050405020304" pitchFamily="18" charset="0"/>
                <a:ea typeface="+mn-ea"/>
                <a:cs typeface="Times New Roman" panose="02020603050405020304" pitchFamily="18" charset="0"/>
              </a:rPr>
              <a:t> </a:t>
            </a:r>
            <a:r>
              <a:rPr lang="zh-CN" altLang="en-US" sz="2400" b="1" dirty="0">
                <a:solidFill>
                  <a:srgbClr val="0000CC"/>
                </a:solidFill>
                <a:latin typeface="Times New Roman" panose="02020603050405020304" pitchFamily="18" charset="0"/>
                <a:ea typeface="+mn-ea"/>
                <a:cs typeface="Times New Roman" panose="02020603050405020304" pitchFamily="18" charset="0"/>
              </a:rPr>
              <a:t>＋ </a:t>
            </a:r>
            <a:r>
              <a:rPr lang="en-US" altLang="zh-CN" sz="2400" b="1" dirty="0">
                <a:solidFill>
                  <a:srgbClr val="0000CC"/>
                </a:solidFill>
                <a:latin typeface="Times New Roman" panose="02020603050405020304" pitchFamily="18" charset="0"/>
                <a:ea typeface="+mn-ea"/>
                <a:cs typeface="Times New Roman" panose="02020603050405020304" pitchFamily="18" charset="0"/>
              </a:rPr>
              <a:t>2H</a:t>
            </a:r>
            <a:r>
              <a:rPr lang="zh-CN" altLang="en-US" sz="2400" b="1" baseline="30000" dirty="0">
                <a:solidFill>
                  <a:srgbClr val="0000CC"/>
                </a:solidFill>
                <a:latin typeface="Times New Roman" panose="02020603050405020304" pitchFamily="18" charset="0"/>
                <a:ea typeface="+mn-ea"/>
                <a:cs typeface="Times New Roman" panose="02020603050405020304" pitchFamily="18" charset="0"/>
              </a:rPr>
              <a:t>＋</a:t>
            </a:r>
            <a:r>
              <a:rPr lang="zh-CN" altLang="en-US" sz="2400" b="1" dirty="0">
                <a:solidFill>
                  <a:srgbClr val="0000CC"/>
                </a:solidFill>
                <a:latin typeface="Times New Roman" panose="02020603050405020304" pitchFamily="18" charset="0"/>
                <a:ea typeface="+mn-ea"/>
                <a:cs typeface="Times New Roman" panose="02020603050405020304" pitchFamily="18" charset="0"/>
              </a:rPr>
              <a:t> ＋</a:t>
            </a:r>
            <a:r>
              <a:rPr lang="en-US" altLang="zh-CN" sz="2400" b="1" dirty="0">
                <a:solidFill>
                  <a:srgbClr val="0000CC"/>
                </a:solidFill>
                <a:latin typeface="Times New Roman" panose="02020603050405020304" pitchFamily="18" charset="0"/>
                <a:ea typeface="+mn-ea"/>
                <a:cs typeface="Times New Roman" panose="02020603050405020304" pitchFamily="18" charset="0"/>
              </a:rPr>
              <a:t>2e</a:t>
            </a:r>
          </a:p>
        </p:txBody>
      </p:sp>
      <p:sp>
        <p:nvSpPr>
          <p:cNvPr id="536602" name="Line 26"/>
          <p:cNvSpPr>
            <a:spLocks noChangeShapeType="1"/>
          </p:cNvSpPr>
          <p:nvPr/>
        </p:nvSpPr>
        <p:spPr bwMode="auto">
          <a:xfrm>
            <a:off x="3131840" y="2708275"/>
            <a:ext cx="647700" cy="0"/>
          </a:xfrm>
          <a:prstGeom prst="line">
            <a:avLst/>
          </a:prstGeom>
          <a:noFill/>
          <a:ln w="38100">
            <a:solidFill>
              <a:srgbClr val="800080"/>
            </a:solidFill>
            <a:miter lim="800000"/>
            <a:headEnd/>
            <a:tailEnd type="triangle" w="med" len="med"/>
          </a:ln>
        </p:spPr>
        <p:txBody>
          <a:bodyPr wrap="none"/>
          <a:lstStyle/>
          <a:p>
            <a:endParaRPr lang="zh-CN" altLang="en-US" b="1">
              <a:latin typeface="Times New Roman" panose="02020603050405020304" pitchFamily="18" charset="0"/>
              <a:ea typeface="+mn-ea"/>
              <a:cs typeface="Times New Roman" panose="02020603050405020304" pitchFamily="18" charset="0"/>
            </a:endParaRPr>
          </a:p>
        </p:txBody>
      </p:sp>
      <p:sp>
        <p:nvSpPr>
          <p:cNvPr id="536603" name="Line 27"/>
          <p:cNvSpPr>
            <a:spLocks noChangeShapeType="1"/>
          </p:cNvSpPr>
          <p:nvPr/>
        </p:nvSpPr>
        <p:spPr bwMode="auto">
          <a:xfrm flipH="1">
            <a:off x="3131840" y="2781300"/>
            <a:ext cx="576262" cy="0"/>
          </a:xfrm>
          <a:prstGeom prst="line">
            <a:avLst/>
          </a:prstGeom>
          <a:noFill/>
          <a:ln w="38100">
            <a:solidFill>
              <a:srgbClr val="800080"/>
            </a:solidFill>
            <a:miter lim="800000"/>
            <a:headEnd/>
            <a:tailEnd type="triangle" w="med" len="med"/>
          </a:ln>
        </p:spPr>
        <p:txBody>
          <a:bodyPr wrap="none"/>
          <a:lstStyle/>
          <a:p>
            <a:endParaRPr lang="zh-CN" altLang="en-US" b="1">
              <a:latin typeface="Times New Roman" panose="02020603050405020304" pitchFamily="18" charset="0"/>
              <a:ea typeface="+mn-ea"/>
              <a:cs typeface="Times New Roman" panose="02020603050405020304" pitchFamily="18" charset="0"/>
            </a:endParaRPr>
          </a:p>
        </p:txBody>
      </p:sp>
      <p:sp>
        <p:nvSpPr>
          <p:cNvPr id="536604" name="Line 28"/>
          <p:cNvSpPr>
            <a:spLocks noChangeShapeType="1"/>
          </p:cNvSpPr>
          <p:nvPr/>
        </p:nvSpPr>
        <p:spPr bwMode="auto">
          <a:xfrm>
            <a:off x="1835696" y="3284538"/>
            <a:ext cx="647700" cy="0"/>
          </a:xfrm>
          <a:prstGeom prst="line">
            <a:avLst/>
          </a:prstGeom>
          <a:noFill/>
          <a:ln w="38100">
            <a:solidFill>
              <a:srgbClr val="800080"/>
            </a:solidFill>
            <a:miter lim="800000"/>
            <a:headEnd/>
            <a:tailEnd type="triangle" w="med" len="med"/>
          </a:ln>
        </p:spPr>
        <p:txBody>
          <a:bodyPr wrap="none"/>
          <a:lstStyle/>
          <a:p>
            <a:endParaRPr lang="zh-CN" altLang="en-US" b="1">
              <a:latin typeface="Times New Roman" panose="02020603050405020304" pitchFamily="18" charset="0"/>
              <a:ea typeface="+mn-ea"/>
              <a:cs typeface="Times New Roman" panose="02020603050405020304" pitchFamily="18" charset="0"/>
            </a:endParaRPr>
          </a:p>
        </p:txBody>
      </p:sp>
      <p:sp>
        <p:nvSpPr>
          <p:cNvPr id="536605" name="Line 29"/>
          <p:cNvSpPr>
            <a:spLocks noChangeShapeType="1"/>
          </p:cNvSpPr>
          <p:nvPr/>
        </p:nvSpPr>
        <p:spPr bwMode="auto">
          <a:xfrm flipH="1">
            <a:off x="1835696" y="3357563"/>
            <a:ext cx="576262" cy="0"/>
          </a:xfrm>
          <a:prstGeom prst="line">
            <a:avLst/>
          </a:prstGeom>
          <a:noFill/>
          <a:ln w="38100">
            <a:solidFill>
              <a:srgbClr val="800080"/>
            </a:solidFill>
            <a:miter lim="800000"/>
            <a:headEnd/>
            <a:tailEnd type="triangle" w="med" len="med"/>
          </a:ln>
        </p:spPr>
        <p:txBody>
          <a:bodyPr wrap="none"/>
          <a:lstStyle/>
          <a:p>
            <a:endParaRPr lang="zh-CN" altLang="en-US" b="1">
              <a:latin typeface="Times New Roman" panose="02020603050405020304" pitchFamily="18" charset="0"/>
              <a:ea typeface="+mn-ea"/>
              <a:cs typeface="Times New Roman" panose="02020603050405020304" pitchFamily="18"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b="1" i="1">
                <a:solidFill>
                  <a:schemeClr val="bg1"/>
                </a:solidFill>
                <a:latin typeface="Times New Roman" panose="02020603050405020304" pitchFamily="18" charset="0"/>
                <a:ea typeface="+mn-ea"/>
                <a:cs typeface="Times New Roman" panose="02020603050405020304" pitchFamily="18" charset="0"/>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6578">
                                            <p:txEl>
                                              <p:pRg st="0" end="0"/>
                                            </p:txEl>
                                          </p:spTgt>
                                        </p:tgtEl>
                                        <p:attrNameLst>
                                          <p:attrName>style.visibility</p:attrName>
                                        </p:attrNameLst>
                                      </p:cBhvr>
                                      <p:to>
                                        <p:strVal val="visible"/>
                                      </p:to>
                                    </p:set>
                                    <p:animEffect transition="in" filter="wipe(left)">
                                      <p:cBhvr>
                                        <p:cTn id="7" dur="500"/>
                                        <p:tgtEl>
                                          <p:spTgt spid="5365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6579">
                                            <p:txEl>
                                              <p:pRg st="0" end="0"/>
                                            </p:txEl>
                                          </p:spTgt>
                                        </p:tgtEl>
                                        <p:attrNameLst>
                                          <p:attrName>style.visibility</p:attrName>
                                        </p:attrNameLst>
                                      </p:cBhvr>
                                      <p:to>
                                        <p:strVal val="visible"/>
                                      </p:to>
                                    </p:set>
                                    <p:animEffect transition="in" filter="wipe(left)">
                                      <p:cBhvr>
                                        <p:cTn id="12" dur="500"/>
                                        <p:tgtEl>
                                          <p:spTgt spid="5365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6579">
                                            <p:txEl>
                                              <p:pRg st="1" end="1"/>
                                            </p:txEl>
                                          </p:spTgt>
                                        </p:tgtEl>
                                        <p:attrNameLst>
                                          <p:attrName>style.visibility</p:attrName>
                                        </p:attrNameLst>
                                      </p:cBhvr>
                                      <p:to>
                                        <p:strVal val="visible"/>
                                      </p:to>
                                    </p:set>
                                    <p:animEffect transition="in" filter="wipe(left)">
                                      <p:cBhvr>
                                        <p:cTn id="17" dur="500"/>
                                        <p:tgtEl>
                                          <p:spTgt spid="53657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6579">
                                            <p:txEl>
                                              <p:pRg st="2" end="2"/>
                                            </p:txEl>
                                          </p:spTgt>
                                        </p:tgtEl>
                                        <p:attrNameLst>
                                          <p:attrName>style.visibility</p:attrName>
                                        </p:attrNameLst>
                                      </p:cBhvr>
                                      <p:to>
                                        <p:strVal val="visible"/>
                                      </p:to>
                                    </p:set>
                                    <p:animEffect transition="in" filter="wipe(left)">
                                      <p:cBhvr>
                                        <p:cTn id="22" dur="500"/>
                                        <p:tgtEl>
                                          <p:spTgt spid="53657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660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660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66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36583">
                                            <p:txEl>
                                              <p:pRg st="0" end="0"/>
                                            </p:txEl>
                                          </p:spTgt>
                                        </p:tgtEl>
                                        <p:attrNameLst>
                                          <p:attrName>style.visibility</p:attrName>
                                        </p:attrNameLst>
                                      </p:cBhvr>
                                      <p:to>
                                        <p:strVal val="visible"/>
                                      </p:to>
                                    </p:set>
                                    <p:animEffect transition="in" filter="wipe(left)">
                                      <p:cBhvr>
                                        <p:cTn id="35" dur="500"/>
                                        <p:tgtEl>
                                          <p:spTgt spid="536583">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3660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53660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53660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36587">
                                            <p:txEl>
                                              <p:pRg st="0" end="0"/>
                                            </p:txEl>
                                          </p:spTgt>
                                        </p:tgtEl>
                                        <p:attrNameLst>
                                          <p:attrName>style.visibility</p:attrName>
                                        </p:attrNameLst>
                                      </p:cBhvr>
                                      <p:to>
                                        <p:strVal val="visible"/>
                                      </p:to>
                                    </p:set>
                                    <p:animEffect transition="in" filter="wipe(left)">
                                      <p:cBhvr>
                                        <p:cTn id="48" dur="500"/>
                                        <p:tgtEl>
                                          <p:spTgt spid="536587">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536588">
                                            <p:txEl>
                                              <p:pRg st="0" end="0"/>
                                            </p:txEl>
                                          </p:spTgt>
                                        </p:tgtEl>
                                        <p:attrNameLst>
                                          <p:attrName>style.visibility</p:attrName>
                                        </p:attrNameLst>
                                      </p:cBhvr>
                                      <p:to>
                                        <p:strVal val="visible"/>
                                      </p:to>
                                    </p:set>
                                    <p:animEffect transition="in" filter="wipe(left)">
                                      <p:cBhvr>
                                        <p:cTn id="53" dur="500"/>
                                        <p:tgtEl>
                                          <p:spTgt spid="536588">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wipe(left)">
                                      <p:cBhvr>
                                        <p:cTn id="58" dur="500"/>
                                        <p:tgtEl>
                                          <p:spTgt spid="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wipe(left)">
                                      <p:cBhvr>
                                        <p:cTn id="63" dur="500"/>
                                        <p:tgtEl>
                                          <p:spTgt spid="3"/>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6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78" grpId="0" build="p" autoUpdateAnimBg="0"/>
      <p:bldP spid="536579" grpId="0" build="p" autoUpdateAnimBg="0"/>
      <p:bldP spid="536583" grpId="0" build="p" autoUpdateAnimBg="0"/>
      <p:bldP spid="536587" grpId="0" build="p" autoUpdateAnimBg="0"/>
      <p:bldP spid="536588" grpId="0" build="p" autoUpdateAnimBg="0"/>
      <p:bldP spid="536597" grpId="0"/>
      <p:bldP spid="536600" grpId="0"/>
      <p:bldP spid="536601" grpId="0"/>
      <p:bldP spid="536602" grpId="0" animBg="1"/>
      <p:bldP spid="536603" grpId="0" animBg="1"/>
      <p:bldP spid="536604" grpId="0" animBg="1"/>
      <p:bldP spid="536605"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459" name="Rectangle 3"/>
          <p:cNvSpPr>
            <a:spLocks noGrp="1" noChangeArrowheads="1"/>
          </p:cNvSpPr>
          <p:nvPr>
            <p:ph type="body" sz="half" idx="4294967295"/>
          </p:nvPr>
        </p:nvSpPr>
        <p:spPr>
          <a:xfrm>
            <a:off x="323850" y="549275"/>
            <a:ext cx="8353425" cy="5903913"/>
          </a:xfrm>
          <a:solidFill>
            <a:schemeClr val="bg1"/>
          </a:solidFill>
        </p:spPr>
        <p:txBody>
          <a:bodyPr/>
          <a:lstStyle/>
          <a:p>
            <a:pPr algn="just" eaLnBrk="1" hangingPunct="1">
              <a:buFont typeface="Wingdings" pitchFamily="2" charset="2"/>
              <a:buNone/>
            </a:pPr>
            <a:r>
              <a:rPr lang="zh-CN" altLang="en-US" sz="3600" b="1" dirty="0" smtClean="0">
                <a:solidFill>
                  <a:srgbClr val="D60093"/>
                </a:solidFill>
                <a:latin typeface="Times New Roman" panose="02020603050405020304" pitchFamily="18" charset="0"/>
                <a:cs typeface="Times New Roman" panose="02020603050405020304" pitchFamily="18" charset="0"/>
              </a:rPr>
              <a:t>！例</a:t>
            </a:r>
            <a:r>
              <a:rPr lang="en-US" altLang="zh-CN" sz="3600" b="1" dirty="0" smtClean="0">
                <a:solidFill>
                  <a:srgbClr val="D60093"/>
                </a:solidFill>
                <a:latin typeface="Times New Roman" panose="02020603050405020304" pitchFamily="18" charset="0"/>
                <a:cs typeface="Times New Roman" panose="02020603050405020304" pitchFamily="18" charset="0"/>
              </a:rPr>
              <a:t>6</a:t>
            </a:r>
            <a:r>
              <a:rPr lang="zh-CN" altLang="en-US" sz="3600" b="1" dirty="0" smtClean="0">
                <a:solidFill>
                  <a:srgbClr val="D60093"/>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已知  </a:t>
            </a:r>
            <a:r>
              <a:rPr lang="en-US" altLang="zh-CN" sz="2800" b="1" dirty="0" smtClean="0">
                <a:solidFill>
                  <a:srgbClr val="0000CC"/>
                </a:solidFill>
                <a:latin typeface="Times New Roman" panose="02020603050405020304" pitchFamily="18" charset="0"/>
                <a:cs typeface="Times New Roman" panose="02020603050405020304" pitchFamily="18" charset="0"/>
              </a:rPr>
              <a:t>E</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a:t>
            </a:r>
            <a:r>
              <a:rPr lang="en-US" altLang="zh-CN" sz="2800" b="1" dirty="0" smtClean="0">
                <a:solidFill>
                  <a:srgbClr val="0000CC"/>
                </a:solidFill>
                <a:latin typeface="Times New Roman" panose="02020603050405020304" pitchFamily="18" charset="0"/>
                <a:cs typeface="Times New Roman" panose="02020603050405020304" pitchFamily="18" charset="0"/>
                <a:sym typeface="Symbol" pitchFamily="18" charset="2"/>
              </a:rPr>
              <a:t>(Ag+/Ag) = 0.799V</a:t>
            </a:r>
            <a:r>
              <a:rPr lang="en-US" altLang="zh-CN" sz="2800" b="1" dirty="0" smtClean="0">
                <a:solidFill>
                  <a:srgbClr val="0000CC"/>
                </a:solidFill>
                <a:latin typeface="Times New Roman" panose="02020603050405020304" pitchFamily="18" charset="0"/>
                <a:cs typeface="Times New Roman" panose="02020603050405020304" pitchFamily="18" charset="0"/>
              </a:rPr>
              <a:t> </a:t>
            </a:r>
          </a:p>
          <a:p>
            <a:pPr algn="just" eaLnBrk="1" hangingPunct="1">
              <a:buFont typeface="Wingdings" pitchFamily="2" charset="2"/>
              <a:buNone/>
            </a:pPr>
            <a:r>
              <a:rPr lang="en-US" altLang="zh-CN" sz="2800" b="1" dirty="0" smtClean="0">
                <a:solidFill>
                  <a:srgbClr val="0000CC"/>
                </a:solidFill>
                <a:latin typeface="Times New Roman" panose="02020603050405020304" pitchFamily="18" charset="0"/>
                <a:cs typeface="Times New Roman" panose="02020603050405020304" pitchFamily="18" charset="0"/>
              </a:rPr>
              <a:t>          E</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a:t>
            </a:r>
            <a:r>
              <a:rPr lang="en-US" altLang="zh-CN" sz="2800" b="1" dirty="0" smtClean="0">
                <a:solidFill>
                  <a:srgbClr val="0000CC"/>
                </a:solidFill>
                <a:latin typeface="Times New Roman" panose="02020603050405020304" pitchFamily="18" charset="0"/>
                <a:cs typeface="Times New Roman" panose="02020603050405020304" pitchFamily="18" charset="0"/>
                <a:sym typeface="Symbol" pitchFamily="18" charset="2"/>
              </a:rPr>
              <a:t>(</a:t>
            </a:r>
            <a:r>
              <a:rPr lang="en-US" altLang="zh-CN" sz="2800" b="1" dirty="0" err="1" smtClean="0">
                <a:solidFill>
                  <a:srgbClr val="0000CC"/>
                </a:solidFill>
                <a:latin typeface="Times New Roman" panose="02020603050405020304" pitchFamily="18" charset="0"/>
                <a:cs typeface="Times New Roman" panose="02020603050405020304" pitchFamily="18" charset="0"/>
                <a:sym typeface="Symbol" pitchFamily="18" charset="2"/>
              </a:rPr>
              <a:t>AgCl</a:t>
            </a:r>
            <a:r>
              <a:rPr lang="en-US" altLang="zh-CN" sz="2800" b="1" dirty="0" smtClean="0">
                <a:solidFill>
                  <a:srgbClr val="0000CC"/>
                </a:solidFill>
                <a:latin typeface="Times New Roman" panose="02020603050405020304" pitchFamily="18" charset="0"/>
                <a:cs typeface="Times New Roman" panose="02020603050405020304" pitchFamily="18" charset="0"/>
                <a:sym typeface="Symbol" pitchFamily="18" charset="2"/>
              </a:rPr>
              <a:t>/Ag)= 0.22V</a:t>
            </a:r>
            <a:r>
              <a:rPr lang="en-US" altLang="zh-CN" sz="2800" b="1" dirty="0" smtClean="0">
                <a:latin typeface="Times New Roman" panose="02020603050405020304" pitchFamily="18" charset="0"/>
                <a:cs typeface="Times New Roman" panose="02020603050405020304" pitchFamily="18" charset="0"/>
              </a:rPr>
              <a:t>  </a:t>
            </a:r>
          </a:p>
          <a:p>
            <a:pPr algn="just" eaLnBrk="1" hangingPunct="1">
              <a:buFont typeface="Wingdings" pitchFamily="2" charset="2"/>
              <a:buNone/>
            </a:pPr>
            <a:r>
              <a:rPr lang="zh-CN" altLang="en-US" sz="2800" b="1" dirty="0" smtClean="0">
                <a:solidFill>
                  <a:srgbClr val="0000CC"/>
                </a:solidFill>
                <a:latin typeface="Times New Roman" panose="02020603050405020304" pitchFamily="18" charset="0"/>
                <a:cs typeface="Times New Roman" panose="02020603050405020304" pitchFamily="18" charset="0"/>
              </a:rPr>
              <a:t>求</a:t>
            </a:r>
          </a:p>
          <a:p>
            <a:pPr algn="just" eaLnBrk="1" hangingPunct="1">
              <a:buFont typeface="Wingdings" pitchFamily="2" charset="2"/>
              <a:buNone/>
            </a:pPr>
            <a:endParaRPr lang="zh-CN" altLang="en-US" sz="2800" b="1" dirty="0" smtClean="0">
              <a:solidFill>
                <a:srgbClr val="0000CC"/>
              </a:solidFill>
              <a:latin typeface="Times New Roman" panose="02020603050405020304" pitchFamily="18" charset="0"/>
              <a:cs typeface="Times New Roman" panose="02020603050405020304" pitchFamily="18" charset="0"/>
            </a:endParaRPr>
          </a:p>
          <a:p>
            <a:pPr algn="just" eaLnBrk="1" hangingPunct="1">
              <a:buFont typeface="Wingdings" pitchFamily="2" charset="2"/>
              <a:buNone/>
            </a:pPr>
            <a:r>
              <a:rPr lang="zh-CN" altLang="en-US" sz="2800" b="1" dirty="0" smtClean="0">
                <a:solidFill>
                  <a:srgbClr val="0000CC"/>
                </a:solidFill>
                <a:latin typeface="Times New Roman" panose="02020603050405020304" pitchFamily="18" charset="0"/>
                <a:cs typeface="Times New Roman" panose="02020603050405020304" pitchFamily="18" charset="0"/>
              </a:rPr>
              <a:t>解：根据                                            和</a:t>
            </a:r>
          </a:p>
          <a:p>
            <a:pPr algn="just" eaLnBrk="1" hangingPunct="1">
              <a:buFont typeface="Wingdings" pitchFamily="2" charset="2"/>
              <a:buNone/>
            </a:pPr>
            <a:r>
              <a:rPr lang="zh-CN" altLang="en-US" sz="2800" b="1" dirty="0" smtClean="0">
                <a:solidFill>
                  <a:srgbClr val="0000CC"/>
                </a:solidFill>
                <a:latin typeface="Times New Roman" panose="02020603050405020304" pitchFamily="18" charset="0"/>
                <a:cs typeface="Times New Roman" panose="02020603050405020304" pitchFamily="18" charset="0"/>
              </a:rPr>
              <a:t>得</a:t>
            </a:r>
          </a:p>
          <a:p>
            <a:pPr algn="just" eaLnBrk="1" hangingPunct="1">
              <a:buFont typeface="Wingdings" pitchFamily="2" charset="2"/>
              <a:buNone/>
            </a:pPr>
            <a:endParaRPr lang="zh-CN" altLang="en-US" sz="2800" b="1" dirty="0" smtClean="0">
              <a:solidFill>
                <a:srgbClr val="0000CC"/>
              </a:solidFill>
              <a:latin typeface="Times New Roman" panose="02020603050405020304" pitchFamily="18" charset="0"/>
              <a:cs typeface="Times New Roman" panose="02020603050405020304" pitchFamily="18" charset="0"/>
            </a:endParaRPr>
          </a:p>
          <a:p>
            <a:pPr algn="just" eaLnBrk="1" hangingPunct="1">
              <a:buFont typeface="Wingdings" pitchFamily="2" charset="2"/>
              <a:buNone/>
            </a:pPr>
            <a:r>
              <a:rPr lang="zh-CN" altLang="en-US" sz="2800" b="1" dirty="0" smtClean="0">
                <a:solidFill>
                  <a:srgbClr val="0000CC"/>
                </a:solidFill>
                <a:latin typeface="Times New Roman" panose="02020603050405020304" pitchFamily="18" charset="0"/>
                <a:cs typeface="Times New Roman" panose="02020603050405020304" pitchFamily="18" charset="0"/>
              </a:rPr>
              <a:t>可根据上式求出</a:t>
            </a:r>
            <a:r>
              <a:rPr lang="en-US" altLang="zh-CN" sz="2800" b="1" i="1" dirty="0" smtClean="0">
                <a:solidFill>
                  <a:srgbClr val="D60093"/>
                </a:solidFill>
                <a:latin typeface="Times New Roman" panose="02020603050405020304" pitchFamily="18" charset="0"/>
                <a:cs typeface="Times New Roman" panose="02020603050405020304" pitchFamily="18" charset="0"/>
              </a:rPr>
              <a:t>K</a:t>
            </a:r>
            <a:r>
              <a:rPr lang="en-US" altLang="zh-CN" sz="2800" b="1" dirty="0" smtClean="0">
                <a:solidFill>
                  <a:srgbClr val="D60093"/>
                </a:solidFill>
                <a:latin typeface="Times New Roman" panose="02020603050405020304" pitchFamily="18" charset="0"/>
                <a:cs typeface="Times New Roman" panose="02020603050405020304" pitchFamily="18" charset="0"/>
              </a:rPr>
              <a:t> </a:t>
            </a:r>
            <a:r>
              <a:rPr lang="en-US" altLang="zh-CN" sz="2800" b="1" baseline="30000" dirty="0" smtClean="0">
                <a:solidFill>
                  <a:srgbClr val="D60093"/>
                </a:solidFill>
                <a:latin typeface="Times New Roman" panose="02020603050405020304" pitchFamily="18" charset="0"/>
                <a:cs typeface="Times New Roman" panose="02020603050405020304" pitchFamily="18" charset="0"/>
                <a:sym typeface="Symbol" pitchFamily="18" charset="2"/>
              </a:rPr>
              <a:t></a:t>
            </a:r>
            <a:r>
              <a:rPr lang="en-US" altLang="zh-CN" sz="2800" b="1" dirty="0" smtClean="0">
                <a:solidFill>
                  <a:srgbClr val="D60093"/>
                </a:solidFill>
                <a:latin typeface="Times New Roman" panose="02020603050405020304" pitchFamily="18" charset="0"/>
                <a:cs typeface="Times New Roman" panose="02020603050405020304" pitchFamily="18" charset="0"/>
                <a:sym typeface="Symbol" pitchFamily="18" charset="2"/>
              </a:rPr>
              <a:t>,</a:t>
            </a:r>
            <a:r>
              <a:rPr lang="zh-CN" altLang="en-US" sz="2800" b="1" dirty="0" smtClean="0">
                <a:solidFill>
                  <a:srgbClr val="0000CC"/>
                </a:solidFill>
                <a:latin typeface="Times New Roman" panose="02020603050405020304" pitchFamily="18" charset="0"/>
                <a:cs typeface="Times New Roman" panose="02020603050405020304" pitchFamily="18" charset="0"/>
                <a:sym typeface="Symbol" pitchFamily="18" charset="2"/>
              </a:rPr>
              <a:t>再根据反应式求出</a:t>
            </a:r>
            <a:r>
              <a:rPr lang="en-US" altLang="zh-CN" sz="2800" b="1" i="1" dirty="0" smtClean="0">
                <a:solidFill>
                  <a:srgbClr val="D60093"/>
                </a:solidFill>
                <a:latin typeface="Times New Roman" panose="02020603050405020304" pitchFamily="18" charset="0"/>
                <a:cs typeface="Times New Roman" panose="02020603050405020304" pitchFamily="18" charset="0"/>
              </a:rPr>
              <a:t>K</a:t>
            </a:r>
            <a:r>
              <a:rPr lang="en-US" altLang="zh-CN" sz="2800" b="1" dirty="0" smtClean="0">
                <a:solidFill>
                  <a:srgbClr val="D60093"/>
                </a:solidFill>
                <a:latin typeface="Times New Roman" panose="02020603050405020304" pitchFamily="18" charset="0"/>
                <a:cs typeface="Times New Roman" panose="02020603050405020304" pitchFamily="18" charset="0"/>
              </a:rPr>
              <a:t> </a:t>
            </a:r>
            <a:r>
              <a:rPr lang="en-US" altLang="zh-CN" sz="2800" b="1" baseline="30000" dirty="0" smtClean="0">
                <a:solidFill>
                  <a:srgbClr val="D60093"/>
                </a:solidFill>
                <a:latin typeface="Times New Roman" panose="02020603050405020304" pitchFamily="18" charset="0"/>
                <a:cs typeface="Times New Roman" panose="02020603050405020304" pitchFamily="18" charset="0"/>
                <a:sym typeface="Symbol" pitchFamily="18" charset="2"/>
              </a:rPr>
              <a:t></a:t>
            </a:r>
            <a:r>
              <a:rPr lang="en-US" altLang="zh-CN" sz="2800" b="1" i="1" baseline="-25000" dirty="0" err="1" smtClean="0">
                <a:solidFill>
                  <a:srgbClr val="D60093"/>
                </a:solidFill>
                <a:latin typeface="Times New Roman" panose="02020603050405020304" pitchFamily="18" charset="0"/>
                <a:cs typeface="Times New Roman" panose="02020603050405020304" pitchFamily="18" charset="0"/>
              </a:rPr>
              <a:t>sp</a:t>
            </a:r>
            <a:r>
              <a:rPr lang="en-US" altLang="zh-CN" sz="2800" b="1" dirty="0" smtClean="0">
                <a:latin typeface="Times New Roman" panose="02020603050405020304" pitchFamily="18" charset="0"/>
                <a:cs typeface="Times New Roman" panose="02020603050405020304" pitchFamily="18" charset="0"/>
              </a:rPr>
              <a:t> </a:t>
            </a:r>
          </a:p>
          <a:p>
            <a:pPr algn="just" eaLnBrk="1" hangingPunct="1">
              <a:buFont typeface="Wingdings" pitchFamily="2" charset="2"/>
              <a:buNone/>
            </a:pPr>
            <a:r>
              <a:rPr lang="zh-CN" altLang="en-US" sz="2800" b="1" dirty="0" smtClean="0">
                <a:solidFill>
                  <a:srgbClr val="0000CC"/>
                </a:solidFill>
                <a:latin typeface="Times New Roman" panose="02020603050405020304" pitchFamily="18" charset="0"/>
                <a:cs typeface="Times New Roman" panose="02020603050405020304" pitchFamily="18" charset="0"/>
              </a:rPr>
              <a:t>为了求出</a:t>
            </a:r>
            <a:r>
              <a:rPr lang="en-US" altLang="zh-CN" sz="2800" b="1" dirty="0" smtClean="0">
                <a:solidFill>
                  <a:srgbClr val="0000CC"/>
                </a:solidFill>
                <a:latin typeface="Times New Roman" panose="02020603050405020304" pitchFamily="18" charset="0"/>
                <a:cs typeface="Times New Roman" panose="02020603050405020304" pitchFamily="18" charset="0"/>
              </a:rPr>
              <a:t>E</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a:t>
            </a:r>
            <a:r>
              <a:rPr lang="en-US" altLang="zh-CN" sz="2800" b="1" dirty="0" smtClean="0">
                <a:solidFill>
                  <a:srgbClr val="0000CC"/>
                </a:solidFill>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，可以设计如下电池：</a:t>
            </a:r>
          </a:p>
          <a:p>
            <a:pPr eaLnBrk="1" hangingPunct="1">
              <a:buFont typeface="Wingdings" pitchFamily="2" charset="2"/>
              <a:buNone/>
            </a:pPr>
            <a:r>
              <a:rPr lang="zh-CN" altLang="en-US" sz="2800" b="1" dirty="0" smtClean="0">
                <a:latin typeface="Times New Roman" panose="02020603050405020304" pitchFamily="18" charset="0"/>
                <a:cs typeface="Times New Roman" panose="02020603050405020304" pitchFamily="18" charset="0"/>
              </a:rPr>
              <a:t>		</a:t>
            </a:r>
            <a:r>
              <a:rPr lang="en-US" altLang="zh-CN" sz="2800" b="1" dirty="0" smtClean="0">
                <a:latin typeface="Times New Roman" panose="02020603050405020304" pitchFamily="18" charset="0"/>
                <a:cs typeface="Times New Roman" panose="02020603050405020304" pitchFamily="18" charset="0"/>
              </a:rPr>
              <a:t>(-)</a:t>
            </a:r>
            <a:r>
              <a:rPr lang="en-US" altLang="zh-CN" sz="2800" b="1" dirty="0" err="1" smtClean="0">
                <a:solidFill>
                  <a:schemeClr val="hlink"/>
                </a:solidFill>
                <a:latin typeface="Times New Roman" panose="02020603050405020304" pitchFamily="18" charset="0"/>
                <a:cs typeface="Times New Roman" panose="02020603050405020304" pitchFamily="18" charset="0"/>
              </a:rPr>
              <a:t>Ag</a:t>
            </a:r>
            <a:r>
              <a:rPr lang="en-US" altLang="zh-CN" sz="2800" b="1" dirty="0" err="1" smtClean="0">
                <a:solidFill>
                  <a:srgbClr val="D60093"/>
                </a:solidFill>
                <a:latin typeface="Times New Roman" panose="02020603050405020304" pitchFamily="18" charset="0"/>
                <a:cs typeface="Times New Roman" panose="02020603050405020304" pitchFamily="18" charset="0"/>
              </a:rPr>
              <a:t>|</a:t>
            </a:r>
            <a:r>
              <a:rPr lang="en-US" altLang="zh-CN" sz="2800" b="1" dirty="0" err="1" smtClean="0">
                <a:solidFill>
                  <a:schemeClr val="hlink"/>
                </a:solidFill>
                <a:latin typeface="Times New Roman" panose="02020603050405020304" pitchFamily="18" charset="0"/>
                <a:cs typeface="Times New Roman" panose="02020603050405020304" pitchFamily="18" charset="0"/>
              </a:rPr>
              <a:t>AgCl</a:t>
            </a:r>
            <a:r>
              <a:rPr lang="en-US" altLang="zh-CN" sz="2800" b="1" dirty="0" err="1" smtClean="0">
                <a:solidFill>
                  <a:srgbClr val="D60093"/>
                </a:solidFill>
                <a:latin typeface="Times New Roman" panose="02020603050405020304" pitchFamily="18" charset="0"/>
                <a:cs typeface="Times New Roman" panose="02020603050405020304" pitchFamily="18" charset="0"/>
              </a:rPr>
              <a:t>|</a:t>
            </a:r>
            <a:r>
              <a:rPr lang="en-US" altLang="zh-CN" sz="2800" b="1" dirty="0" err="1" smtClean="0">
                <a:solidFill>
                  <a:schemeClr val="hlink"/>
                </a:solidFill>
                <a:latin typeface="Times New Roman" panose="02020603050405020304" pitchFamily="18" charset="0"/>
                <a:cs typeface="Times New Roman" panose="02020603050405020304" pitchFamily="18" charset="0"/>
              </a:rPr>
              <a:t>Cl</a:t>
            </a:r>
            <a:r>
              <a:rPr lang="zh-CN" altLang="en-US" sz="2800" b="1" baseline="30000" dirty="0" smtClean="0">
                <a:solidFill>
                  <a:schemeClr val="hlink"/>
                </a:solidFill>
                <a:latin typeface="Times New Roman" panose="02020603050405020304" pitchFamily="18" charset="0"/>
                <a:cs typeface="Times New Roman" panose="02020603050405020304" pitchFamily="18" charset="0"/>
              </a:rPr>
              <a:t>－</a:t>
            </a:r>
            <a:r>
              <a:rPr lang="en-US" altLang="zh-CN" sz="2800" b="1" dirty="0" smtClean="0">
                <a:solidFill>
                  <a:srgbClr val="D60093"/>
                </a:solidFill>
                <a:latin typeface="Times New Roman" panose="02020603050405020304" pitchFamily="18" charset="0"/>
                <a:cs typeface="Times New Roman" panose="02020603050405020304" pitchFamily="18" charset="0"/>
              </a:rPr>
              <a:t>||</a:t>
            </a:r>
            <a:r>
              <a:rPr lang="en-US" altLang="zh-CN" sz="2800" b="1" dirty="0" smtClean="0">
                <a:solidFill>
                  <a:schemeClr val="hlink"/>
                </a:solidFill>
                <a:latin typeface="Times New Roman" panose="02020603050405020304" pitchFamily="18" charset="0"/>
                <a:cs typeface="Times New Roman" panose="02020603050405020304" pitchFamily="18" charset="0"/>
              </a:rPr>
              <a:t>Ag</a:t>
            </a:r>
            <a:r>
              <a:rPr lang="zh-CN" altLang="en-US" sz="2800" b="1" baseline="30000" dirty="0" smtClean="0">
                <a:solidFill>
                  <a:schemeClr val="hlink"/>
                </a:solidFill>
                <a:latin typeface="Times New Roman" panose="02020603050405020304" pitchFamily="18" charset="0"/>
                <a:cs typeface="Times New Roman" panose="02020603050405020304" pitchFamily="18" charset="0"/>
              </a:rPr>
              <a:t>＋</a:t>
            </a:r>
            <a:r>
              <a:rPr lang="en-US" altLang="zh-CN" sz="2800" b="1" dirty="0" smtClean="0">
                <a:solidFill>
                  <a:srgbClr val="D60093"/>
                </a:solidFill>
                <a:latin typeface="Times New Roman" panose="02020603050405020304" pitchFamily="18" charset="0"/>
                <a:cs typeface="Times New Roman" panose="02020603050405020304" pitchFamily="18" charset="0"/>
              </a:rPr>
              <a:t>|</a:t>
            </a:r>
            <a:r>
              <a:rPr lang="en-US" altLang="zh-CN" sz="2800" b="1" dirty="0" smtClean="0">
                <a:solidFill>
                  <a:schemeClr val="hlink"/>
                </a:solidFill>
                <a:latin typeface="Times New Roman" panose="02020603050405020304" pitchFamily="18" charset="0"/>
                <a:cs typeface="Times New Roman" panose="02020603050405020304" pitchFamily="18" charset="0"/>
              </a:rPr>
              <a:t>Ag</a:t>
            </a:r>
            <a:r>
              <a:rPr lang="en-US" altLang="zh-CN" sz="2800" b="1" dirty="0" smtClean="0">
                <a:latin typeface="Times New Roman" panose="02020603050405020304" pitchFamily="18" charset="0"/>
                <a:cs typeface="Times New Roman" panose="02020603050405020304" pitchFamily="18" charset="0"/>
              </a:rPr>
              <a:t>(+)</a:t>
            </a:r>
          </a:p>
          <a:p>
            <a:pPr algn="just" eaLnBrk="1" hangingPunct="1">
              <a:buFont typeface="Wingdings" pitchFamily="2" charset="2"/>
              <a:buNone/>
            </a:pPr>
            <a:endParaRPr lang="en-US" altLang="zh-CN" sz="2800" b="1" dirty="0" smtClean="0">
              <a:latin typeface="Times New Roman" panose="02020603050405020304" pitchFamily="18" charset="0"/>
              <a:cs typeface="Times New Roman" panose="02020603050405020304" pitchFamily="18" charset="0"/>
            </a:endParaRPr>
          </a:p>
        </p:txBody>
      </p:sp>
      <p:graphicFrame>
        <p:nvGraphicFramePr>
          <p:cNvPr id="147463" name="Object 7"/>
          <p:cNvGraphicFramePr>
            <a:graphicFrameLocks noGrp="1" noChangeAspect="1"/>
          </p:cNvGraphicFramePr>
          <p:nvPr>
            <p:ph sz="quarter" idx="4294967295"/>
            <p:extLst>
              <p:ext uri="{D42A27DB-BD31-4B8C-83A1-F6EECF244321}">
                <p14:modId xmlns:p14="http://schemas.microsoft.com/office/powerpoint/2010/main" val="3477399132"/>
              </p:ext>
            </p:extLst>
          </p:nvPr>
        </p:nvGraphicFramePr>
        <p:xfrm>
          <a:off x="2009775" y="2636838"/>
          <a:ext cx="3448050" cy="544512"/>
        </p:xfrm>
        <a:graphic>
          <a:graphicData uri="http://schemas.openxmlformats.org/presentationml/2006/ole">
            <mc:AlternateContent xmlns:mc="http://schemas.openxmlformats.org/markup-compatibility/2006">
              <mc:Choice xmlns:v="urn:schemas-microsoft-com:vml" Requires="v">
                <p:oleObj spid="_x0000_s594643" name="Equation" r:id="rId3" imgW="1447560" imgH="228600" progId="">
                  <p:embed/>
                </p:oleObj>
              </mc:Choice>
              <mc:Fallback>
                <p:oleObj name="Equation" r:id="rId3" imgW="1447560" imgH="228600" progId="">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775" y="2636838"/>
                        <a:ext cx="3448050" cy="54451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7460" name="Object 4"/>
          <p:cNvGraphicFramePr>
            <a:graphicFrameLocks noChangeAspect="1"/>
          </p:cNvGraphicFramePr>
          <p:nvPr>
            <p:extLst>
              <p:ext uri="{D42A27DB-BD31-4B8C-83A1-F6EECF244321}">
                <p14:modId xmlns:p14="http://schemas.microsoft.com/office/powerpoint/2010/main" val="1962342589"/>
              </p:ext>
            </p:extLst>
          </p:nvPr>
        </p:nvGraphicFramePr>
        <p:xfrm>
          <a:off x="1185863" y="1685925"/>
          <a:ext cx="3290887" cy="606425"/>
        </p:xfrm>
        <a:graphic>
          <a:graphicData uri="http://schemas.openxmlformats.org/presentationml/2006/ole">
            <mc:AlternateContent xmlns:mc="http://schemas.openxmlformats.org/markup-compatibility/2006">
              <mc:Choice xmlns:v="urn:schemas-microsoft-com:vml" Requires="v">
                <p:oleObj spid="_x0000_s594644" name="Equation" r:id="rId5" imgW="914400" imgH="253800" progId="">
                  <p:embed/>
                </p:oleObj>
              </mc:Choice>
              <mc:Fallback>
                <p:oleObj name="Equation" r:id="rId5" imgW="914400" imgH="253800"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5863" y="1685925"/>
                        <a:ext cx="3290887" cy="6064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7466" name="Object 10"/>
          <p:cNvGraphicFramePr>
            <a:graphicFrameLocks noGrp="1" noChangeAspect="1"/>
          </p:cNvGraphicFramePr>
          <p:nvPr>
            <p:ph sz="quarter" idx="4294967295"/>
            <p:extLst>
              <p:ext uri="{D42A27DB-BD31-4B8C-83A1-F6EECF244321}">
                <p14:modId xmlns:p14="http://schemas.microsoft.com/office/powerpoint/2010/main" val="3904943945"/>
              </p:ext>
            </p:extLst>
          </p:nvPr>
        </p:nvGraphicFramePr>
        <p:xfrm>
          <a:off x="6327775" y="2636838"/>
          <a:ext cx="2076450" cy="474662"/>
        </p:xfrm>
        <a:graphic>
          <a:graphicData uri="http://schemas.openxmlformats.org/presentationml/2006/ole">
            <mc:AlternateContent xmlns:mc="http://schemas.openxmlformats.org/markup-compatibility/2006">
              <mc:Choice xmlns:v="urn:schemas-microsoft-com:vml" Requires="v">
                <p:oleObj spid="_x0000_s594645" name="Equation" r:id="rId7" imgW="888840" imgH="203040" progId="">
                  <p:embed/>
                </p:oleObj>
              </mc:Choice>
              <mc:Fallback>
                <p:oleObj name="Equation" r:id="rId7" imgW="888840" imgH="203040" progId="">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7775" y="2636838"/>
                        <a:ext cx="2076450" cy="4746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7469" name="Object 13"/>
          <p:cNvGraphicFramePr>
            <a:graphicFrameLocks noChangeAspect="1"/>
          </p:cNvGraphicFramePr>
          <p:nvPr>
            <p:extLst>
              <p:ext uri="{D42A27DB-BD31-4B8C-83A1-F6EECF244321}">
                <p14:modId xmlns:p14="http://schemas.microsoft.com/office/powerpoint/2010/main" val="1944602094"/>
              </p:ext>
            </p:extLst>
          </p:nvPr>
        </p:nvGraphicFramePr>
        <p:xfrm>
          <a:off x="1370013" y="3140075"/>
          <a:ext cx="2732087" cy="1008063"/>
        </p:xfrm>
        <a:graphic>
          <a:graphicData uri="http://schemas.openxmlformats.org/presentationml/2006/ole">
            <mc:AlternateContent xmlns:mc="http://schemas.openxmlformats.org/markup-compatibility/2006">
              <mc:Choice xmlns:v="urn:schemas-microsoft-com:vml" Requires="v">
                <p:oleObj spid="_x0000_s594646" name="Equation" r:id="rId9" imgW="901440" imgH="419040" progId="">
                  <p:embed/>
                </p:oleObj>
              </mc:Choice>
              <mc:Fallback>
                <p:oleObj name="Equation" r:id="rId9" imgW="901440" imgH="419040" progId="">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0013" y="3140075"/>
                        <a:ext cx="2732087" cy="100806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7470" name="Object 14"/>
          <p:cNvGraphicFramePr>
            <a:graphicFrameLocks noChangeAspect="1"/>
          </p:cNvGraphicFramePr>
          <p:nvPr>
            <p:extLst>
              <p:ext uri="{D42A27DB-BD31-4B8C-83A1-F6EECF244321}">
                <p14:modId xmlns:p14="http://schemas.microsoft.com/office/powerpoint/2010/main" val="1645451121"/>
              </p:ext>
            </p:extLst>
          </p:nvPr>
        </p:nvGraphicFramePr>
        <p:xfrm>
          <a:off x="4140200" y="3140075"/>
          <a:ext cx="1981200" cy="998538"/>
        </p:xfrm>
        <a:graphic>
          <a:graphicData uri="http://schemas.openxmlformats.org/presentationml/2006/ole">
            <mc:AlternateContent xmlns:mc="http://schemas.openxmlformats.org/markup-compatibility/2006">
              <mc:Choice xmlns:v="urn:schemas-microsoft-com:vml" Requires="v">
                <p:oleObj spid="_x0000_s594647" name="Microsoft 公式 3.0" r:id="rId11" imgW="545760" imgH="406080" progId="">
                  <p:embed/>
                </p:oleObj>
              </mc:Choice>
              <mc:Fallback>
                <p:oleObj name="Microsoft 公式 3.0" r:id="rId11" imgW="545760" imgH="406080" progId="">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0200" y="3140075"/>
                        <a:ext cx="1981200" cy="9985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7471" name="Object 15"/>
          <p:cNvGraphicFramePr>
            <a:graphicFrameLocks noChangeAspect="1"/>
          </p:cNvGraphicFramePr>
          <p:nvPr>
            <p:extLst>
              <p:ext uri="{D42A27DB-BD31-4B8C-83A1-F6EECF244321}">
                <p14:modId xmlns:p14="http://schemas.microsoft.com/office/powerpoint/2010/main" val="184654142"/>
              </p:ext>
            </p:extLst>
          </p:nvPr>
        </p:nvGraphicFramePr>
        <p:xfrm>
          <a:off x="6084888" y="3429000"/>
          <a:ext cx="1223962" cy="431800"/>
        </p:xfrm>
        <a:graphic>
          <a:graphicData uri="http://schemas.openxmlformats.org/presentationml/2006/ole">
            <mc:AlternateContent xmlns:mc="http://schemas.openxmlformats.org/markup-compatibility/2006">
              <mc:Choice xmlns:v="urn:schemas-microsoft-com:vml" Requires="v">
                <p:oleObj spid="_x0000_s594648" name="Microsoft 公式 3.0" r:id="rId13" imgW="444240" imgH="177480" progId="">
                  <p:embed/>
                </p:oleObj>
              </mc:Choice>
              <mc:Fallback>
                <p:oleObj name="Microsoft 公式 3.0" r:id="rId13" imgW="444240" imgH="177480" progId="">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84888" y="3429000"/>
                        <a:ext cx="1223962" cy="4318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mn-ea"/>
                <a:cs typeface="Times New Roman" panose="02020603050405020304" pitchFamily="18" charset="0"/>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7459">
                                            <p:bg/>
                                          </p:spTgt>
                                        </p:tgtEl>
                                        <p:attrNameLst>
                                          <p:attrName>style.visibility</p:attrName>
                                        </p:attrNameLst>
                                      </p:cBhvr>
                                      <p:to>
                                        <p:strVal val="visible"/>
                                      </p:to>
                                    </p:set>
                                    <p:animEffect transition="in" filter="dissolve">
                                      <p:cBhvr>
                                        <p:cTn id="7" dur="500"/>
                                        <p:tgtEl>
                                          <p:spTgt spid="147459">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7459">
                                            <p:txEl>
                                              <p:pRg st="0" end="0"/>
                                            </p:txEl>
                                          </p:spTgt>
                                        </p:tgtEl>
                                        <p:attrNameLst>
                                          <p:attrName>style.visibility</p:attrName>
                                        </p:attrNameLst>
                                      </p:cBhvr>
                                      <p:to>
                                        <p:strVal val="visible"/>
                                      </p:to>
                                    </p:set>
                                    <p:animEffect transition="in" filter="dissolve">
                                      <p:cBhvr>
                                        <p:cTn id="12" dur="500"/>
                                        <p:tgtEl>
                                          <p:spTgt spid="14745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7459">
                                            <p:txEl>
                                              <p:pRg st="1" end="1"/>
                                            </p:txEl>
                                          </p:spTgt>
                                        </p:tgtEl>
                                        <p:attrNameLst>
                                          <p:attrName>style.visibility</p:attrName>
                                        </p:attrNameLst>
                                      </p:cBhvr>
                                      <p:to>
                                        <p:strVal val="visible"/>
                                      </p:to>
                                    </p:set>
                                    <p:animEffect transition="in" filter="dissolve">
                                      <p:cBhvr>
                                        <p:cTn id="17" dur="500"/>
                                        <p:tgtEl>
                                          <p:spTgt spid="14745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7459">
                                            <p:txEl>
                                              <p:pRg st="2" end="2"/>
                                            </p:txEl>
                                          </p:spTgt>
                                        </p:tgtEl>
                                        <p:attrNameLst>
                                          <p:attrName>style.visibility</p:attrName>
                                        </p:attrNameLst>
                                      </p:cBhvr>
                                      <p:to>
                                        <p:strVal val="visible"/>
                                      </p:to>
                                    </p:set>
                                    <p:animEffect transition="in" filter="dissolve">
                                      <p:cBhvr>
                                        <p:cTn id="22" dur="500"/>
                                        <p:tgtEl>
                                          <p:spTgt spid="14745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74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47459">
                                            <p:txEl>
                                              <p:pRg st="4" end="4"/>
                                            </p:txEl>
                                          </p:spTgt>
                                        </p:tgtEl>
                                        <p:attrNameLst>
                                          <p:attrName>style.visibility</p:attrName>
                                        </p:attrNameLst>
                                      </p:cBhvr>
                                      <p:to>
                                        <p:strVal val="visible"/>
                                      </p:to>
                                    </p:set>
                                    <p:animEffect transition="in" filter="dissolve">
                                      <p:cBhvr>
                                        <p:cTn id="31" dur="500"/>
                                        <p:tgtEl>
                                          <p:spTgt spid="147459">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746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4746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47459">
                                            <p:txEl>
                                              <p:pRg st="5" end="5"/>
                                            </p:txEl>
                                          </p:spTgt>
                                        </p:tgtEl>
                                        <p:attrNameLst>
                                          <p:attrName>style.visibility</p:attrName>
                                        </p:attrNameLst>
                                      </p:cBhvr>
                                      <p:to>
                                        <p:strVal val="visible"/>
                                      </p:to>
                                    </p:set>
                                    <p:animEffect transition="in" filter="dissolve">
                                      <p:cBhvr>
                                        <p:cTn id="44" dur="500"/>
                                        <p:tgtEl>
                                          <p:spTgt spid="147459">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746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747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747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47459">
                                            <p:txEl>
                                              <p:pRg st="7" end="7"/>
                                            </p:txEl>
                                          </p:spTgt>
                                        </p:tgtEl>
                                        <p:attrNameLst>
                                          <p:attrName>style.visibility</p:attrName>
                                        </p:attrNameLst>
                                      </p:cBhvr>
                                      <p:to>
                                        <p:strVal val="visible"/>
                                      </p:to>
                                    </p:set>
                                    <p:animEffect transition="in" filter="dissolve">
                                      <p:cBhvr>
                                        <p:cTn id="61" dur="500"/>
                                        <p:tgtEl>
                                          <p:spTgt spid="147459">
                                            <p:txEl>
                                              <p:pRg st="7" end="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47459">
                                            <p:txEl>
                                              <p:pRg st="8" end="8"/>
                                            </p:txEl>
                                          </p:spTgt>
                                        </p:tgtEl>
                                        <p:attrNameLst>
                                          <p:attrName>style.visibility</p:attrName>
                                        </p:attrNameLst>
                                      </p:cBhvr>
                                      <p:to>
                                        <p:strVal val="visible"/>
                                      </p:to>
                                    </p:set>
                                    <p:animEffect transition="in" filter="dissolve">
                                      <p:cBhvr>
                                        <p:cTn id="66" dur="500"/>
                                        <p:tgtEl>
                                          <p:spTgt spid="147459">
                                            <p:txEl>
                                              <p:pRg st="8" end="8"/>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147459">
                                            <p:txEl>
                                              <p:pRg st="9" end="9"/>
                                            </p:txEl>
                                          </p:spTgt>
                                        </p:tgtEl>
                                        <p:attrNameLst>
                                          <p:attrName>style.visibility</p:attrName>
                                        </p:attrNameLst>
                                      </p:cBhvr>
                                      <p:to>
                                        <p:strVal val="visible"/>
                                      </p:to>
                                    </p:set>
                                    <p:animEffect transition="in" filter="dissolve">
                                      <p:cBhvr>
                                        <p:cTn id="71" dur="500"/>
                                        <p:tgtEl>
                                          <p:spTgt spid="14745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3506" name="Rectangle 2"/>
          <p:cNvSpPr>
            <a:spLocks noGrp="1" noChangeArrowheads="1"/>
          </p:cNvSpPr>
          <p:nvPr>
            <p:ph type="title" idx="4294967295"/>
          </p:nvPr>
        </p:nvSpPr>
        <p:spPr>
          <a:xfrm>
            <a:off x="457200" y="673100"/>
            <a:ext cx="8229600" cy="257175"/>
          </a:xfrm>
        </p:spPr>
        <p:txBody>
          <a:bodyPr anchorCtr="1"/>
          <a:lstStyle/>
          <a:p>
            <a:pPr eaLnBrk="1" hangingPunct="1">
              <a:defRPr/>
            </a:pPr>
            <a:endParaRPr lang="zh-CN" altLang="zh-CN" sz="400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p:txBody>
      </p:sp>
      <p:sp>
        <p:nvSpPr>
          <p:cNvPr id="533507" name="Rectangle 3"/>
          <p:cNvSpPr>
            <a:spLocks noGrp="1" noChangeArrowheads="1"/>
          </p:cNvSpPr>
          <p:nvPr>
            <p:ph type="body" idx="4294967295"/>
          </p:nvPr>
        </p:nvSpPr>
        <p:spPr>
          <a:xfrm>
            <a:off x="395288" y="476250"/>
            <a:ext cx="8424862" cy="6192838"/>
          </a:xfrm>
          <a:solidFill>
            <a:schemeClr val="bg1"/>
          </a:solidFill>
        </p:spPr>
        <p:txBody>
          <a:bodyPr/>
          <a:lstStyle/>
          <a:p>
            <a:pPr algn="just" eaLnBrk="1" hangingPunct="1">
              <a:lnSpc>
                <a:spcPct val="120000"/>
              </a:lnSpc>
              <a:buFont typeface="Wingdings" pitchFamily="2" charset="2"/>
              <a:buNone/>
            </a:pPr>
            <a:r>
              <a:rPr lang="zh-CN" altLang="en-US" sz="2800" b="1" dirty="0" smtClean="0">
                <a:solidFill>
                  <a:srgbClr val="0000CC"/>
                </a:solidFill>
                <a:latin typeface="Times New Roman" panose="02020603050405020304" pitchFamily="18" charset="0"/>
                <a:cs typeface="Times New Roman" panose="02020603050405020304" pitchFamily="18" charset="0"/>
              </a:rPr>
              <a:t>根据原电池：</a:t>
            </a:r>
          </a:p>
          <a:p>
            <a:pPr eaLnBrk="1" hangingPunct="1">
              <a:lnSpc>
                <a:spcPct val="120000"/>
              </a:lnSpc>
              <a:buFont typeface="Wingdings" pitchFamily="2" charset="2"/>
              <a:buNone/>
            </a:pPr>
            <a:r>
              <a:rPr lang="zh-CN" altLang="en-US" sz="2800" b="1" dirty="0" smtClean="0">
                <a:latin typeface="Times New Roman" panose="02020603050405020304" pitchFamily="18" charset="0"/>
                <a:cs typeface="Times New Roman" panose="02020603050405020304" pitchFamily="18" charset="0"/>
              </a:rPr>
              <a:t>		 </a:t>
            </a:r>
            <a:r>
              <a:rPr lang="en-US" altLang="zh-CN" sz="2800" b="1" dirty="0" smtClean="0">
                <a:latin typeface="Times New Roman" panose="02020603050405020304" pitchFamily="18" charset="0"/>
                <a:cs typeface="Times New Roman" panose="02020603050405020304" pitchFamily="18" charset="0"/>
              </a:rPr>
              <a:t>(-)</a:t>
            </a:r>
            <a:r>
              <a:rPr lang="zh-CN" altLang="en-US" sz="2800" b="1" dirty="0" smtClean="0">
                <a:latin typeface="Times New Roman" panose="02020603050405020304" pitchFamily="18" charset="0"/>
                <a:cs typeface="Times New Roman" panose="02020603050405020304" pitchFamily="18" charset="0"/>
              </a:rPr>
              <a:t> </a:t>
            </a:r>
            <a:r>
              <a:rPr lang="en-US" altLang="zh-CN" sz="2800" b="1" dirty="0" err="1" smtClean="0">
                <a:solidFill>
                  <a:schemeClr val="hlink"/>
                </a:solidFill>
                <a:latin typeface="Times New Roman" panose="02020603050405020304" pitchFamily="18" charset="0"/>
                <a:cs typeface="Times New Roman" panose="02020603050405020304" pitchFamily="18" charset="0"/>
              </a:rPr>
              <a:t>Ag</a:t>
            </a:r>
            <a:r>
              <a:rPr lang="en-US" altLang="zh-CN" sz="2800" b="1" dirty="0" err="1" smtClean="0">
                <a:solidFill>
                  <a:srgbClr val="D60093"/>
                </a:solidFill>
                <a:latin typeface="Times New Roman" panose="02020603050405020304" pitchFamily="18" charset="0"/>
                <a:cs typeface="Times New Roman" panose="02020603050405020304" pitchFamily="18" charset="0"/>
              </a:rPr>
              <a:t>|</a:t>
            </a:r>
            <a:r>
              <a:rPr lang="en-US" altLang="zh-CN" sz="2800" b="1" dirty="0" err="1" smtClean="0">
                <a:solidFill>
                  <a:schemeClr val="hlink"/>
                </a:solidFill>
                <a:latin typeface="Times New Roman" panose="02020603050405020304" pitchFamily="18" charset="0"/>
                <a:cs typeface="Times New Roman" panose="02020603050405020304" pitchFamily="18" charset="0"/>
              </a:rPr>
              <a:t>AgCl</a:t>
            </a:r>
            <a:r>
              <a:rPr lang="en-US" altLang="zh-CN" sz="2800" b="1" dirty="0" err="1" smtClean="0">
                <a:solidFill>
                  <a:srgbClr val="D60093"/>
                </a:solidFill>
                <a:latin typeface="Times New Roman" panose="02020603050405020304" pitchFamily="18" charset="0"/>
                <a:cs typeface="Times New Roman" panose="02020603050405020304" pitchFamily="18" charset="0"/>
              </a:rPr>
              <a:t>|</a:t>
            </a:r>
            <a:r>
              <a:rPr lang="en-US" altLang="zh-CN" sz="2800" b="1" dirty="0" err="1" smtClean="0">
                <a:solidFill>
                  <a:schemeClr val="hlink"/>
                </a:solidFill>
                <a:latin typeface="Times New Roman" panose="02020603050405020304" pitchFamily="18" charset="0"/>
                <a:cs typeface="Times New Roman" panose="02020603050405020304" pitchFamily="18" charset="0"/>
              </a:rPr>
              <a:t>Cl</a:t>
            </a:r>
            <a:r>
              <a:rPr lang="zh-CN" altLang="en-US" sz="2800" b="1" baseline="30000" dirty="0" smtClean="0">
                <a:solidFill>
                  <a:schemeClr val="hlink"/>
                </a:solidFill>
                <a:latin typeface="Times New Roman" panose="02020603050405020304" pitchFamily="18" charset="0"/>
                <a:cs typeface="Times New Roman" panose="02020603050405020304" pitchFamily="18" charset="0"/>
              </a:rPr>
              <a:t>－</a:t>
            </a:r>
            <a:r>
              <a:rPr lang="en-US" altLang="zh-CN" sz="2800" b="1" dirty="0" smtClean="0">
                <a:solidFill>
                  <a:srgbClr val="D60093"/>
                </a:solidFill>
                <a:latin typeface="Times New Roman" panose="02020603050405020304" pitchFamily="18" charset="0"/>
                <a:cs typeface="Times New Roman" panose="02020603050405020304" pitchFamily="18" charset="0"/>
              </a:rPr>
              <a:t>||</a:t>
            </a:r>
            <a:r>
              <a:rPr lang="en-US" altLang="zh-CN" sz="2800" b="1" dirty="0" smtClean="0">
                <a:solidFill>
                  <a:schemeClr val="hlink"/>
                </a:solidFill>
                <a:latin typeface="Times New Roman" panose="02020603050405020304" pitchFamily="18" charset="0"/>
                <a:cs typeface="Times New Roman" panose="02020603050405020304" pitchFamily="18" charset="0"/>
              </a:rPr>
              <a:t>Ag</a:t>
            </a:r>
            <a:r>
              <a:rPr lang="zh-CN" altLang="en-US" sz="2800" b="1" baseline="30000" dirty="0" smtClean="0">
                <a:solidFill>
                  <a:schemeClr val="hlink"/>
                </a:solidFill>
                <a:latin typeface="Times New Roman" panose="02020603050405020304" pitchFamily="18" charset="0"/>
                <a:cs typeface="Times New Roman" panose="02020603050405020304" pitchFamily="18" charset="0"/>
              </a:rPr>
              <a:t>＋</a:t>
            </a:r>
            <a:r>
              <a:rPr lang="en-US" altLang="zh-CN" sz="2800" b="1" dirty="0" smtClean="0">
                <a:solidFill>
                  <a:srgbClr val="D60093"/>
                </a:solidFill>
                <a:latin typeface="Times New Roman" panose="02020603050405020304" pitchFamily="18" charset="0"/>
                <a:cs typeface="Times New Roman" panose="02020603050405020304" pitchFamily="18" charset="0"/>
              </a:rPr>
              <a:t>|</a:t>
            </a:r>
            <a:r>
              <a:rPr lang="en-US" altLang="zh-CN" sz="2800" b="1" dirty="0" smtClean="0">
                <a:solidFill>
                  <a:schemeClr val="hlink"/>
                </a:solidFill>
                <a:latin typeface="Times New Roman" panose="02020603050405020304" pitchFamily="18" charset="0"/>
                <a:cs typeface="Times New Roman" panose="02020603050405020304" pitchFamily="18" charset="0"/>
              </a:rPr>
              <a:t>Ag</a:t>
            </a:r>
            <a:r>
              <a:rPr lang="en-US" altLang="zh-CN" sz="2800" b="1" dirty="0" smtClean="0">
                <a:latin typeface="Times New Roman" panose="02020603050405020304" pitchFamily="18" charset="0"/>
                <a:cs typeface="Times New Roman" panose="02020603050405020304" pitchFamily="18" charset="0"/>
              </a:rPr>
              <a:t> (+)</a:t>
            </a:r>
          </a:p>
          <a:p>
            <a:pPr eaLnBrk="1" hangingPunct="1">
              <a:lnSpc>
                <a:spcPct val="120000"/>
              </a:lnSpc>
              <a:buFont typeface="Wingdings" pitchFamily="2" charset="2"/>
              <a:buNone/>
            </a:pPr>
            <a:r>
              <a:rPr lang="zh-CN" altLang="en-US" sz="2800" b="1" dirty="0" smtClean="0">
                <a:solidFill>
                  <a:srgbClr val="0000CC"/>
                </a:solidFill>
                <a:latin typeface="Times New Roman" panose="02020603050405020304" pitchFamily="18" charset="0"/>
                <a:cs typeface="Times New Roman" panose="02020603050405020304" pitchFamily="18" charset="0"/>
              </a:rPr>
              <a:t>电池反应为：</a:t>
            </a:r>
          </a:p>
          <a:p>
            <a:pPr eaLnBrk="1" hangingPunct="1">
              <a:lnSpc>
                <a:spcPct val="120000"/>
              </a:lnSpc>
              <a:buFont typeface="Wingdings" pitchFamily="2" charset="2"/>
              <a:buNone/>
            </a:pPr>
            <a:r>
              <a:rPr lang="zh-CN" altLang="en-US" sz="2800" b="1" dirty="0" smtClean="0">
                <a:solidFill>
                  <a:srgbClr val="0000CC"/>
                </a:solidFill>
                <a:latin typeface="Times New Roman" panose="02020603050405020304" pitchFamily="18" charset="0"/>
                <a:cs typeface="Times New Roman" panose="02020603050405020304" pitchFamily="18" charset="0"/>
              </a:rPr>
              <a:t>  负极：</a:t>
            </a:r>
            <a:r>
              <a:rPr lang="en-US" altLang="zh-CN" sz="2800" b="1" dirty="0" smtClean="0">
                <a:solidFill>
                  <a:schemeClr val="hlink"/>
                </a:solidFill>
                <a:latin typeface="Times New Roman" panose="02020603050405020304" pitchFamily="18" charset="0"/>
                <a:cs typeface="Times New Roman" panose="02020603050405020304" pitchFamily="18" charset="0"/>
              </a:rPr>
              <a:t>Ag         </a:t>
            </a:r>
            <a:r>
              <a:rPr lang="en-US" altLang="zh-CN" sz="2800" b="1" dirty="0" err="1" smtClean="0">
                <a:solidFill>
                  <a:schemeClr val="hlink"/>
                </a:solidFill>
                <a:latin typeface="Times New Roman" panose="02020603050405020304" pitchFamily="18" charset="0"/>
                <a:cs typeface="Times New Roman" panose="02020603050405020304" pitchFamily="18" charset="0"/>
              </a:rPr>
              <a:t>Ag</a:t>
            </a:r>
            <a:r>
              <a:rPr lang="zh-CN" altLang="en-US" sz="2800" b="1" baseline="30000" dirty="0" smtClean="0">
                <a:solidFill>
                  <a:schemeClr val="hlink"/>
                </a:solidFill>
                <a:latin typeface="Times New Roman" panose="02020603050405020304" pitchFamily="18" charset="0"/>
                <a:cs typeface="Times New Roman" panose="02020603050405020304" pitchFamily="18" charset="0"/>
              </a:rPr>
              <a:t>＋</a:t>
            </a:r>
            <a:r>
              <a:rPr lang="zh-CN" altLang="en-US" sz="2800" b="1" baseline="30000" dirty="0" smtClean="0">
                <a:solidFill>
                  <a:srgbClr val="D60093"/>
                </a:solidFill>
                <a:latin typeface="Times New Roman" panose="02020603050405020304" pitchFamily="18" charset="0"/>
                <a:cs typeface="Times New Roman" panose="02020603050405020304" pitchFamily="18" charset="0"/>
              </a:rPr>
              <a:t> </a:t>
            </a:r>
            <a:r>
              <a:rPr lang="en-US" altLang="zh-CN" sz="2800" b="1" dirty="0" smtClean="0">
                <a:solidFill>
                  <a:srgbClr val="D60093"/>
                </a:solidFill>
                <a:latin typeface="Times New Roman" panose="02020603050405020304" pitchFamily="18" charset="0"/>
                <a:cs typeface="Times New Roman" panose="02020603050405020304" pitchFamily="18" charset="0"/>
              </a:rPr>
              <a:t>+</a:t>
            </a:r>
            <a:r>
              <a:rPr lang="en-US" altLang="zh-CN" sz="2800" b="1" baseline="30000" dirty="0" smtClean="0">
                <a:solidFill>
                  <a:schemeClr val="hlink"/>
                </a:solidFill>
                <a:latin typeface="Times New Roman" panose="02020603050405020304" pitchFamily="18" charset="0"/>
                <a:cs typeface="Times New Roman" panose="02020603050405020304" pitchFamily="18" charset="0"/>
              </a:rPr>
              <a:t> </a:t>
            </a:r>
            <a:r>
              <a:rPr lang="en-US" altLang="zh-CN" sz="2800" b="1" dirty="0" smtClean="0">
                <a:solidFill>
                  <a:schemeClr val="tx2"/>
                </a:solidFill>
                <a:latin typeface="Times New Roman" panose="02020603050405020304" pitchFamily="18" charset="0"/>
                <a:cs typeface="Times New Roman" panose="02020603050405020304" pitchFamily="18" charset="0"/>
              </a:rPr>
              <a:t>e</a:t>
            </a:r>
            <a:r>
              <a:rPr lang="en-US" altLang="zh-CN" sz="2800" b="1" dirty="0" smtClean="0">
                <a:latin typeface="Times New Roman" panose="02020603050405020304" pitchFamily="18" charset="0"/>
                <a:cs typeface="Times New Roman" panose="02020603050405020304" pitchFamily="18" charset="0"/>
              </a:rPr>
              <a:t> </a:t>
            </a:r>
          </a:p>
          <a:p>
            <a:pPr eaLnBrk="1" hangingPunct="1">
              <a:lnSpc>
                <a:spcPct val="120000"/>
              </a:lnSpc>
              <a:buFont typeface="Wingdings" pitchFamily="2" charset="2"/>
              <a:buNone/>
            </a:pPr>
            <a:r>
              <a:rPr lang="en-US" altLang="zh-CN" sz="2800" b="1" dirty="0" smtClean="0">
                <a:solidFill>
                  <a:schemeClr val="hlink"/>
                </a:solidFill>
                <a:latin typeface="Times New Roman" panose="02020603050405020304" pitchFamily="18" charset="0"/>
                <a:cs typeface="Times New Roman" panose="02020603050405020304" pitchFamily="18" charset="0"/>
              </a:rPr>
              <a:t>        Ag</a:t>
            </a:r>
            <a:r>
              <a:rPr lang="zh-CN" altLang="en-US" sz="2800" b="1" baseline="30000" dirty="0" smtClean="0">
                <a:solidFill>
                  <a:schemeClr val="hlink"/>
                </a:solidFill>
                <a:latin typeface="Times New Roman" panose="02020603050405020304" pitchFamily="18" charset="0"/>
                <a:cs typeface="Times New Roman" panose="02020603050405020304" pitchFamily="18" charset="0"/>
              </a:rPr>
              <a:t>＋</a:t>
            </a:r>
            <a:r>
              <a:rPr lang="zh-CN" altLang="en-US" sz="2800" b="1" dirty="0" smtClean="0">
                <a:solidFill>
                  <a:srgbClr val="D60093"/>
                </a:solidFill>
                <a:latin typeface="Times New Roman" panose="02020603050405020304" pitchFamily="18" charset="0"/>
                <a:cs typeface="Times New Roman" panose="02020603050405020304" pitchFamily="18" charset="0"/>
              </a:rPr>
              <a:t>＋</a:t>
            </a:r>
            <a:r>
              <a:rPr lang="en-US" altLang="zh-CN" sz="2800" b="1" dirty="0" smtClean="0">
                <a:solidFill>
                  <a:schemeClr val="hlink"/>
                </a:solidFill>
                <a:latin typeface="Times New Roman" panose="02020603050405020304" pitchFamily="18" charset="0"/>
                <a:cs typeface="Times New Roman" panose="02020603050405020304" pitchFamily="18" charset="0"/>
              </a:rPr>
              <a:t>Cl</a:t>
            </a:r>
            <a:r>
              <a:rPr lang="zh-CN" altLang="en-US" sz="2800" b="1" baseline="30000" dirty="0" smtClean="0">
                <a:solidFill>
                  <a:schemeClr val="hlink"/>
                </a:solidFill>
                <a:latin typeface="Times New Roman" panose="02020603050405020304" pitchFamily="18" charset="0"/>
                <a:cs typeface="Times New Roman" panose="02020603050405020304" pitchFamily="18" charset="0"/>
              </a:rPr>
              <a:t>－</a:t>
            </a:r>
            <a:r>
              <a:rPr lang="zh-CN" altLang="en-US" sz="2800" b="1" dirty="0" smtClean="0">
                <a:latin typeface="Times New Roman" panose="02020603050405020304" pitchFamily="18" charset="0"/>
                <a:cs typeface="Times New Roman" panose="02020603050405020304" pitchFamily="18" charset="0"/>
              </a:rPr>
              <a:t>    </a:t>
            </a:r>
            <a:r>
              <a:rPr lang="zh-CN" altLang="en-US" sz="2800" b="1" dirty="0" smtClean="0">
                <a:solidFill>
                  <a:schemeClr val="hlink"/>
                </a:solidFill>
                <a:latin typeface="Times New Roman" panose="02020603050405020304" pitchFamily="18" charset="0"/>
                <a:cs typeface="Times New Roman" panose="02020603050405020304" pitchFamily="18" charset="0"/>
              </a:rPr>
              <a:t>    </a:t>
            </a:r>
            <a:r>
              <a:rPr lang="en-US" altLang="zh-CN" sz="2800" b="1" dirty="0" err="1" smtClean="0">
                <a:solidFill>
                  <a:schemeClr val="hlink"/>
                </a:solidFill>
                <a:latin typeface="Times New Roman" panose="02020603050405020304" pitchFamily="18" charset="0"/>
                <a:cs typeface="Times New Roman" panose="02020603050405020304" pitchFamily="18" charset="0"/>
              </a:rPr>
              <a:t>AgCl</a:t>
            </a:r>
            <a:endParaRPr lang="en-US" altLang="zh-CN" sz="2800" b="1" dirty="0" smtClean="0">
              <a:solidFill>
                <a:schemeClr val="hlink"/>
              </a:solidFill>
              <a:latin typeface="Times New Roman" panose="02020603050405020304" pitchFamily="18" charset="0"/>
              <a:cs typeface="Times New Roman" panose="02020603050405020304" pitchFamily="18" charset="0"/>
            </a:endParaRPr>
          </a:p>
          <a:p>
            <a:pPr eaLnBrk="1" hangingPunct="1">
              <a:lnSpc>
                <a:spcPct val="120000"/>
              </a:lnSpc>
              <a:buFont typeface="Wingdings" pitchFamily="2" charset="2"/>
              <a:buNone/>
            </a:pPr>
            <a:r>
              <a:rPr lang="en-US" altLang="zh-CN" sz="2800" b="1" dirty="0" smtClean="0">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总</a:t>
            </a:r>
            <a:r>
              <a:rPr lang="zh-CN" altLang="en-US" sz="2800" b="1" dirty="0" smtClean="0">
                <a:latin typeface="Times New Roman" panose="02020603050405020304" pitchFamily="18" charset="0"/>
                <a:cs typeface="Times New Roman" panose="02020603050405020304" pitchFamily="18" charset="0"/>
              </a:rPr>
              <a:t> </a:t>
            </a:r>
            <a:r>
              <a:rPr lang="en-US" altLang="zh-CN" sz="2800" b="1" dirty="0" smtClean="0">
                <a:solidFill>
                  <a:srgbClr val="CC3300"/>
                </a:solidFill>
                <a:latin typeface="Times New Roman" panose="02020603050405020304" pitchFamily="18" charset="0"/>
                <a:cs typeface="Times New Roman" panose="02020603050405020304" pitchFamily="18" charset="0"/>
              </a:rPr>
              <a:t>Ag + Cl</a:t>
            </a:r>
            <a:r>
              <a:rPr lang="zh-CN" altLang="en-US" sz="2800" b="1" baseline="30000" dirty="0" smtClean="0">
                <a:solidFill>
                  <a:srgbClr val="CC3300"/>
                </a:solidFill>
                <a:latin typeface="Times New Roman" panose="02020603050405020304" pitchFamily="18" charset="0"/>
                <a:cs typeface="Times New Roman" panose="02020603050405020304" pitchFamily="18" charset="0"/>
              </a:rPr>
              <a:t>－          </a:t>
            </a:r>
            <a:r>
              <a:rPr lang="en-US" altLang="zh-CN" sz="2800" b="1" dirty="0" err="1" smtClean="0">
                <a:solidFill>
                  <a:srgbClr val="CC3300"/>
                </a:solidFill>
                <a:latin typeface="Times New Roman" panose="02020603050405020304" pitchFamily="18" charset="0"/>
                <a:cs typeface="Times New Roman" panose="02020603050405020304" pitchFamily="18" charset="0"/>
              </a:rPr>
              <a:t>AgCl</a:t>
            </a:r>
            <a:r>
              <a:rPr lang="en-US" altLang="zh-CN" sz="2800" b="1" dirty="0" smtClean="0">
                <a:solidFill>
                  <a:srgbClr val="CC3300"/>
                </a:solidFill>
                <a:latin typeface="Times New Roman" panose="02020603050405020304" pitchFamily="18" charset="0"/>
                <a:cs typeface="Times New Roman" panose="02020603050405020304" pitchFamily="18" charset="0"/>
              </a:rPr>
              <a:t> +  e</a:t>
            </a:r>
            <a:r>
              <a:rPr lang="en-US" altLang="zh-CN" sz="2800" b="1" dirty="0" smtClean="0">
                <a:latin typeface="Times New Roman" panose="02020603050405020304" pitchFamily="18" charset="0"/>
                <a:cs typeface="Times New Roman" panose="02020603050405020304" pitchFamily="18" charset="0"/>
              </a:rPr>
              <a:t>  </a:t>
            </a:r>
          </a:p>
          <a:p>
            <a:pPr eaLnBrk="1" hangingPunct="1">
              <a:lnSpc>
                <a:spcPct val="120000"/>
              </a:lnSpc>
              <a:buFont typeface="Wingdings" pitchFamily="2" charset="2"/>
              <a:buNone/>
            </a:pPr>
            <a:r>
              <a:rPr lang="en-US" altLang="zh-CN" sz="2800" b="1" dirty="0" smtClean="0">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正极：</a:t>
            </a:r>
            <a:r>
              <a:rPr lang="zh-CN" altLang="en-US" sz="2800" b="1" dirty="0" smtClean="0">
                <a:latin typeface="Times New Roman" panose="02020603050405020304" pitchFamily="18" charset="0"/>
                <a:cs typeface="Times New Roman" panose="02020603050405020304" pitchFamily="18" charset="0"/>
              </a:rPr>
              <a:t> </a:t>
            </a:r>
            <a:r>
              <a:rPr lang="en-US" altLang="zh-CN" sz="2800" b="1" dirty="0" smtClean="0">
                <a:solidFill>
                  <a:srgbClr val="CC3300"/>
                </a:solidFill>
                <a:latin typeface="Times New Roman" panose="02020603050405020304" pitchFamily="18" charset="0"/>
                <a:cs typeface="Times New Roman" panose="02020603050405020304" pitchFamily="18" charset="0"/>
              </a:rPr>
              <a:t>Ag</a:t>
            </a:r>
            <a:r>
              <a:rPr lang="zh-CN" altLang="en-US" sz="2800" b="1" baseline="30000" dirty="0" smtClean="0">
                <a:solidFill>
                  <a:srgbClr val="CC3300"/>
                </a:solidFill>
                <a:latin typeface="Times New Roman" panose="02020603050405020304" pitchFamily="18" charset="0"/>
                <a:cs typeface="Times New Roman" panose="02020603050405020304" pitchFamily="18" charset="0"/>
              </a:rPr>
              <a:t>＋ </a:t>
            </a:r>
            <a:r>
              <a:rPr lang="en-US" altLang="zh-CN" sz="2800" b="1" dirty="0" smtClean="0">
                <a:solidFill>
                  <a:srgbClr val="CC3300"/>
                </a:solidFill>
                <a:latin typeface="Times New Roman" panose="02020603050405020304" pitchFamily="18" charset="0"/>
                <a:cs typeface="Times New Roman" panose="02020603050405020304" pitchFamily="18" charset="0"/>
              </a:rPr>
              <a:t>+</a:t>
            </a:r>
            <a:r>
              <a:rPr lang="en-US" altLang="zh-CN" sz="2800" b="1" baseline="30000" dirty="0" smtClean="0">
                <a:solidFill>
                  <a:srgbClr val="CC3300"/>
                </a:solidFill>
                <a:latin typeface="Times New Roman" panose="02020603050405020304" pitchFamily="18" charset="0"/>
                <a:cs typeface="Times New Roman" panose="02020603050405020304" pitchFamily="18" charset="0"/>
              </a:rPr>
              <a:t> </a:t>
            </a:r>
            <a:r>
              <a:rPr lang="en-US" altLang="zh-CN" sz="2800" b="1" dirty="0" smtClean="0">
                <a:solidFill>
                  <a:srgbClr val="CC3300"/>
                </a:solidFill>
                <a:latin typeface="Times New Roman" panose="02020603050405020304" pitchFamily="18" charset="0"/>
                <a:cs typeface="Times New Roman" panose="02020603050405020304" pitchFamily="18" charset="0"/>
              </a:rPr>
              <a:t>e           Ag</a:t>
            </a:r>
          </a:p>
          <a:p>
            <a:pPr eaLnBrk="1" hangingPunct="1">
              <a:lnSpc>
                <a:spcPct val="120000"/>
              </a:lnSpc>
              <a:buFont typeface="Wingdings" pitchFamily="2" charset="2"/>
              <a:buNone/>
            </a:pPr>
            <a:r>
              <a:rPr lang="zh-CN" altLang="en-US" sz="2800" b="1" dirty="0" smtClean="0">
                <a:solidFill>
                  <a:srgbClr val="0000CC"/>
                </a:solidFill>
                <a:latin typeface="Times New Roman" panose="02020603050405020304" pitchFamily="18" charset="0"/>
                <a:cs typeface="Times New Roman" panose="02020603050405020304" pitchFamily="18" charset="0"/>
              </a:rPr>
              <a:t>电池反应为：</a:t>
            </a:r>
            <a:r>
              <a:rPr lang="zh-CN" altLang="en-US" sz="2800" b="1" dirty="0" smtClean="0">
                <a:latin typeface="Times New Roman" panose="02020603050405020304" pitchFamily="18" charset="0"/>
                <a:cs typeface="Times New Roman" panose="02020603050405020304" pitchFamily="18" charset="0"/>
              </a:rPr>
              <a:t> </a:t>
            </a:r>
            <a:r>
              <a:rPr lang="en-US" altLang="zh-CN" sz="2800" b="1" dirty="0" smtClean="0">
                <a:solidFill>
                  <a:srgbClr val="D60093"/>
                </a:solidFill>
                <a:latin typeface="Times New Roman" panose="02020603050405020304" pitchFamily="18" charset="0"/>
                <a:cs typeface="Times New Roman" panose="02020603050405020304" pitchFamily="18" charset="0"/>
              </a:rPr>
              <a:t>Ag</a:t>
            </a:r>
            <a:r>
              <a:rPr lang="zh-CN" altLang="en-US" sz="2800" b="1" baseline="30000" dirty="0" smtClean="0">
                <a:solidFill>
                  <a:srgbClr val="D60093"/>
                </a:solidFill>
                <a:latin typeface="Times New Roman" panose="02020603050405020304" pitchFamily="18" charset="0"/>
                <a:cs typeface="Times New Roman" panose="02020603050405020304" pitchFamily="18" charset="0"/>
              </a:rPr>
              <a:t>＋</a:t>
            </a:r>
            <a:r>
              <a:rPr lang="zh-CN" altLang="en-US" sz="2800" b="1" dirty="0" smtClean="0">
                <a:solidFill>
                  <a:srgbClr val="D60093"/>
                </a:solidFill>
                <a:latin typeface="Times New Roman" panose="02020603050405020304" pitchFamily="18" charset="0"/>
                <a:cs typeface="Times New Roman" panose="02020603050405020304" pitchFamily="18" charset="0"/>
              </a:rPr>
              <a:t>＋</a:t>
            </a:r>
            <a:r>
              <a:rPr lang="en-US" altLang="zh-CN" sz="2800" b="1" dirty="0" smtClean="0">
                <a:solidFill>
                  <a:srgbClr val="D60093"/>
                </a:solidFill>
                <a:latin typeface="Times New Roman" panose="02020603050405020304" pitchFamily="18" charset="0"/>
                <a:cs typeface="Times New Roman" panose="02020603050405020304" pitchFamily="18" charset="0"/>
              </a:rPr>
              <a:t>Cl</a:t>
            </a:r>
            <a:r>
              <a:rPr lang="zh-CN" altLang="en-US" sz="2800" b="1" baseline="30000" dirty="0" smtClean="0">
                <a:solidFill>
                  <a:srgbClr val="D60093"/>
                </a:solidFill>
                <a:latin typeface="Times New Roman" panose="02020603050405020304" pitchFamily="18" charset="0"/>
                <a:cs typeface="Times New Roman" panose="02020603050405020304" pitchFamily="18" charset="0"/>
              </a:rPr>
              <a:t>－</a:t>
            </a:r>
            <a:r>
              <a:rPr lang="en-US" altLang="zh-CN" sz="2800" b="1" dirty="0" smtClean="0">
                <a:solidFill>
                  <a:srgbClr val="D60093"/>
                </a:solidFill>
                <a:latin typeface="Times New Roman" panose="02020603050405020304" pitchFamily="18" charset="0"/>
                <a:cs typeface="Times New Roman" panose="02020603050405020304" pitchFamily="18" charset="0"/>
              </a:rPr>
              <a:t>= </a:t>
            </a:r>
            <a:r>
              <a:rPr lang="en-US" altLang="zh-CN" sz="2800" b="1" dirty="0" err="1" smtClean="0">
                <a:solidFill>
                  <a:srgbClr val="D60093"/>
                </a:solidFill>
                <a:latin typeface="Times New Roman" panose="02020603050405020304" pitchFamily="18" charset="0"/>
                <a:cs typeface="Times New Roman" panose="02020603050405020304" pitchFamily="18" charset="0"/>
              </a:rPr>
              <a:t>AgCl</a:t>
            </a:r>
            <a:endParaRPr lang="en-US" altLang="zh-CN" sz="2800" b="1" dirty="0" smtClean="0">
              <a:solidFill>
                <a:srgbClr val="D60093"/>
              </a:solidFill>
              <a:latin typeface="Times New Roman" panose="02020603050405020304" pitchFamily="18" charset="0"/>
              <a:cs typeface="Times New Roman" panose="02020603050405020304" pitchFamily="18" charset="0"/>
            </a:endParaRPr>
          </a:p>
          <a:p>
            <a:pPr eaLnBrk="1" hangingPunct="1">
              <a:lnSpc>
                <a:spcPct val="120000"/>
              </a:lnSpc>
              <a:buFont typeface="Wingdings" pitchFamily="2" charset="2"/>
              <a:buNone/>
            </a:pPr>
            <a:r>
              <a:rPr lang="zh-CN" altLang="en-US" sz="2800" b="1" dirty="0" smtClean="0">
                <a:solidFill>
                  <a:srgbClr val="0000CC"/>
                </a:solidFill>
                <a:latin typeface="Times New Roman" panose="02020603050405020304" pitchFamily="18" charset="0"/>
                <a:cs typeface="Times New Roman" panose="02020603050405020304" pitchFamily="18" charset="0"/>
              </a:rPr>
              <a:t>得：</a:t>
            </a:r>
            <a:r>
              <a:rPr lang="en-US" altLang="zh-CN" sz="2800" b="1" i="1" dirty="0" smtClean="0">
                <a:solidFill>
                  <a:srgbClr val="D60093"/>
                </a:solidFill>
                <a:latin typeface="Times New Roman" panose="02020603050405020304" pitchFamily="18" charset="0"/>
                <a:cs typeface="Times New Roman" panose="02020603050405020304" pitchFamily="18" charset="0"/>
              </a:rPr>
              <a:t>K</a:t>
            </a:r>
            <a:r>
              <a:rPr lang="en-US" altLang="zh-CN" sz="2800" b="1" dirty="0" smtClean="0">
                <a:solidFill>
                  <a:srgbClr val="D60093"/>
                </a:solidFill>
                <a:latin typeface="Times New Roman" panose="02020603050405020304" pitchFamily="18" charset="0"/>
                <a:cs typeface="Times New Roman" panose="02020603050405020304" pitchFamily="18" charset="0"/>
              </a:rPr>
              <a:t> </a:t>
            </a:r>
            <a:r>
              <a:rPr lang="en-US" altLang="zh-CN" sz="2800" b="1" baseline="30000" dirty="0" smtClean="0">
                <a:solidFill>
                  <a:srgbClr val="D60093"/>
                </a:solidFill>
                <a:latin typeface="Times New Roman" panose="02020603050405020304" pitchFamily="18" charset="0"/>
                <a:cs typeface="Times New Roman" panose="02020603050405020304" pitchFamily="18" charset="0"/>
                <a:sym typeface="Symbol" pitchFamily="18" charset="2"/>
              </a:rPr>
              <a:t> </a:t>
            </a:r>
            <a:r>
              <a:rPr lang="en-US" altLang="zh-CN" sz="2800" b="1" dirty="0" smtClean="0">
                <a:solidFill>
                  <a:srgbClr val="D60093"/>
                </a:solidFill>
                <a:latin typeface="Times New Roman" panose="02020603050405020304" pitchFamily="18" charset="0"/>
                <a:cs typeface="Times New Roman" panose="02020603050405020304" pitchFamily="18" charset="0"/>
                <a:sym typeface="Symbol" pitchFamily="18" charset="2"/>
              </a:rPr>
              <a:t>= 1/ </a:t>
            </a:r>
            <a:r>
              <a:rPr lang="en-US" altLang="zh-CN" sz="2800" b="1" i="1" dirty="0" smtClean="0">
                <a:solidFill>
                  <a:srgbClr val="D60093"/>
                </a:solidFill>
                <a:latin typeface="Times New Roman" panose="02020603050405020304" pitchFamily="18" charset="0"/>
                <a:cs typeface="Times New Roman" panose="02020603050405020304" pitchFamily="18" charset="0"/>
              </a:rPr>
              <a:t>K</a:t>
            </a:r>
            <a:r>
              <a:rPr lang="en-US" altLang="zh-CN" sz="2800" b="1" dirty="0" smtClean="0">
                <a:solidFill>
                  <a:srgbClr val="D60093"/>
                </a:solidFill>
                <a:latin typeface="Times New Roman" panose="02020603050405020304" pitchFamily="18" charset="0"/>
                <a:cs typeface="Times New Roman" panose="02020603050405020304" pitchFamily="18" charset="0"/>
              </a:rPr>
              <a:t> </a:t>
            </a:r>
            <a:r>
              <a:rPr lang="en-US" altLang="zh-CN" sz="2800" b="1" baseline="30000" dirty="0" smtClean="0">
                <a:solidFill>
                  <a:srgbClr val="D60093"/>
                </a:solidFill>
                <a:latin typeface="Times New Roman" panose="02020603050405020304" pitchFamily="18" charset="0"/>
                <a:cs typeface="Times New Roman" panose="02020603050405020304" pitchFamily="18" charset="0"/>
                <a:sym typeface="Symbol" pitchFamily="18" charset="2"/>
              </a:rPr>
              <a:t></a:t>
            </a:r>
            <a:r>
              <a:rPr lang="en-US" altLang="zh-CN" sz="2800" b="1" i="1" baseline="-25000" dirty="0" err="1" smtClean="0">
                <a:solidFill>
                  <a:srgbClr val="D60093"/>
                </a:solidFill>
                <a:latin typeface="Times New Roman" panose="02020603050405020304" pitchFamily="18" charset="0"/>
                <a:cs typeface="Times New Roman" panose="02020603050405020304" pitchFamily="18" charset="0"/>
              </a:rPr>
              <a:t>sp</a:t>
            </a:r>
            <a:r>
              <a:rPr lang="en-US" altLang="zh-CN" sz="2800" b="1" dirty="0" smtClean="0">
                <a:latin typeface="Times New Roman" panose="02020603050405020304" pitchFamily="18" charset="0"/>
                <a:cs typeface="Times New Roman" panose="02020603050405020304" pitchFamily="18" charset="0"/>
              </a:rPr>
              <a:t> </a:t>
            </a:r>
          </a:p>
          <a:p>
            <a:pPr eaLnBrk="1" hangingPunct="1">
              <a:lnSpc>
                <a:spcPct val="120000"/>
              </a:lnSpc>
            </a:pPr>
            <a:endParaRPr lang="en-US" altLang="zh-CN" sz="2800" b="1" dirty="0" smtClean="0">
              <a:latin typeface="Times New Roman" panose="02020603050405020304" pitchFamily="18" charset="0"/>
              <a:cs typeface="Times New Roman" panose="02020603050405020304" pitchFamily="18" charset="0"/>
            </a:endParaRPr>
          </a:p>
        </p:txBody>
      </p:sp>
      <p:sp>
        <p:nvSpPr>
          <p:cNvPr id="533508" name="Line 4"/>
          <p:cNvSpPr>
            <a:spLocks noChangeShapeType="1"/>
          </p:cNvSpPr>
          <p:nvPr/>
        </p:nvSpPr>
        <p:spPr bwMode="auto">
          <a:xfrm>
            <a:off x="2292351" y="2636838"/>
            <a:ext cx="576262" cy="0"/>
          </a:xfrm>
          <a:prstGeom prst="line">
            <a:avLst/>
          </a:prstGeom>
          <a:noFill/>
          <a:ln w="38100">
            <a:solidFill>
              <a:srgbClr val="800080"/>
            </a:solidFill>
            <a:miter lim="800000"/>
            <a:headEnd/>
            <a:tailEnd type="triangle" w="med" len="med"/>
          </a:ln>
        </p:spPr>
        <p:txBody>
          <a:bodyPr wrap="none"/>
          <a:lstStyle/>
          <a:p>
            <a:endParaRPr lang="zh-CN" altLang="en-US">
              <a:latin typeface="Times New Roman" panose="02020603050405020304" pitchFamily="18" charset="0"/>
              <a:ea typeface="+mn-ea"/>
              <a:cs typeface="Times New Roman" panose="02020603050405020304" pitchFamily="18" charset="0"/>
            </a:endParaRPr>
          </a:p>
        </p:txBody>
      </p:sp>
      <p:sp>
        <p:nvSpPr>
          <p:cNvPr id="533509" name="Line 5"/>
          <p:cNvSpPr>
            <a:spLocks noChangeShapeType="1"/>
          </p:cNvSpPr>
          <p:nvPr/>
        </p:nvSpPr>
        <p:spPr bwMode="auto">
          <a:xfrm>
            <a:off x="2805906" y="3213100"/>
            <a:ext cx="649288" cy="0"/>
          </a:xfrm>
          <a:prstGeom prst="line">
            <a:avLst/>
          </a:prstGeom>
          <a:noFill/>
          <a:ln w="38100">
            <a:solidFill>
              <a:srgbClr val="800080"/>
            </a:solidFill>
            <a:miter lim="800000"/>
            <a:headEnd/>
            <a:tailEnd type="triangle" w="med" len="med"/>
          </a:ln>
        </p:spPr>
        <p:txBody>
          <a:bodyPr wrap="none"/>
          <a:lstStyle/>
          <a:p>
            <a:endParaRPr lang="zh-CN" altLang="en-US">
              <a:latin typeface="Times New Roman" panose="02020603050405020304" pitchFamily="18" charset="0"/>
              <a:ea typeface="+mn-ea"/>
              <a:cs typeface="Times New Roman" panose="02020603050405020304" pitchFamily="18" charset="0"/>
            </a:endParaRPr>
          </a:p>
        </p:txBody>
      </p:sp>
      <p:sp>
        <p:nvSpPr>
          <p:cNvPr id="533510" name="Line 6"/>
          <p:cNvSpPr>
            <a:spLocks noChangeShapeType="1"/>
          </p:cNvSpPr>
          <p:nvPr/>
        </p:nvSpPr>
        <p:spPr bwMode="auto">
          <a:xfrm>
            <a:off x="2842419" y="3768726"/>
            <a:ext cx="576262" cy="0"/>
          </a:xfrm>
          <a:prstGeom prst="line">
            <a:avLst/>
          </a:prstGeom>
          <a:noFill/>
          <a:ln w="38100">
            <a:solidFill>
              <a:srgbClr val="800080"/>
            </a:solidFill>
            <a:miter lim="800000"/>
            <a:headEnd/>
            <a:tailEnd type="triangle" w="med" len="med"/>
          </a:ln>
        </p:spPr>
        <p:txBody>
          <a:bodyPr wrap="none"/>
          <a:lstStyle/>
          <a:p>
            <a:endParaRPr lang="zh-CN" altLang="en-US">
              <a:latin typeface="Times New Roman" panose="02020603050405020304" pitchFamily="18" charset="0"/>
              <a:ea typeface="+mn-ea"/>
              <a:cs typeface="Times New Roman" panose="02020603050405020304" pitchFamily="18" charset="0"/>
            </a:endParaRPr>
          </a:p>
        </p:txBody>
      </p:sp>
      <p:sp>
        <p:nvSpPr>
          <p:cNvPr id="533511" name="Line 7"/>
          <p:cNvSpPr>
            <a:spLocks noChangeShapeType="1"/>
          </p:cNvSpPr>
          <p:nvPr/>
        </p:nvSpPr>
        <p:spPr bwMode="auto">
          <a:xfrm>
            <a:off x="2986881" y="4368800"/>
            <a:ext cx="936625" cy="0"/>
          </a:xfrm>
          <a:prstGeom prst="line">
            <a:avLst/>
          </a:prstGeom>
          <a:noFill/>
          <a:ln w="38100">
            <a:solidFill>
              <a:srgbClr val="800080"/>
            </a:solidFill>
            <a:miter lim="800000"/>
            <a:headEnd/>
            <a:tailEnd type="triangle" w="med" len="med"/>
          </a:ln>
        </p:spPr>
        <p:txBody>
          <a:bodyPr wrap="none"/>
          <a:lstStyle/>
          <a:p>
            <a:endParaRPr lang="zh-CN" altLang="en-US">
              <a:latin typeface="Times New Roman" panose="02020603050405020304" pitchFamily="18" charset="0"/>
              <a:ea typeface="+mn-ea"/>
              <a:cs typeface="Times New Roman" panose="02020603050405020304" pitchFamily="18"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mn-ea"/>
                <a:cs typeface="Times New Roman" panose="02020603050405020304" pitchFamily="18" charset="0"/>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3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35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35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35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35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350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350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3507">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35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3507">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3507">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3507">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33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7" grpId="0" build="p"/>
      <p:bldP spid="533508" grpId="0" animBg="1"/>
      <p:bldP spid="533509" grpId="0" animBg="1"/>
      <p:bldP spid="533510" grpId="0" animBg="1"/>
      <p:bldP spid="533511"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1731" name="Rectangle 3"/>
          <p:cNvSpPr>
            <a:spLocks noGrp="1" noChangeArrowheads="1"/>
          </p:cNvSpPr>
          <p:nvPr>
            <p:ph type="body" idx="4294967295"/>
          </p:nvPr>
        </p:nvSpPr>
        <p:spPr>
          <a:xfrm>
            <a:off x="0" y="381000"/>
            <a:ext cx="8610600" cy="5715000"/>
          </a:xfrm>
        </p:spPr>
        <p:txBody>
          <a:bodyPr/>
          <a:lstStyle/>
          <a:p>
            <a:pPr algn="just" eaLnBrk="1" hangingPunct="1">
              <a:defRPr/>
            </a:pPr>
            <a:endParaRPr lang="en-US" altLang="zh-CN" smtClean="0">
              <a:effectLst>
                <a:outerShdw blurRad="38100" dist="38100" dir="2700000" algn="tl">
                  <a:srgbClr val="C0C0C0"/>
                </a:outerShdw>
              </a:effectLst>
            </a:endParaRPr>
          </a:p>
          <a:p>
            <a:pPr lvl="2" algn="just" eaLnBrk="1" hangingPunct="1">
              <a:buFont typeface="Wingdings" pitchFamily="2" charset="2"/>
              <a:buNone/>
              <a:defRPr/>
            </a:pPr>
            <a:endParaRPr lang="en-US" altLang="zh-CN" smtClean="0">
              <a:effectLst>
                <a:outerShdw blurRad="38100" dist="38100" dir="2700000" algn="tl">
                  <a:srgbClr val="C0C0C0"/>
                </a:outerShdw>
              </a:effectLst>
            </a:endParaRPr>
          </a:p>
          <a:p>
            <a:pPr algn="just" eaLnBrk="1" hangingPunct="1">
              <a:buFont typeface="Wingdings" pitchFamily="2" charset="2"/>
              <a:buNone/>
              <a:defRPr/>
            </a:pPr>
            <a:r>
              <a:rPr lang="en-US" altLang="zh-CN" smtClean="0">
                <a:effectLst>
                  <a:outerShdw blurRad="38100" dist="38100" dir="2700000" algn="tl">
                    <a:srgbClr val="C0C0C0"/>
                  </a:outerShdw>
                </a:effectLst>
              </a:rPr>
              <a:t>         </a:t>
            </a:r>
          </a:p>
          <a:p>
            <a:pPr algn="just" eaLnBrk="1" hangingPunct="1">
              <a:buFont typeface="Wingdings" pitchFamily="2" charset="2"/>
              <a:buNone/>
              <a:defRPr/>
            </a:pPr>
            <a:endParaRPr lang="en-US" altLang="zh-CN" smtClean="0">
              <a:effectLst>
                <a:outerShdw blurRad="38100" dist="38100" dir="2700000" algn="tl">
                  <a:srgbClr val="C0C0C0"/>
                </a:outerShdw>
              </a:effectLst>
            </a:endParaRPr>
          </a:p>
          <a:p>
            <a:pPr algn="just" eaLnBrk="1" hangingPunct="1">
              <a:buFont typeface="Wingdings" pitchFamily="2" charset="2"/>
              <a:buNone/>
              <a:defRPr/>
            </a:pPr>
            <a:endParaRPr lang="en-US" altLang="zh-CN" smtClean="0">
              <a:effectLst>
                <a:outerShdw blurRad="38100" dist="38100" dir="2700000" algn="tl">
                  <a:srgbClr val="C0C0C0"/>
                </a:outerShdw>
              </a:effectLst>
            </a:endParaRPr>
          </a:p>
          <a:p>
            <a:pPr algn="just" eaLnBrk="1" hangingPunct="1">
              <a:buFont typeface="Wingdings" pitchFamily="2" charset="2"/>
              <a:buNone/>
              <a:defRPr/>
            </a:pPr>
            <a:endParaRPr lang="en-US" altLang="zh-CN" smtClean="0">
              <a:effectLst>
                <a:outerShdw blurRad="38100" dist="38100" dir="2700000" algn="tl">
                  <a:srgbClr val="C0C0C0"/>
                </a:outerShdw>
              </a:effectLst>
            </a:endParaRPr>
          </a:p>
          <a:p>
            <a:pPr algn="just" eaLnBrk="1" hangingPunct="1">
              <a:buFont typeface="Wingdings" pitchFamily="2" charset="2"/>
              <a:buNone/>
              <a:defRPr/>
            </a:pPr>
            <a:endParaRPr lang="en-US" altLang="zh-CN" smtClean="0">
              <a:effectLst>
                <a:outerShdw blurRad="38100" dist="38100" dir="2700000" algn="tl">
                  <a:srgbClr val="C0C0C0"/>
                </a:outerShdw>
              </a:effectLst>
            </a:endParaRPr>
          </a:p>
          <a:p>
            <a:pPr eaLnBrk="1" hangingPunct="1">
              <a:buFont typeface="Wingdings" pitchFamily="2" charset="2"/>
              <a:buNone/>
              <a:defRPr/>
            </a:pPr>
            <a:r>
              <a:rPr lang="en-US" altLang="zh-CN" smtClean="0">
                <a:effectLst>
                  <a:outerShdw blurRad="38100" dist="38100" dir="2700000" algn="tl">
                    <a:srgbClr val="C0C0C0"/>
                  </a:outerShdw>
                </a:effectLst>
              </a:rPr>
              <a:t>		</a:t>
            </a:r>
            <a:r>
              <a:rPr lang="en-US" altLang="zh-CN" smtClean="0">
                <a:solidFill>
                  <a:srgbClr val="0000CC"/>
                </a:solidFill>
                <a:effectLst>
                  <a:outerShdw blurRad="38100" dist="38100" dir="2700000" algn="tl">
                    <a:srgbClr val="C0C0C0"/>
                  </a:outerShdw>
                </a:effectLst>
              </a:rPr>
              <a:t>∴</a:t>
            </a:r>
            <a:r>
              <a:rPr lang="en-US" altLang="zh-CN" smtClean="0">
                <a:effectLst>
                  <a:outerShdw blurRad="38100" dist="38100" dir="2700000" algn="tl">
                    <a:srgbClr val="C0C0C0"/>
                  </a:outerShdw>
                </a:effectLst>
              </a:rPr>
              <a:t>  </a:t>
            </a:r>
          </a:p>
          <a:p>
            <a:pPr lvl="2" algn="just" eaLnBrk="1" hangingPunct="1">
              <a:buFont typeface="Wingdings" pitchFamily="2" charset="2"/>
              <a:buNone/>
              <a:defRPr/>
            </a:pPr>
            <a:endParaRPr lang="en-US" altLang="zh-CN" smtClean="0">
              <a:effectLst>
                <a:outerShdw blurRad="38100" dist="38100" dir="2700000" algn="tl">
                  <a:srgbClr val="C0C0C0"/>
                </a:outerShdw>
              </a:effectLst>
            </a:endParaRPr>
          </a:p>
        </p:txBody>
      </p:sp>
      <p:graphicFrame>
        <p:nvGraphicFramePr>
          <p:cNvPr id="201732" name="Object 4"/>
          <p:cNvGraphicFramePr>
            <a:graphicFrameLocks noChangeAspect="1"/>
          </p:cNvGraphicFramePr>
          <p:nvPr/>
        </p:nvGraphicFramePr>
        <p:xfrm>
          <a:off x="812800" y="922338"/>
          <a:ext cx="5534025" cy="908050"/>
        </p:xfrm>
        <a:graphic>
          <a:graphicData uri="http://schemas.openxmlformats.org/presentationml/2006/ole">
            <mc:AlternateContent xmlns:mc="http://schemas.openxmlformats.org/markup-compatibility/2006">
              <mc:Choice xmlns:v="urn:schemas-microsoft-com:vml" Requires="v">
                <p:oleObj spid="_x0000_s596691" name="Equation" r:id="rId3" imgW="1638000" imgH="393480" progId="">
                  <p:embed/>
                </p:oleObj>
              </mc:Choice>
              <mc:Fallback>
                <p:oleObj name="Equation" r:id="rId3" imgW="1638000" imgH="39348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800" y="922338"/>
                        <a:ext cx="5534025" cy="90805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33" name="Object 5"/>
          <p:cNvGraphicFramePr>
            <a:graphicFrameLocks noChangeAspect="1"/>
          </p:cNvGraphicFramePr>
          <p:nvPr/>
        </p:nvGraphicFramePr>
        <p:xfrm>
          <a:off x="2051050" y="1989138"/>
          <a:ext cx="1981200" cy="998537"/>
        </p:xfrm>
        <a:graphic>
          <a:graphicData uri="http://schemas.openxmlformats.org/presentationml/2006/ole">
            <mc:AlternateContent xmlns:mc="http://schemas.openxmlformats.org/markup-compatibility/2006">
              <mc:Choice xmlns:v="urn:schemas-microsoft-com:vml" Requires="v">
                <p:oleObj spid="_x0000_s596692" name="Microsoft 公式 3.0" r:id="rId5" imgW="545760" imgH="406080" progId="">
                  <p:embed/>
                </p:oleObj>
              </mc:Choice>
              <mc:Fallback>
                <p:oleObj name="Microsoft 公式 3.0" r:id="rId5" imgW="545760" imgH="406080"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1989138"/>
                        <a:ext cx="1981200" cy="99853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34" name="Object 6"/>
          <p:cNvGraphicFramePr>
            <a:graphicFrameLocks noChangeAspect="1"/>
          </p:cNvGraphicFramePr>
          <p:nvPr/>
        </p:nvGraphicFramePr>
        <p:xfrm>
          <a:off x="3995738" y="2205038"/>
          <a:ext cx="1752600" cy="477837"/>
        </p:xfrm>
        <a:graphic>
          <a:graphicData uri="http://schemas.openxmlformats.org/presentationml/2006/ole">
            <mc:AlternateContent xmlns:mc="http://schemas.openxmlformats.org/markup-compatibility/2006">
              <mc:Choice xmlns:v="urn:schemas-microsoft-com:vml" Requires="v">
                <p:oleObj spid="_x0000_s596693" name="Microsoft 公式 3.0" r:id="rId7" imgW="444240" imgH="177480" progId="">
                  <p:embed/>
                </p:oleObj>
              </mc:Choice>
              <mc:Fallback>
                <p:oleObj name="Microsoft 公式 3.0" r:id="rId7" imgW="444240" imgH="177480" progId="">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5738" y="2205038"/>
                        <a:ext cx="1752600" cy="47783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35" name="Object 7"/>
          <p:cNvGraphicFramePr>
            <a:graphicFrameLocks noChangeAspect="1"/>
          </p:cNvGraphicFramePr>
          <p:nvPr/>
        </p:nvGraphicFramePr>
        <p:xfrm>
          <a:off x="2146300" y="3127375"/>
          <a:ext cx="3841750" cy="1033463"/>
        </p:xfrm>
        <a:graphic>
          <a:graphicData uri="http://schemas.openxmlformats.org/presentationml/2006/ole">
            <mc:AlternateContent xmlns:mc="http://schemas.openxmlformats.org/markup-compatibility/2006">
              <mc:Choice xmlns:v="urn:schemas-microsoft-com:vml" Requires="v">
                <p:oleObj spid="_x0000_s596694" name="Equation" r:id="rId9" imgW="1079280" imgH="444240" progId="">
                  <p:embed/>
                </p:oleObj>
              </mc:Choice>
              <mc:Fallback>
                <p:oleObj name="Equation" r:id="rId9" imgW="1079280" imgH="444240" progId="">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46300" y="3127375"/>
                        <a:ext cx="3841750" cy="103346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36" name="Object 8"/>
          <p:cNvGraphicFramePr>
            <a:graphicFrameLocks noChangeAspect="1"/>
          </p:cNvGraphicFramePr>
          <p:nvPr/>
        </p:nvGraphicFramePr>
        <p:xfrm>
          <a:off x="1570038" y="4349750"/>
          <a:ext cx="4832350" cy="677863"/>
        </p:xfrm>
        <a:graphic>
          <a:graphicData uri="http://schemas.openxmlformats.org/presentationml/2006/ole">
            <mc:AlternateContent xmlns:mc="http://schemas.openxmlformats.org/markup-compatibility/2006">
              <mc:Choice xmlns:v="urn:schemas-microsoft-com:vml" Requires="v">
                <p:oleObj spid="_x0000_s596695" name="Equation" r:id="rId11" imgW="1358640" imgH="253800" progId="">
                  <p:embed/>
                </p:oleObj>
              </mc:Choice>
              <mc:Fallback>
                <p:oleObj name="Equation" r:id="rId11" imgW="1358640" imgH="253800" progId="">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70038" y="4349750"/>
                        <a:ext cx="4832350" cy="67786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1737" name="Object 9"/>
          <p:cNvGraphicFramePr>
            <a:graphicFrameLocks noChangeAspect="1"/>
          </p:cNvGraphicFramePr>
          <p:nvPr/>
        </p:nvGraphicFramePr>
        <p:xfrm>
          <a:off x="1668463" y="5213350"/>
          <a:ext cx="5313362" cy="635000"/>
        </p:xfrm>
        <a:graphic>
          <a:graphicData uri="http://schemas.openxmlformats.org/presentationml/2006/ole">
            <mc:AlternateContent xmlns:mc="http://schemas.openxmlformats.org/markup-compatibility/2006">
              <mc:Choice xmlns:v="urn:schemas-microsoft-com:vml" Requires="v">
                <p:oleObj spid="_x0000_s596696" name="Equation" r:id="rId13" imgW="1422360" imgH="253800" progId="">
                  <p:embed/>
                </p:oleObj>
              </mc:Choice>
              <mc:Fallback>
                <p:oleObj name="Equation" r:id="rId13" imgW="1422360" imgH="253800" progId="">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68463" y="5213350"/>
                        <a:ext cx="5313362" cy="6350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38" name="AutoShape 10">
            <a:hlinkClick r:id="rId15" action="ppaction://hlinksldjump" highlightClick="1"/>
          </p:cNvPr>
          <p:cNvSpPr>
            <a:spLocks noChangeArrowheads="1"/>
          </p:cNvSpPr>
          <p:nvPr/>
        </p:nvSpPr>
        <p:spPr bwMode="auto">
          <a:xfrm>
            <a:off x="7956550" y="5516563"/>
            <a:ext cx="647700" cy="319087"/>
          </a:xfrm>
          <a:prstGeom prst="actionButtonReturn">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17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17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17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173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17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17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17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C90C881-B0C3-46CA-9B6B-64499339C381}" type="slidenum">
              <a:rPr lang="zh-CN" altLang="en-US">
                <a:latin typeface="Arial Black" panose="020B0A04020102020204" pitchFamily="34" charset="0"/>
              </a:rPr>
              <a:pPr eaLnBrk="1" hangingPunct="1"/>
              <a:t>105</a:t>
            </a:fld>
            <a:endParaRPr lang="en-US" altLang="zh-CN">
              <a:latin typeface="Arial Black" panose="020B0A04020102020204" pitchFamily="34" charset="0"/>
            </a:endParaRPr>
          </a:p>
        </p:txBody>
      </p:sp>
      <p:sp>
        <p:nvSpPr>
          <p:cNvPr id="74755" name="日期占位符 3"/>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0974A4F-8DBF-4D19-8E1D-B20D5E0CC435}" type="datetime3">
              <a:rPr lang="zh-CN" altLang="en-US" smtClean="0"/>
              <a:pPr eaLnBrk="1" hangingPunct="1"/>
              <a:t>2018年11月15日星期四</a:t>
            </a:fld>
            <a:endParaRPr lang="en-US" altLang="zh-CN" smtClean="0"/>
          </a:p>
        </p:txBody>
      </p:sp>
      <p:sp>
        <p:nvSpPr>
          <p:cNvPr id="74756" name="Rectangle 2"/>
          <p:cNvSpPr>
            <a:spLocks noChangeArrowheads="1"/>
          </p:cNvSpPr>
          <p:nvPr/>
        </p:nvSpPr>
        <p:spPr bwMode="auto">
          <a:xfrm>
            <a:off x="1851113" y="432594"/>
            <a:ext cx="429797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000" b="1" dirty="0" smtClean="0">
                <a:solidFill>
                  <a:srgbClr val="000099"/>
                </a:solidFill>
                <a:latin typeface="Times New Roman" panose="02020603050405020304" pitchFamily="18" charset="0"/>
                <a:ea typeface="楷体_GB2312" pitchFamily="49" charset="-122"/>
              </a:rPr>
              <a:t>7.5   </a:t>
            </a:r>
            <a:r>
              <a:rPr lang="zh-CN" altLang="en-US" sz="4000" b="1" dirty="0" smtClean="0">
                <a:solidFill>
                  <a:srgbClr val="000099"/>
                </a:solidFill>
                <a:latin typeface="Times New Roman" panose="02020603050405020304" pitchFamily="18" charset="0"/>
                <a:ea typeface="楷体_GB2312" pitchFamily="49" charset="-122"/>
              </a:rPr>
              <a:t>氧化还原滴定</a:t>
            </a:r>
            <a:endParaRPr lang="zh-CN" altLang="en-US" sz="4000" b="1" dirty="0">
              <a:solidFill>
                <a:srgbClr val="000099"/>
              </a:solidFill>
              <a:latin typeface="Times New Roman" panose="02020603050405020304" pitchFamily="18" charset="0"/>
              <a:ea typeface="楷体_GB2312" pitchFamily="49" charset="-122"/>
            </a:endParaRPr>
          </a:p>
        </p:txBody>
      </p:sp>
      <p:sp>
        <p:nvSpPr>
          <p:cNvPr id="743427" name="Text Box 3"/>
          <p:cNvSpPr txBox="1">
            <a:spLocks noChangeArrowheads="1"/>
          </p:cNvSpPr>
          <p:nvPr/>
        </p:nvSpPr>
        <p:spPr bwMode="auto">
          <a:xfrm>
            <a:off x="2051050" y="1196975"/>
            <a:ext cx="540067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609600" indent="-609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5000"/>
              </a:lnSpc>
              <a:buClr>
                <a:schemeClr val="tx1"/>
              </a:buClr>
              <a:buFont typeface="Wingdings" panose="05000000000000000000" pitchFamily="2" charset="2"/>
              <a:buNone/>
            </a:pPr>
            <a:r>
              <a:rPr lang="zh-CN" altLang="en-US" sz="2800" b="1" dirty="0">
                <a:latin typeface="黑体" panose="02010609060101010101" pitchFamily="49" charset="-122"/>
                <a:ea typeface="黑体" panose="02010609060101010101" pitchFamily="49" charset="-122"/>
              </a:rPr>
              <a:t>概述  基本原理  分类及应用</a:t>
            </a:r>
          </a:p>
        </p:txBody>
      </p:sp>
      <p:sp>
        <p:nvSpPr>
          <p:cNvPr id="743428" name="Rectangle 4"/>
          <p:cNvSpPr>
            <a:spLocks noChangeArrowheads="1"/>
          </p:cNvSpPr>
          <p:nvPr/>
        </p:nvSpPr>
        <p:spPr bwMode="auto">
          <a:xfrm>
            <a:off x="900113" y="2276475"/>
            <a:ext cx="741680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b="1">
                <a:latin typeface="楷体_GB2312" pitchFamily="49" charset="-122"/>
                <a:ea typeface="楷体_GB2312" pitchFamily="49" charset="-122"/>
              </a:rPr>
              <a:t>定义</a:t>
            </a:r>
            <a:r>
              <a:rPr lang="zh-CN" altLang="en-US" sz="2400" b="1">
                <a:latin typeface="楷体_GB2312" pitchFamily="49" charset="-122"/>
                <a:ea typeface="楷体_GB2312" pitchFamily="49" charset="-122"/>
              </a:rPr>
              <a:t>：以氧化还原反应为基础的滴定分析方法；</a:t>
            </a:r>
          </a:p>
          <a:p>
            <a:pPr eaLnBrk="1" hangingPunct="1">
              <a:lnSpc>
                <a:spcPct val="150000"/>
              </a:lnSpc>
            </a:pPr>
            <a:r>
              <a:rPr lang="zh-CN" altLang="en-US" sz="2800" b="1">
                <a:latin typeface="楷体_GB2312" pitchFamily="49" charset="-122"/>
                <a:ea typeface="楷体_GB2312" pitchFamily="49" charset="-122"/>
              </a:rPr>
              <a:t>本质</a:t>
            </a:r>
            <a:r>
              <a:rPr lang="zh-CN" altLang="en-US" sz="2400" b="1">
                <a:latin typeface="楷体_GB2312" pitchFamily="49" charset="-122"/>
                <a:ea typeface="楷体_GB2312" pitchFamily="49" charset="-122"/>
              </a:rPr>
              <a:t>：电子的得失或转移；</a:t>
            </a:r>
          </a:p>
          <a:p>
            <a:pPr eaLnBrk="1" hangingPunct="1">
              <a:lnSpc>
                <a:spcPct val="150000"/>
              </a:lnSpc>
            </a:pPr>
            <a:r>
              <a:rPr lang="zh-CN" altLang="en-US" sz="2800" b="1">
                <a:latin typeface="楷体_GB2312" pitchFamily="49" charset="-122"/>
                <a:ea typeface="楷体_GB2312" pitchFamily="49" charset="-122"/>
              </a:rPr>
              <a:t>特点</a:t>
            </a:r>
            <a:r>
              <a:rPr lang="zh-CN" altLang="en-US" sz="2400" b="1">
                <a:latin typeface="楷体_GB2312" pitchFamily="49" charset="-122"/>
                <a:ea typeface="楷体_GB2312" pitchFamily="49" charset="-122"/>
              </a:rPr>
              <a:t>：涉及电子的转移、价态和结构的变化；</a:t>
            </a:r>
          </a:p>
          <a:p>
            <a:pPr eaLnBrk="1" hangingPunct="1">
              <a:lnSpc>
                <a:spcPct val="150000"/>
              </a:lnSpc>
            </a:pPr>
            <a:r>
              <a:rPr lang="zh-CN" altLang="en-US" sz="2800" b="1">
                <a:latin typeface="楷体_GB2312" pitchFamily="49" charset="-122"/>
                <a:ea typeface="楷体_GB2312" pitchFamily="49" charset="-122"/>
              </a:rPr>
              <a:t>分类</a:t>
            </a:r>
            <a:r>
              <a:rPr lang="zh-CN" altLang="en-US" sz="2400" b="1">
                <a:latin typeface="楷体_GB2312" pitchFamily="49" charset="-122"/>
                <a:ea typeface="楷体_GB2312" pitchFamily="49" charset="-122"/>
              </a:rPr>
              <a:t>：以所涉及的氧化剂命名：</a:t>
            </a:r>
          </a:p>
          <a:p>
            <a:pPr eaLnBrk="1" hangingPunct="1">
              <a:lnSpc>
                <a:spcPct val="150000"/>
              </a:lnSpc>
            </a:pPr>
            <a:r>
              <a:rPr lang="zh-CN" altLang="en-US" sz="2400" b="1">
                <a:latin typeface="楷体_GB2312" pitchFamily="49" charset="-122"/>
                <a:ea typeface="楷体_GB2312" pitchFamily="49" charset="-122"/>
              </a:rPr>
              <a:t>       高锰酸钾法、碘量法、重铬酸钾法、铈量法； </a:t>
            </a:r>
          </a:p>
          <a:p>
            <a:pPr eaLnBrk="1" hangingPunct="1">
              <a:lnSpc>
                <a:spcPct val="150000"/>
              </a:lnSpc>
            </a:pPr>
            <a:r>
              <a:rPr lang="zh-CN" altLang="en-US" sz="2800" b="1">
                <a:latin typeface="楷体_GB2312" pitchFamily="49" charset="-122"/>
                <a:ea typeface="楷体_GB2312" pitchFamily="49" charset="-122"/>
              </a:rPr>
              <a:t>应用</a:t>
            </a:r>
            <a:r>
              <a:rPr lang="zh-CN" altLang="en-US" sz="2400" b="1">
                <a:latin typeface="楷体_GB2312" pitchFamily="49" charset="-122"/>
                <a:ea typeface="楷体_GB2312" pitchFamily="49" charset="-122"/>
              </a:rPr>
              <a:t>：广泛，直接或间接测定无机物、有机物。</a:t>
            </a:r>
          </a:p>
        </p:txBody>
      </p:sp>
      <p:sp>
        <p:nvSpPr>
          <p:cNvPr id="743429" name="Rectangle 5"/>
          <p:cNvSpPr>
            <a:spLocks noChangeArrowheads="1"/>
          </p:cNvSpPr>
          <p:nvPr/>
        </p:nvSpPr>
        <p:spPr bwMode="auto">
          <a:xfrm>
            <a:off x="539750" y="1844675"/>
            <a:ext cx="25923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ea typeface="黑体" panose="02010609060101010101" pitchFamily="49" charset="-122"/>
              </a:rPr>
              <a:t>一、概  述</a:t>
            </a:r>
          </a:p>
        </p:txBody>
      </p:sp>
    </p:spTree>
    <p:extLst>
      <p:ext uri="{BB962C8B-B14F-4D97-AF65-F5344CB8AC3E}">
        <p14:creationId xmlns:p14="http://schemas.microsoft.com/office/powerpoint/2010/main" val="2287980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43427"/>
                                        </p:tgtEl>
                                        <p:attrNameLst>
                                          <p:attrName>style.visibility</p:attrName>
                                        </p:attrNameLst>
                                      </p:cBhvr>
                                      <p:to>
                                        <p:strVal val="visible"/>
                                      </p:to>
                                    </p:set>
                                    <p:anim calcmode="lin" valueType="num">
                                      <p:cBhvr additive="base">
                                        <p:cTn id="7" dur="500" fill="hold"/>
                                        <p:tgtEl>
                                          <p:spTgt spid="743427"/>
                                        </p:tgtEl>
                                        <p:attrNameLst>
                                          <p:attrName>ppt_x</p:attrName>
                                        </p:attrNameLst>
                                      </p:cBhvr>
                                      <p:tavLst>
                                        <p:tav tm="0">
                                          <p:val>
                                            <p:strVal val="#ppt_x"/>
                                          </p:val>
                                        </p:tav>
                                        <p:tav tm="100000">
                                          <p:val>
                                            <p:strVal val="#ppt_x"/>
                                          </p:val>
                                        </p:tav>
                                      </p:tavLst>
                                    </p:anim>
                                    <p:anim calcmode="lin" valueType="num">
                                      <p:cBhvr additive="base">
                                        <p:cTn id="8" dur="500" fill="hold"/>
                                        <p:tgtEl>
                                          <p:spTgt spid="74342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43429"/>
                                        </p:tgtEl>
                                        <p:attrNameLst>
                                          <p:attrName>style.visibility</p:attrName>
                                        </p:attrNameLst>
                                      </p:cBhvr>
                                      <p:to>
                                        <p:strVal val="visible"/>
                                      </p:to>
                                    </p:set>
                                    <p:anim calcmode="lin" valueType="num">
                                      <p:cBhvr additive="base">
                                        <p:cTn id="13" dur="500" fill="hold"/>
                                        <p:tgtEl>
                                          <p:spTgt spid="743429"/>
                                        </p:tgtEl>
                                        <p:attrNameLst>
                                          <p:attrName>ppt_x</p:attrName>
                                        </p:attrNameLst>
                                      </p:cBhvr>
                                      <p:tavLst>
                                        <p:tav tm="0">
                                          <p:val>
                                            <p:strVal val="#ppt_x"/>
                                          </p:val>
                                        </p:tav>
                                        <p:tav tm="100000">
                                          <p:val>
                                            <p:strVal val="#ppt_x"/>
                                          </p:val>
                                        </p:tav>
                                      </p:tavLst>
                                    </p:anim>
                                    <p:anim calcmode="lin" valueType="num">
                                      <p:cBhvr additive="base">
                                        <p:cTn id="14" dur="500" fill="hold"/>
                                        <p:tgtEl>
                                          <p:spTgt spid="74342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43428">
                                            <p:txEl>
                                              <p:pRg st="0" end="0"/>
                                            </p:txEl>
                                          </p:spTgt>
                                        </p:tgtEl>
                                        <p:attrNameLst>
                                          <p:attrName>style.visibility</p:attrName>
                                        </p:attrNameLst>
                                      </p:cBhvr>
                                      <p:to>
                                        <p:strVal val="visible"/>
                                      </p:to>
                                    </p:set>
                                    <p:anim calcmode="lin" valueType="num">
                                      <p:cBhvr additive="base">
                                        <p:cTn id="19" dur="500" fill="hold"/>
                                        <p:tgtEl>
                                          <p:spTgt spid="74342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434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43428">
                                            <p:txEl>
                                              <p:pRg st="1" end="1"/>
                                            </p:txEl>
                                          </p:spTgt>
                                        </p:tgtEl>
                                        <p:attrNameLst>
                                          <p:attrName>style.visibility</p:attrName>
                                        </p:attrNameLst>
                                      </p:cBhvr>
                                      <p:to>
                                        <p:strVal val="visible"/>
                                      </p:to>
                                    </p:set>
                                    <p:anim calcmode="lin" valueType="num">
                                      <p:cBhvr additive="base">
                                        <p:cTn id="25" dur="500" fill="hold"/>
                                        <p:tgtEl>
                                          <p:spTgt spid="74342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4342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43428">
                                            <p:txEl>
                                              <p:pRg st="2" end="2"/>
                                            </p:txEl>
                                          </p:spTgt>
                                        </p:tgtEl>
                                        <p:attrNameLst>
                                          <p:attrName>style.visibility</p:attrName>
                                        </p:attrNameLst>
                                      </p:cBhvr>
                                      <p:to>
                                        <p:strVal val="visible"/>
                                      </p:to>
                                    </p:set>
                                    <p:anim calcmode="lin" valueType="num">
                                      <p:cBhvr additive="base">
                                        <p:cTn id="31" dur="500" fill="hold"/>
                                        <p:tgtEl>
                                          <p:spTgt spid="74342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4342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743428">
                                            <p:txEl>
                                              <p:pRg st="3" end="3"/>
                                            </p:txEl>
                                          </p:spTgt>
                                        </p:tgtEl>
                                        <p:attrNameLst>
                                          <p:attrName>style.visibility</p:attrName>
                                        </p:attrNameLst>
                                      </p:cBhvr>
                                      <p:to>
                                        <p:strVal val="visible"/>
                                      </p:to>
                                    </p:set>
                                    <p:anim calcmode="lin" valueType="num">
                                      <p:cBhvr additive="base">
                                        <p:cTn id="37" dur="500" fill="hold"/>
                                        <p:tgtEl>
                                          <p:spTgt spid="743428">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43428">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43428">
                                            <p:txEl>
                                              <p:pRg st="4" end="4"/>
                                            </p:txEl>
                                          </p:spTgt>
                                        </p:tgtEl>
                                        <p:attrNameLst>
                                          <p:attrName>style.visibility</p:attrName>
                                        </p:attrNameLst>
                                      </p:cBhvr>
                                      <p:to>
                                        <p:strVal val="visible"/>
                                      </p:to>
                                    </p:set>
                                    <p:anim calcmode="lin" valueType="num">
                                      <p:cBhvr additive="base">
                                        <p:cTn id="41" dur="500" fill="hold"/>
                                        <p:tgtEl>
                                          <p:spTgt spid="743428">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4342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743428">
                                            <p:txEl>
                                              <p:pRg st="5" end="5"/>
                                            </p:txEl>
                                          </p:spTgt>
                                        </p:tgtEl>
                                        <p:attrNameLst>
                                          <p:attrName>style.visibility</p:attrName>
                                        </p:attrNameLst>
                                      </p:cBhvr>
                                      <p:to>
                                        <p:strVal val="visible"/>
                                      </p:to>
                                    </p:set>
                                    <p:anim calcmode="lin" valueType="num">
                                      <p:cBhvr additive="base">
                                        <p:cTn id="47" dur="500" fill="hold"/>
                                        <p:tgtEl>
                                          <p:spTgt spid="743428">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4342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27" grpId="0"/>
      <p:bldP spid="743429"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2" name="灯片编号占位符 5"/>
          <p:cNvSpPr>
            <a:spLocks noGrp="1"/>
          </p:cNvSpPr>
          <p:nvPr>
            <p:ph type="sldNum" sz="quarter" idx="11"/>
          </p:nvPr>
        </p:nvSpPr>
        <p:spPr>
          <a:xfrm>
            <a:off x="6732240" y="6069409"/>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A54B359-8BF1-42E5-A2E7-6836F9E955AF}" type="slidenum">
              <a:rPr lang="zh-CN" altLang="en-US">
                <a:latin typeface="Arial Black" panose="020B0A04020102020204" pitchFamily="34" charset="0"/>
              </a:rPr>
              <a:pPr eaLnBrk="1" hangingPunct="1"/>
              <a:t>106</a:t>
            </a:fld>
            <a:endParaRPr lang="en-US" altLang="zh-CN" dirty="0">
              <a:latin typeface="Arial Black" panose="020B0A04020102020204" pitchFamily="34" charset="0"/>
            </a:endParaRPr>
          </a:p>
        </p:txBody>
      </p:sp>
      <p:sp>
        <p:nvSpPr>
          <p:cNvPr id="12293" name="日期占位符 6"/>
          <p:cNvSpPr>
            <a:spLocks noGrp="1"/>
          </p:cNvSpPr>
          <p:nvPr>
            <p:ph type="dt" sz="quarter" idx="12"/>
          </p:nvPr>
        </p:nvSpPr>
        <p:spPr>
          <a:xfrm>
            <a:off x="373063" y="6266951"/>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E47D02D-1961-4A77-BBB8-FDA46AA336A3}" type="datetime3">
              <a:rPr lang="zh-CN" altLang="en-US" smtClean="0"/>
              <a:pPr eaLnBrk="1" hangingPunct="1"/>
              <a:t>2018年11月15日星期四</a:t>
            </a:fld>
            <a:endParaRPr lang="en-US" altLang="zh-CN" smtClean="0"/>
          </a:p>
        </p:txBody>
      </p:sp>
      <p:grpSp>
        <p:nvGrpSpPr>
          <p:cNvPr id="12295" name="Group 3"/>
          <p:cNvGrpSpPr>
            <a:grpSpLocks/>
          </p:cNvGrpSpPr>
          <p:nvPr/>
        </p:nvGrpSpPr>
        <p:grpSpPr bwMode="auto">
          <a:xfrm>
            <a:off x="900113" y="1432322"/>
            <a:ext cx="5410200" cy="2286000"/>
            <a:chOff x="288" y="912"/>
            <a:chExt cx="3408" cy="1440"/>
          </a:xfrm>
        </p:grpSpPr>
        <p:sp>
          <p:nvSpPr>
            <p:cNvPr id="745476" name="Rectangle 4"/>
            <p:cNvSpPr>
              <a:spLocks noChangeArrowheads="1"/>
            </p:cNvSpPr>
            <p:nvPr/>
          </p:nvSpPr>
          <p:spPr bwMode="auto">
            <a:xfrm>
              <a:off x="288" y="912"/>
              <a:ext cx="3408" cy="1008"/>
            </a:xfrm>
            <a:prstGeom prst="rect">
              <a:avLst/>
            </a:prstGeom>
            <a:noFill/>
            <a:ln w="9525">
              <a:noFill/>
              <a:miter lim="800000"/>
              <a:headEnd/>
              <a:tailEnd/>
            </a:ln>
            <a:effectLst/>
          </p:spPr>
          <p:txBody>
            <a:bodyPr/>
            <a:lstStyle/>
            <a:p>
              <a:pPr marL="342900" indent="-342900" algn="just">
                <a:spcBef>
                  <a:spcPct val="20000"/>
                </a:spcBef>
                <a:buClr>
                  <a:schemeClr val="tx2"/>
                </a:buClr>
                <a:buSzPct val="75000"/>
                <a:buFont typeface="Wingdings" pitchFamily="2" charset="2"/>
                <a:buNone/>
                <a:defRPr/>
              </a:pPr>
              <a:r>
                <a:rPr kumimoji="1" lang="zh-CN" altLang="en-US" sz="2800">
                  <a:effectLst>
                    <a:outerShdw blurRad="38100" dist="38100" dir="2700000" algn="tl">
                      <a:srgbClr val="C0C0C0"/>
                    </a:outerShdw>
                  </a:effectLst>
                  <a:latin typeface="Times New Roman" pitchFamily="18" charset="0"/>
                </a:rPr>
                <a:t>           </a:t>
              </a:r>
              <a:r>
                <a:rPr kumimoji="1" lang="en-US" altLang="zh-CN" sz="2800">
                  <a:effectLst>
                    <a:outerShdw blurRad="38100" dist="38100" dir="2700000" algn="tl">
                      <a:srgbClr val="C0C0C0"/>
                    </a:outerShdw>
                  </a:effectLst>
                  <a:latin typeface="Times New Roman" pitchFamily="18" charset="0"/>
                </a:rPr>
                <a:t>Ox</a:t>
              </a:r>
              <a:r>
                <a:rPr kumimoji="1" lang="en-US" altLang="zh-CN" sz="2800" baseline="-30000">
                  <a:effectLst>
                    <a:outerShdw blurRad="38100" dist="38100" dir="2700000" algn="tl">
                      <a:srgbClr val="C0C0C0"/>
                    </a:outerShdw>
                  </a:effectLst>
                  <a:latin typeface="Times New Roman" pitchFamily="18" charset="0"/>
                </a:rPr>
                <a:t>1</a:t>
              </a:r>
              <a:r>
                <a:rPr kumimoji="1" lang="en-US" altLang="zh-CN" sz="2800">
                  <a:effectLst>
                    <a:outerShdw blurRad="38100" dist="38100" dir="2700000" algn="tl">
                      <a:srgbClr val="C0C0C0"/>
                    </a:outerShdw>
                  </a:effectLst>
                  <a:latin typeface="Times New Roman" pitchFamily="18" charset="0"/>
                </a:rPr>
                <a:t> + ne              Red</a:t>
              </a:r>
              <a:r>
                <a:rPr kumimoji="1" lang="en-US" altLang="zh-CN" sz="2800" baseline="-30000">
                  <a:effectLst>
                    <a:outerShdw blurRad="38100" dist="38100" dir="2700000" algn="tl">
                      <a:srgbClr val="C0C0C0"/>
                    </a:outerShdw>
                  </a:effectLst>
                  <a:latin typeface="Times New Roman" pitchFamily="18" charset="0"/>
                </a:rPr>
                <a:t>1</a:t>
              </a:r>
              <a:endParaRPr kumimoji="1" lang="en-US" altLang="zh-CN" sz="2800">
                <a:effectLst>
                  <a:outerShdw blurRad="38100" dist="38100" dir="2700000" algn="tl">
                    <a:srgbClr val="C0C0C0"/>
                  </a:outerShdw>
                </a:effectLst>
                <a:latin typeface="Times New Roman" pitchFamily="18" charset="0"/>
              </a:endParaRPr>
            </a:p>
            <a:p>
              <a:pPr marL="342900" indent="-342900" algn="just">
                <a:spcBef>
                  <a:spcPct val="20000"/>
                </a:spcBef>
                <a:buClr>
                  <a:schemeClr val="tx2"/>
                </a:buClr>
                <a:buSzPct val="75000"/>
                <a:buFont typeface="Wingdings" pitchFamily="2" charset="2"/>
                <a:buNone/>
                <a:defRPr/>
              </a:pPr>
              <a:r>
                <a:rPr kumimoji="1" lang="en-US" altLang="zh-CN" sz="2800">
                  <a:effectLst>
                    <a:outerShdw blurRad="38100" dist="38100" dir="2700000" algn="tl">
                      <a:srgbClr val="C0C0C0"/>
                    </a:outerShdw>
                  </a:effectLst>
                  <a:latin typeface="Times New Roman" pitchFamily="18" charset="0"/>
                </a:rPr>
                <a:t>           Red</a:t>
              </a:r>
              <a:r>
                <a:rPr kumimoji="1" lang="en-US" altLang="zh-CN" sz="2800" baseline="-30000">
                  <a:effectLst>
                    <a:outerShdw blurRad="38100" dist="38100" dir="2700000" algn="tl">
                      <a:srgbClr val="C0C0C0"/>
                    </a:outerShdw>
                  </a:effectLst>
                  <a:latin typeface="Times New Roman" pitchFamily="18" charset="0"/>
                </a:rPr>
                <a:t>2</a:t>
              </a:r>
              <a:r>
                <a:rPr kumimoji="1" lang="en-US" altLang="zh-CN" sz="2800">
                  <a:effectLst>
                    <a:outerShdw blurRad="38100" dist="38100" dir="2700000" algn="tl">
                      <a:srgbClr val="C0C0C0"/>
                    </a:outerShdw>
                  </a:effectLst>
                  <a:latin typeface="Times New Roman" pitchFamily="18" charset="0"/>
                </a:rPr>
                <a:t>              Ox</a:t>
              </a:r>
              <a:r>
                <a:rPr kumimoji="1" lang="en-US" altLang="zh-CN" sz="2800" baseline="-30000">
                  <a:effectLst>
                    <a:outerShdw blurRad="38100" dist="38100" dir="2700000" algn="tl">
                      <a:srgbClr val="C0C0C0"/>
                    </a:outerShdw>
                  </a:effectLst>
                  <a:latin typeface="Times New Roman" pitchFamily="18" charset="0"/>
                </a:rPr>
                <a:t>2  </a:t>
              </a:r>
              <a:r>
                <a:rPr kumimoji="1" lang="en-US" altLang="zh-CN" sz="2800">
                  <a:effectLst>
                    <a:outerShdw blurRad="38100" dist="38100" dir="2700000" algn="tl">
                      <a:srgbClr val="C0C0C0"/>
                    </a:outerShdw>
                  </a:effectLst>
                  <a:latin typeface="Times New Roman" pitchFamily="18" charset="0"/>
                </a:rPr>
                <a:t>+ ne</a:t>
              </a:r>
            </a:p>
            <a:p>
              <a:pPr marL="342900" indent="-342900" algn="just">
                <a:spcBef>
                  <a:spcPct val="20000"/>
                </a:spcBef>
                <a:buClr>
                  <a:schemeClr val="tx2"/>
                </a:buClr>
                <a:buSzPct val="75000"/>
                <a:buFont typeface="Wingdings" pitchFamily="2" charset="2"/>
                <a:buNone/>
                <a:defRPr/>
              </a:pPr>
              <a:r>
                <a:rPr kumimoji="1" lang="en-US" altLang="zh-CN" sz="2800">
                  <a:effectLst>
                    <a:outerShdw blurRad="38100" dist="38100" dir="2700000" algn="tl">
                      <a:srgbClr val="C0C0C0"/>
                    </a:outerShdw>
                  </a:effectLst>
                  <a:latin typeface="Times New Roman" pitchFamily="18" charset="0"/>
                </a:rPr>
                <a:t>      Ox</a:t>
              </a:r>
              <a:r>
                <a:rPr kumimoji="1" lang="en-US" altLang="zh-CN" sz="2800" baseline="-30000">
                  <a:effectLst>
                    <a:outerShdw blurRad="38100" dist="38100" dir="2700000" algn="tl">
                      <a:srgbClr val="C0C0C0"/>
                    </a:outerShdw>
                  </a:effectLst>
                  <a:latin typeface="Times New Roman" pitchFamily="18" charset="0"/>
                </a:rPr>
                <a:t>1 </a:t>
              </a:r>
              <a:r>
                <a:rPr kumimoji="1" lang="en-US" altLang="zh-CN" sz="2800">
                  <a:effectLst>
                    <a:outerShdw blurRad="38100" dist="38100" dir="2700000" algn="tl">
                      <a:srgbClr val="C0C0C0"/>
                    </a:outerShdw>
                  </a:effectLst>
                  <a:latin typeface="Times New Roman" pitchFamily="18" charset="0"/>
                </a:rPr>
                <a:t> +  Red</a:t>
              </a:r>
              <a:r>
                <a:rPr kumimoji="1" lang="en-US" altLang="zh-CN" sz="2800" baseline="-30000">
                  <a:effectLst>
                    <a:outerShdw blurRad="38100" dist="38100" dir="2700000" algn="tl">
                      <a:srgbClr val="C0C0C0"/>
                    </a:outerShdw>
                  </a:effectLst>
                  <a:latin typeface="Times New Roman" pitchFamily="18" charset="0"/>
                </a:rPr>
                <a:t>2  </a:t>
              </a:r>
              <a:r>
                <a:rPr kumimoji="1" lang="en-US" altLang="zh-CN" sz="2800">
                  <a:effectLst>
                    <a:outerShdw blurRad="38100" dist="38100" dir="2700000" algn="tl">
                      <a:srgbClr val="C0C0C0"/>
                    </a:outerShdw>
                  </a:effectLst>
                  <a:latin typeface="Times New Roman" pitchFamily="18" charset="0"/>
                </a:rPr>
                <a:t>          Ox</a:t>
              </a:r>
              <a:r>
                <a:rPr kumimoji="1" lang="en-US" altLang="zh-CN" sz="2800" baseline="-30000">
                  <a:effectLst>
                    <a:outerShdw blurRad="38100" dist="38100" dir="2700000" algn="tl">
                      <a:srgbClr val="C0C0C0"/>
                    </a:outerShdw>
                  </a:effectLst>
                  <a:latin typeface="Times New Roman" pitchFamily="18" charset="0"/>
                </a:rPr>
                <a:t>2  </a:t>
              </a:r>
              <a:r>
                <a:rPr kumimoji="1" lang="en-US" altLang="zh-CN" sz="2800">
                  <a:effectLst>
                    <a:outerShdw blurRad="38100" dist="38100" dir="2700000" algn="tl">
                      <a:srgbClr val="C0C0C0"/>
                    </a:outerShdw>
                  </a:effectLst>
                  <a:latin typeface="Times New Roman" pitchFamily="18" charset="0"/>
                </a:rPr>
                <a:t>+  Red</a:t>
              </a:r>
              <a:r>
                <a:rPr kumimoji="1" lang="en-US" altLang="zh-CN" sz="2800" baseline="-30000">
                  <a:effectLst>
                    <a:outerShdw blurRad="38100" dist="38100" dir="2700000" algn="tl">
                      <a:srgbClr val="C0C0C0"/>
                    </a:outerShdw>
                  </a:effectLst>
                  <a:latin typeface="Times New Roman" pitchFamily="18" charset="0"/>
                </a:rPr>
                <a:t>1</a:t>
              </a:r>
              <a:endParaRPr kumimoji="1" lang="en-US" altLang="zh-CN" sz="2800">
                <a:effectLst>
                  <a:outerShdw blurRad="38100" dist="38100" dir="2700000" algn="tl">
                    <a:srgbClr val="C0C0C0"/>
                  </a:outerShdw>
                </a:effectLst>
                <a:latin typeface="Times New Roman" pitchFamily="18" charset="0"/>
              </a:endParaRPr>
            </a:p>
          </p:txBody>
        </p:sp>
        <p:graphicFrame>
          <p:nvGraphicFramePr>
            <p:cNvPr id="12290" name="Object 5"/>
            <p:cNvGraphicFramePr>
              <a:graphicFrameLocks noChangeAspect="1"/>
            </p:cNvGraphicFramePr>
            <p:nvPr/>
          </p:nvGraphicFramePr>
          <p:xfrm>
            <a:off x="1872" y="1008"/>
            <a:ext cx="622" cy="160"/>
          </p:xfrm>
          <a:graphic>
            <a:graphicData uri="http://schemas.openxmlformats.org/presentationml/2006/ole">
              <mc:AlternateContent xmlns:mc="http://schemas.openxmlformats.org/markup-compatibility/2006">
                <mc:Choice xmlns:v="urn:schemas-microsoft-com:vml" Requires="v">
                  <p:oleObj spid="_x0000_s649258" r:id="rId3" imgW="843280" imgH="167640" progId="ChemDraw.Document.4.5">
                    <p:embed/>
                  </p:oleObj>
                </mc:Choice>
                <mc:Fallback>
                  <p:oleObj r:id="rId3" imgW="843280" imgH="167640" progId="ChemDraw.Document.4.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 y="1008"/>
                          <a:ext cx="622" cy="1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1" name="Object 6"/>
            <p:cNvGraphicFramePr>
              <a:graphicFrameLocks noChangeAspect="1"/>
            </p:cNvGraphicFramePr>
            <p:nvPr/>
          </p:nvGraphicFramePr>
          <p:xfrm>
            <a:off x="1536" y="1344"/>
            <a:ext cx="622" cy="160"/>
          </p:xfrm>
          <a:graphic>
            <a:graphicData uri="http://schemas.openxmlformats.org/presentationml/2006/ole">
              <mc:AlternateContent xmlns:mc="http://schemas.openxmlformats.org/markup-compatibility/2006">
                <mc:Choice xmlns:v="urn:schemas-microsoft-com:vml" Requires="v">
                  <p:oleObj spid="_x0000_s649259" r:id="rId5" imgW="843280" imgH="167640" progId="ChemDraw.Document.4.5">
                    <p:embed/>
                  </p:oleObj>
                </mc:Choice>
                <mc:Fallback>
                  <p:oleObj r:id="rId5" imgW="843280" imgH="167640" progId="ChemDraw.Document.4.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1344"/>
                          <a:ext cx="622" cy="1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0" name="Line 7"/>
            <p:cNvSpPr>
              <a:spLocks noChangeShapeType="1"/>
            </p:cNvSpPr>
            <p:nvPr/>
          </p:nvSpPr>
          <p:spPr bwMode="auto">
            <a:xfrm>
              <a:off x="672" y="1536"/>
              <a:ext cx="28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301" name="Group 8"/>
            <p:cNvGrpSpPr>
              <a:grpSpLocks/>
            </p:cNvGrpSpPr>
            <p:nvPr/>
          </p:nvGrpSpPr>
          <p:grpSpPr bwMode="auto">
            <a:xfrm>
              <a:off x="816" y="1872"/>
              <a:ext cx="2544" cy="480"/>
              <a:chOff x="2832" y="1920"/>
              <a:chExt cx="2544" cy="480"/>
            </a:xfrm>
          </p:grpSpPr>
          <p:grpSp>
            <p:nvGrpSpPr>
              <p:cNvPr id="12302" name="Group 9"/>
              <p:cNvGrpSpPr>
                <a:grpSpLocks/>
              </p:cNvGrpSpPr>
              <p:nvPr/>
            </p:nvGrpSpPr>
            <p:grpSpPr bwMode="auto">
              <a:xfrm>
                <a:off x="3552" y="1920"/>
                <a:ext cx="1008" cy="240"/>
                <a:chOff x="3552" y="1920"/>
                <a:chExt cx="1008" cy="240"/>
              </a:xfrm>
            </p:grpSpPr>
            <p:sp>
              <p:nvSpPr>
                <p:cNvPr id="12307" name="Line 10"/>
                <p:cNvSpPr>
                  <a:spLocks noChangeShapeType="1"/>
                </p:cNvSpPr>
                <p:nvPr/>
              </p:nvSpPr>
              <p:spPr bwMode="auto">
                <a:xfrm>
                  <a:off x="3552" y="1920"/>
                  <a:ext cx="0" cy="2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8" name="Line 11"/>
                <p:cNvSpPr>
                  <a:spLocks noChangeShapeType="1"/>
                </p:cNvSpPr>
                <p:nvPr/>
              </p:nvSpPr>
              <p:spPr bwMode="auto">
                <a:xfrm>
                  <a:off x="3552" y="2160"/>
                  <a:ext cx="10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9" name="Line 12"/>
                <p:cNvSpPr>
                  <a:spLocks noChangeShapeType="1"/>
                </p:cNvSpPr>
                <p:nvPr/>
              </p:nvSpPr>
              <p:spPr bwMode="auto">
                <a:xfrm flipV="1">
                  <a:off x="4560" y="1920"/>
                  <a:ext cx="0" cy="2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303" name="Group 13"/>
              <p:cNvGrpSpPr>
                <a:grpSpLocks/>
              </p:cNvGrpSpPr>
              <p:nvPr/>
            </p:nvGrpSpPr>
            <p:grpSpPr bwMode="auto">
              <a:xfrm>
                <a:off x="2832" y="1920"/>
                <a:ext cx="2544" cy="480"/>
                <a:chOff x="2784" y="1920"/>
                <a:chExt cx="2544" cy="480"/>
              </a:xfrm>
            </p:grpSpPr>
            <p:sp>
              <p:nvSpPr>
                <p:cNvPr id="12304" name="Line 14"/>
                <p:cNvSpPr>
                  <a:spLocks noChangeShapeType="1"/>
                </p:cNvSpPr>
                <p:nvPr/>
              </p:nvSpPr>
              <p:spPr bwMode="auto">
                <a:xfrm>
                  <a:off x="2784" y="1968"/>
                  <a:ext cx="0" cy="4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5" name="Line 15"/>
                <p:cNvSpPr>
                  <a:spLocks noChangeShapeType="1"/>
                </p:cNvSpPr>
                <p:nvPr/>
              </p:nvSpPr>
              <p:spPr bwMode="auto">
                <a:xfrm>
                  <a:off x="2784" y="2400"/>
                  <a:ext cx="25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6" name="Line 16"/>
                <p:cNvSpPr>
                  <a:spLocks noChangeShapeType="1"/>
                </p:cNvSpPr>
                <p:nvPr/>
              </p:nvSpPr>
              <p:spPr bwMode="auto">
                <a:xfrm flipV="1">
                  <a:off x="5328" y="1920"/>
                  <a:ext cx="0" cy="4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745489" name="Rectangle 17"/>
          <p:cNvSpPr>
            <a:spLocks noChangeArrowheads="1"/>
          </p:cNvSpPr>
          <p:nvPr/>
        </p:nvSpPr>
        <p:spPr bwMode="auto">
          <a:xfrm>
            <a:off x="250825" y="424259"/>
            <a:ext cx="3313113" cy="579438"/>
          </a:xfrm>
          <a:prstGeom prst="rect">
            <a:avLst/>
          </a:prstGeom>
          <a:noFill/>
          <a:ln w="12700">
            <a:noFill/>
            <a:miter lim="800000"/>
            <a:headEnd/>
            <a:tailEnd/>
          </a:ln>
          <a:effectLst/>
        </p:spPr>
        <p:txBody>
          <a:bodyPr>
            <a:spAutoFit/>
          </a:bodyPr>
          <a:lstStyle/>
          <a:p>
            <a:pPr>
              <a:defRPr/>
            </a:pPr>
            <a:r>
              <a:rPr lang="zh-CN" altLang="en-US" sz="3200" b="1" dirty="0">
                <a:solidFill>
                  <a:srgbClr val="000099"/>
                </a:solidFill>
                <a:effectLst>
                  <a:outerShdw blurRad="38100" dist="38100" dir="2700000" algn="tl">
                    <a:srgbClr val="C0C0C0"/>
                  </a:outerShdw>
                </a:effectLst>
                <a:latin typeface="Arial" charset="0"/>
                <a:ea typeface="黑体" pitchFamily="2" charset="-122"/>
              </a:rPr>
              <a:t>二、基本原理</a:t>
            </a:r>
          </a:p>
        </p:txBody>
      </p:sp>
      <p:sp>
        <p:nvSpPr>
          <p:cNvPr id="745490" name="Rectangle 18"/>
          <p:cNvSpPr>
            <a:spLocks noChangeArrowheads="1"/>
          </p:cNvSpPr>
          <p:nvPr/>
        </p:nvSpPr>
        <p:spPr bwMode="auto">
          <a:xfrm>
            <a:off x="468313" y="1000522"/>
            <a:ext cx="1943100" cy="519112"/>
          </a:xfrm>
          <a:prstGeom prst="rect">
            <a:avLst/>
          </a:prstGeom>
          <a:noFill/>
          <a:ln w="12700">
            <a:noFill/>
            <a:miter lim="800000"/>
            <a:headEnd/>
            <a:tailEnd/>
          </a:ln>
          <a:effectLst/>
        </p:spPr>
        <p:txBody>
          <a:bodyPr>
            <a:spAutoFit/>
          </a:bodyPr>
          <a:lstStyle/>
          <a:p>
            <a:pPr>
              <a:defRPr/>
            </a:pPr>
            <a:r>
              <a:rPr lang="zh-CN" altLang="en-US" sz="2800" b="1">
                <a:solidFill>
                  <a:srgbClr val="FF3300"/>
                </a:solidFill>
                <a:effectLst>
                  <a:outerShdw blurRad="38100" dist="38100" dir="2700000" algn="tl">
                    <a:srgbClr val="C0C0C0"/>
                  </a:outerShdw>
                </a:effectLst>
                <a:latin typeface="Arial" charset="0"/>
                <a:ea typeface="楷体_GB2312" pitchFamily="49" charset="-122"/>
              </a:rPr>
              <a:t>电极电位</a:t>
            </a:r>
          </a:p>
        </p:txBody>
      </p:sp>
      <p:sp>
        <p:nvSpPr>
          <p:cNvPr id="745491" name="Rectangle 19"/>
          <p:cNvSpPr>
            <a:spLocks noChangeArrowheads="1"/>
          </p:cNvSpPr>
          <p:nvPr/>
        </p:nvSpPr>
        <p:spPr bwMode="auto">
          <a:xfrm>
            <a:off x="1258888" y="3808809"/>
            <a:ext cx="7127875"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buClr>
                <a:srgbClr val="FF66CC"/>
              </a:buClr>
              <a:buFont typeface="Wingdings" panose="05000000000000000000" pitchFamily="2" charset="2"/>
              <a:buChar char="Ø"/>
            </a:pPr>
            <a:r>
              <a:rPr lang="zh-CN" altLang="en-US" sz="2400" b="1">
                <a:latin typeface="楷体_GB2312" pitchFamily="49" charset="-122"/>
                <a:ea typeface="楷体_GB2312" pitchFamily="49" charset="-122"/>
              </a:rPr>
              <a:t> 电对的电极电位衡量氧化或还原能力的强弱</a:t>
            </a:r>
          </a:p>
          <a:p>
            <a:pPr eaLnBrk="1" hangingPunct="1">
              <a:lnSpc>
                <a:spcPct val="125000"/>
              </a:lnSpc>
              <a:buClr>
                <a:srgbClr val="FF66CC"/>
              </a:buClr>
              <a:buFont typeface="Wingdings" panose="05000000000000000000" pitchFamily="2" charset="2"/>
              <a:buChar char="Ø"/>
            </a:pPr>
            <a:r>
              <a:rPr lang="zh-CN" altLang="en-US" sz="2400" b="1">
                <a:latin typeface="楷体_GB2312" pitchFamily="49" charset="-122"/>
                <a:ea typeface="楷体_GB2312" pitchFamily="49" charset="-122"/>
              </a:rPr>
              <a:t> 电对的电极电位越高，其氧化型的氧化能力越强</a:t>
            </a:r>
          </a:p>
          <a:p>
            <a:pPr eaLnBrk="1" hangingPunct="1">
              <a:lnSpc>
                <a:spcPct val="125000"/>
              </a:lnSpc>
              <a:buClr>
                <a:srgbClr val="FF66CC"/>
              </a:buClr>
              <a:buFont typeface="Wingdings" panose="05000000000000000000" pitchFamily="2" charset="2"/>
              <a:buNone/>
            </a:pPr>
            <a:r>
              <a:rPr lang="zh-CN" altLang="en-US" sz="2400" b="1">
                <a:latin typeface="楷体_GB2312" pitchFamily="49" charset="-122"/>
                <a:ea typeface="楷体_GB2312" pitchFamily="49" charset="-122"/>
              </a:rPr>
              <a:t>  （还原型的还原能力越弱）</a:t>
            </a:r>
            <a:r>
              <a:rPr lang="en-US" altLang="zh-CN" sz="2400" b="1">
                <a:ea typeface="楷体_GB2312" pitchFamily="49" charset="-122"/>
              </a:rPr>
              <a:t>——</a:t>
            </a:r>
            <a:r>
              <a:rPr lang="zh-CN" altLang="en-US" sz="2400" b="1">
                <a:latin typeface="楷体_GB2312" pitchFamily="49" charset="-122"/>
                <a:ea typeface="楷体_GB2312" pitchFamily="49" charset="-122"/>
              </a:rPr>
              <a:t>氧化剂 </a:t>
            </a:r>
          </a:p>
          <a:p>
            <a:pPr eaLnBrk="1" hangingPunct="1">
              <a:lnSpc>
                <a:spcPct val="125000"/>
              </a:lnSpc>
              <a:buClr>
                <a:srgbClr val="FF66CC"/>
              </a:buClr>
              <a:buFont typeface="Wingdings" panose="05000000000000000000" pitchFamily="2" charset="2"/>
              <a:buChar char="Ø"/>
            </a:pPr>
            <a:r>
              <a:rPr lang="zh-CN" altLang="en-US" sz="2400" b="1">
                <a:latin typeface="楷体_GB2312" pitchFamily="49" charset="-122"/>
                <a:ea typeface="楷体_GB2312" pitchFamily="49" charset="-122"/>
              </a:rPr>
              <a:t> 电对的电极电位越低，其还原型的还原能力越强</a:t>
            </a:r>
          </a:p>
          <a:p>
            <a:pPr eaLnBrk="1" hangingPunct="1">
              <a:lnSpc>
                <a:spcPct val="125000"/>
              </a:lnSpc>
              <a:buClr>
                <a:srgbClr val="FF66CC"/>
              </a:buClr>
              <a:buFont typeface="Wingdings" panose="05000000000000000000" pitchFamily="2" charset="2"/>
              <a:buNone/>
            </a:pPr>
            <a:r>
              <a:rPr lang="zh-CN" altLang="en-US" sz="2400" b="1">
                <a:latin typeface="楷体_GB2312" pitchFamily="49" charset="-122"/>
                <a:ea typeface="楷体_GB2312" pitchFamily="49" charset="-122"/>
              </a:rPr>
              <a:t>  （氧化型的氧化能力越弱）</a:t>
            </a:r>
            <a:r>
              <a:rPr lang="en-US" altLang="zh-CN" sz="2400" b="1">
                <a:ea typeface="楷体_GB2312" pitchFamily="49" charset="-122"/>
              </a:rPr>
              <a:t>——</a:t>
            </a:r>
            <a:r>
              <a:rPr lang="zh-CN" altLang="en-US" sz="2400" b="1">
                <a:latin typeface="楷体_GB2312" pitchFamily="49" charset="-122"/>
                <a:ea typeface="楷体_GB2312" pitchFamily="49" charset="-122"/>
              </a:rPr>
              <a:t>还原剂</a:t>
            </a:r>
          </a:p>
        </p:txBody>
      </p:sp>
    </p:spTree>
    <p:extLst>
      <p:ext uri="{BB962C8B-B14F-4D97-AF65-F5344CB8AC3E}">
        <p14:creationId xmlns:p14="http://schemas.microsoft.com/office/powerpoint/2010/main" val="3790369184"/>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45491">
                                            <p:txEl>
                                              <p:pRg st="0" end="0"/>
                                            </p:txEl>
                                          </p:spTgt>
                                        </p:tgtEl>
                                        <p:attrNameLst>
                                          <p:attrName>style.visibility</p:attrName>
                                        </p:attrNameLst>
                                      </p:cBhvr>
                                      <p:to>
                                        <p:strVal val="visible"/>
                                      </p:to>
                                    </p:set>
                                    <p:anim calcmode="lin" valueType="num">
                                      <p:cBhvr additive="base">
                                        <p:cTn id="7" dur="500" fill="hold"/>
                                        <p:tgtEl>
                                          <p:spTgt spid="7454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454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45491">
                                            <p:txEl>
                                              <p:pRg st="1" end="1"/>
                                            </p:txEl>
                                          </p:spTgt>
                                        </p:tgtEl>
                                        <p:attrNameLst>
                                          <p:attrName>style.visibility</p:attrName>
                                        </p:attrNameLst>
                                      </p:cBhvr>
                                      <p:to>
                                        <p:strVal val="visible"/>
                                      </p:to>
                                    </p:set>
                                    <p:anim calcmode="lin" valueType="num">
                                      <p:cBhvr additive="base">
                                        <p:cTn id="13" dur="500" fill="hold"/>
                                        <p:tgtEl>
                                          <p:spTgt spid="7454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45491">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45491">
                                            <p:txEl>
                                              <p:pRg st="2" end="2"/>
                                            </p:txEl>
                                          </p:spTgt>
                                        </p:tgtEl>
                                        <p:attrNameLst>
                                          <p:attrName>style.visibility</p:attrName>
                                        </p:attrNameLst>
                                      </p:cBhvr>
                                      <p:to>
                                        <p:strVal val="visible"/>
                                      </p:to>
                                    </p:set>
                                    <p:anim calcmode="lin" valueType="num">
                                      <p:cBhvr additive="base">
                                        <p:cTn id="17" dur="500" fill="hold"/>
                                        <p:tgtEl>
                                          <p:spTgt spid="74549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454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745491">
                                            <p:txEl>
                                              <p:pRg st="3" end="3"/>
                                            </p:txEl>
                                          </p:spTgt>
                                        </p:tgtEl>
                                        <p:attrNameLst>
                                          <p:attrName>style.visibility</p:attrName>
                                        </p:attrNameLst>
                                      </p:cBhvr>
                                      <p:to>
                                        <p:strVal val="visible"/>
                                      </p:to>
                                    </p:set>
                                    <p:anim calcmode="lin" valueType="num">
                                      <p:cBhvr additive="base">
                                        <p:cTn id="23" dur="500" fill="hold"/>
                                        <p:tgtEl>
                                          <p:spTgt spid="74549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45491">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45491">
                                            <p:txEl>
                                              <p:pRg st="4" end="4"/>
                                            </p:txEl>
                                          </p:spTgt>
                                        </p:tgtEl>
                                        <p:attrNameLst>
                                          <p:attrName>style.visibility</p:attrName>
                                        </p:attrNameLst>
                                      </p:cBhvr>
                                      <p:to>
                                        <p:strVal val="visible"/>
                                      </p:to>
                                    </p:set>
                                    <p:anim calcmode="lin" valueType="num">
                                      <p:cBhvr additive="base">
                                        <p:cTn id="27" dur="500" fill="hold"/>
                                        <p:tgtEl>
                                          <p:spTgt spid="74549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4549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21" name="灯片编号占位符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66925A5-4F86-4FA8-B327-1D5B4B3D8DD1}" type="slidenum">
              <a:rPr lang="zh-CN" altLang="en-US">
                <a:latin typeface="Arial Black" panose="020B0A04020102020204" pitchFamily="34" charset="0"/>
              </a:rPr>
              <a:pPr eaLnBrk="1" hangingPunct="1"/>
              <a:t>107</a:t>
            </a:fld>
            <a:endParaRPr lang="en-US" altLang="zh-CN">
              <a:latin typeface="Arial Black" panose="020B0A04020102020204" pitchFamily="34" charset="0"/>
            </a:endParaRPr>
          </a:p>
        </p:txBody>
      </p:sp>
      <p:sp>
        <p:nvSpPr>
          <p:cNvPr id="13322" name="日期占位符 8"/>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31CC18-76BF-45A7-8CE1-99F51AA3A998}" type="datetime3">
              <a:rPr lang="zh-CN" altLang="en-US" smtClean="0"/>
              <a:pPr eaLnBrk="1" hangingPunct="1"/>
              <a:t>2018年11月15日星期四</a:t>
            </a:fld>
            <a:endParaRPr lang="en-US" altLang="zh-CN" smtClean="0"/>
          </a:p>
        </p:txBody>
      </p:sp>
      <p:graphicFrame>
        <p:nvGraphicFramePr>
          <p:cNvPr id="13314" name="Object 2"/>
          <p:cNvGraphicFramePr>
            <a:graphicFrameLocks noChangeAspect="1"/>
          </p:cNvGraphicFramePr>
          <p:nvPr/>
        </p:nvGraphicFramePr>
        <p:xfrm>
          <a:off x="900113" y="1600200"/>
          <a:ext cx="4679950" cy="925513"/>
        </p:xfrm>
        <a:graphic>
          <a:graphicData uri="http://schemas.openxmlformats.org/presentationml/2006/ole">
            <mc:AlternateContent xmlns:mc="http://schemas.openxmlformats.org/markup-compatibility/2006">
              <mc:Choice xmlns:v="urn:schemas-microsoft-com:vml" Requires="v">
                <p:oleObj spid="_x0000_s650382" name="公式" r:id="rId3" imgW="2197080" imgH="431640" progId="Equation.3">
                  <p:embed/>
                </p:oleObj>
              </mc:Choice>
              <mc:Fallback>
                <p:oleObj name="公式" r:id="rId3" imgW="219708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600200"/>
                        <a:ext cx="4679950" cy="925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5" name="Object 3"/>
          <p:cNvGraphicFramePr>
            <a:graphicFrameLocks noChangeAspect="1"/>
          </p:cNvGraphicFramePr>
          <p:nvPr/>
        </p:nvGraphicFramePr>
        <p:xfrm>
          <a:off x="2268538" y="908050"/>
          <a:ext cx="3311525" cy="561975"/>
        </p:xfrm>
        <a:graphic>
          <a:graphicData uri="http://schemas.openxmlformats.org/presentationml/2006/ole">
            <mc:AlternateContent xmlns:mc="http://schemas.openxmlformats.org/markup-compatibility/2006">
              <mc:Choice xmlns:v="urn:schemas-microsoft-com:vml" Requires="v">
                <p:oleObj spid="_x0000_s650383" name="Equation" r:id="rId5" imgW="1180800" imgH="203040" progId="Equation.DSMT4">
                  <p:embed/>
                </p:oleObj>
              </mc:Choice>
              <mc:Fallback>
                <p:oleObj name="Equation" r:id="rId5" imgW="118080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908050"/>
                        <a:ext cx="3311525" cy="561975"/>
                      </a:xfrm>
                      <a:prstGeom prst="rect">
                        <a:avLst/>
                      </a:prstGeom>
                      <a:solidFill>
                        <a:srgbClr val="0000CC"/>
                      </a:solidFill>
                    </p:spPr>
                  </p:pic>
                </p:oleObj>
              </mc:Fallback>
            </mc:AlternateContent>
          </a:graphicData>
        </a:graphic>
      </p:graphicFrame>
      <p:sp>
        <p:nvSpPr>
          <p:cNvPr id="13323" name="Rectangle 4"/>
          <p:cNvSpPr>
            <a:spLocks noChangeArrowheads="1"/>
          </p:cNvSpPr>
          <p:nvPr/>
        </p:nvSpPr>
        <p:spPr bwMode="auto">
          <a:xfrm>
            <a:off x="6156325" y="1844675"/>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ea typeface="楷体_GB2312" pitchFamily="49" charset="-122"/>
              </a:rPr>
              <a:t>活度表示式</a:t>
            </a:r>
          </a:p>
        </p:txBody>
      </p:sp>
      <p:grpSp>
        <p:nvGrpSpPr>
          <p:cNvPr id="2" name="Group 5"/>
          <p:cNvGrpSpPr>
            <a:grpSpLocks/>
          </p:cNvGrpSpPr>
          <p:nvPr/>
        </p:nvGrpSpPr>
        <p:grpSpPr bwMode="auto">
          <a:xfrm>
            <a:off x="971550" y="3500438"/>
            <a:ext cx="6607175" cy="762000"/>
            <a:chOff x="884" y="2314"/>
            <a:chExt cx="3983" cy="371"/>
          </a:xfrm>
        </p:grpSpPr>
        <p:sp>
          <p:nvSpPr>
            <p:cNvPr id="13328" name="Rectangle 6"/>
            <p:cNvSpPr>
              <a:spLocks noChangeArrowheads="1"/>
            </p:cNvSpPr>
            <p:nvPr/>
          </p:nvSpPr>
          <p:spPr bwMode="auto">
            <a:xfrm>
              <a:off x="3833" y="2387"/>
              <a:ext cx="1034"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ea typeface="楷体_GB2312" pitchFamily="49" charset="-122"/>
                </a:rPr>
                <a:t>浓度表示式</a:t>
              </a:r>
            </a:p>
          </p:txBody>
        </p:sp>
        <p:graphicFrame>
          <p:nvGraphicFramePr>
            <p:cNvPr id="13320" name="Object 7"/>
            <p:cNvGraphicFramePr>
              <a:graphicFrameLocks noChangeAspect="1"/>
            </p:cNvGraphicFramePr>
            <p:nvPr/>
          </p:nvGraphicFramePr>
          <p:xfrm>
            <a:off x="884" y="2314"/>
            <a:ext cx="1995" cy="371"/>
          </p:xfrm>
          <a:graphic>
            <a:graphicData uri="http://schemas.openxmlformats.org/presentationml/2006/ole">
              <mc:AlternateContent xmlns:mc="http://schemas.openxmlformats.org/markup-compatibility/2006">
                <mc:Choice xmlns:v="urn:schemas-microsoft-com:vml" Requires="v">
                  <p:oleObj spid="_x0000_s650384" name="Equation" r:id="rId7" imgW="2286000" imgH="495000" progId="Equation.DSMT4">
                    <p:embed/>
                  </p:oleObj>
                </mc:Choice>
                <mc:Fallback>
                  <p:oleObj name="Equation" r:id="rId7" imgW="2286000" imgH="4950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 y="2314"/>
                          <a:ext cx="1995" cy="371"/>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Group 15"/>
          <p:cNvGrpSpPr>
            <a:grpSpLocks/>
          </p:cNvGrpSpPr>
          <p:nvPr/>
        </p:nvGrpSpPr>
        <p:grpSpPr bwMode="auto">
          <a:xfrm>
            <a:off x="1403350" y="2781300"/>
            <a:ext cx="5400675" cy="528638"/>
            <a:chOff x="884" y="1752"/>
            <a:chExt cx="3402" cy="333"/>
          </a:xfrm>
        </p:grpSpPr>
        <p:graphicFrame>
          <p:nvGraphicFramePr>
            <p:cNvPr id="13318" name="Object 9"/>
            <p:cNvGraphicFramePr>
              <a:graphicFrameLocks noChangeAspect="1"/>
            </p:cNvGraphicFramePr>
            <p:nvPr/>
          </p:nvGraphicFramePr>
          <p:xfrm>
            <a:off x="884" y="1752"/>
            <a:ext cx="1225" cy="307"/>
          </p:xfrm>
          <a:graphic>
            <a:graphicData uri="http://schemas.openxmlformats.org/presentationml/2006/ole">
              <mc:AlternateContent xmlns:mc="http://schemas.openxmlformats.org/markup-compatibility/2006">
                <mc:Choice xmlns:v="urn:schemas-microsoft-com:vml" Requires="v">
                  <p:oleObj spid="_x0000_s650385" name="Equation" r:id="rId9" imgW="952200" imgH="241200" progId="Equation.DSMT4">
                    <p:embed/>
                  </p:oleObj>
                </mc:Choice>
                <mc:Fallback>
                  <p:oleObj name="Equation" r:id="rId9" imgW="952200" imgH="241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 y="1752"/>
                          <a:ext cx="1225" cy="307"/>
                        </a:xfrm>
                        <a:prstGeom prst="rect">
                          <a:avLst/>
                        </a:prstGeom>
                        <a:noFill/>
                        <a:extLst>
                          <a:ext uri="{909E8E84-426E-40DD-AFC4-6F175D3DCCD1}">
                            <a14:hiddenFill xmlns:a14="http://schemas.microsoft.com/office/drawing/2010/main">
                              <a:solidFill>
                                <a:schemeClr val="hlink"/>
                              </a:solidFill>
                            </a14:hiddenFill>
                          </a:ext>
                        </a:extLst>
                      </p:spPr>
                    </p:pic>
                  </p:oleObj>
                </mc:Fallback>
              </mc:AlternateContent>
            </a:graphicData>
          </a:graphic>
        </p:graphicFrame>
        <p:graphicFrame>
          <p:nvGraphicFramePr>
            <p:cNvPr id="13319" name="Object 10"/>
            <p:cNvGraphicFramePr>
              <a:graphicFrameLocks noChangeAspect="1"/>
            </p:cNvGraphicFramePr>
            <p:nvPr/>
          </p:nvGraphicFramePr>
          <p:xfrm>
            <a:off x="2381" y="1752"/>
            <a:ext cx="1905" cy="333"/>
          </p:xfrm>
          <a:graphic>
            <a:graphicData uri="http://schemas.openxmlformats.org/presentationml/2006/ole">
              <mc:AlternateContent xmlns:mc="http://schemas.openxmlformats.org/markup-compatibility/2006">
                <mc:Choice xmlns:v="urn:schemas-microsoft-com:vml" Requires="v">
                  <p:oleObj spid="_x0000_s650386" name="Equation" r:id="rId11" imgW="1180800" imgH="241200" progId="Equation.DSMT4">
                    <p:embed/>
                  </p:oleObj>
                </mc:Choice>
                <mc:Fallback>
                  <p:oleObj name="Equation" r:id="rId11" imgW="1180800" imgH="241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81" y="1752"/>
                          <a:ext cx="1905" cy="33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746507" name="Object 11"/>
          <p:cNvGraphicFramePr>
            <a:graphicFrameLocks noGrp="1" noChangeAspect="1"/>
          </p:cNvGraphicFramePr>
          <p:nvPr>
            <p:ph sz="quarter" idx="3"/>
          </p:nvPr>
        </p:nvGraphicFramePr>
        <p:xfrm>
          <a:off x="1547813" y="4365625"/>
          <a:ext cx="3311525" cy="747713"/>
        </p:xfrm>
        <a:graphic>
          <a:graphicData uri="http://schemas.openxmlformats.org/presentationml/2006/ole">
            <mc:AlternateContent xmlns:mc="http://schemas.openxmlformats.org/markup-compatibility/2006">
              <mc:Choice xmlns:v="urn:schemas-microsoft-com:vml" Requires="v">
                <p:oleObj spid="_x0000_s650387" name="Equation" r:id="rId13" imgW="1447560" imgH="380880" progId="Equation.DSMT4">
                  <p:embed/>
                </p:oleObj>
              </mc:Choice>
              <mc:Fallback>
                <p:oleObj name="Equation" r:id="rId13" imgW="1447560" imgH="3808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7813" y="4365625"/>
                        <a:ext cx="3311525" cy="747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6" name="Rectangle 12"/>
          <p:cNvSpPr>
            <a:spLocks noChangeArrowheads="1"/>
          </p:cNvSpPr>
          <p:nvPr/>
        </p:nvSpPr>
        <p:spPr bwMode="auto">
          <a:xfrm>
            <a:off x="539750" y="333375"/>
            <a:ext cx="32400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FF3300"/>
                </a:solidFill>
                <a:latin typeface="Times New Roman" panose="02020603050405020304" pitchFamily="18" charset="0"/>
                <a:ea typeface="楷体_GB2312" pitchFamily="49" charset="-122"/>
              </a:rPr>
              <a:t>Nernst</a:t>
            </a:r>
            <a:r>
              <a:rPr lang="zh-CN" altLang="en-US" sz="3200" b="1">
                <a:solidFill>
                  <a:srgbClr val="FF3300"/>
                </a:solidFill>
                <a:latin typeface="Times New Roman" panose="02020603050405020304" pitchFamily="18" charset="0"/>
                <a:ea typeface="楷体_GB2312" pitchFamily="49" charset="-122"/>
              </a:rPr>
              <a:t>方程式</a:t>
            </a:r>
          </a:p>
        </p:txBody>
      </p:sp>
      <p:graphicFrame>
        <p:nvGraphicFramePr>
          <p:cNvPr id="746509" name="Object 13"/>
          <p:cNvGraphicFramePr>
            <a:graphicFrameLocks noGrp="1" noChangeAspect="1"/>
          </p:cNvGraphicFramePr>
          <p:nvPr>
            <p:ph sz="quarter" idx="4"/>
          </p:nvPr>
        </p:nvGraphicFramePr>
        <p:xfrm>
          <a:off x="1403350" y="5445125"/>
          <a:ext cx="3744913" cy="755650"/>
        </p:xfrm>
        <a:graphic>
          <a:graphicData uri="http://schemas.openxmlformats.org/presentationml/2006/ole">
            <mc:AlternateContent xmlns:mc="http://schemas.openxmlformats.org/markup-compatibility/2006">
              <mc:Choice xmlns:v="urn:schemas-microsoft-com:vml" Requires="v">
                <p:oleObj spid="_x0000_s650388" name="Equation" r:id="rId15" imgW="2450880" imgH="495000" progId="Equation.DSMT4">
                  <p:embed/>
                </p:oleObj>
              </mc:Choice>
              <mc:Fallback>
                <p:oleObj name="Equation" r:id="rId15" imgW="2450880" imgH="4950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03350" y="5445125"/>
                        <a:ext cx="3744913" cy="7556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6510" name="Rectangle 14"/>
          <p:cNvSpPr>
            <a:spLocks noChangeArrowheads="1"/>
          </p:cNvSpPr>
          <p:nvPr/>
        </p:nvSpPr>
        <p:spPr bwMode="auto">
          <a:xfrm>
            <a:off x="5795963" y="5516563"/>
            <a:ext cx="27336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0000"/>
              </a:lnSpc>
              <a:spcBef>
                <a:spcPct val="20000"/>
              </a:spcBef>
              <a:buClr>
                <a:schemeClr val="bg2"/>
              </a:buClr>
              <a:buSzPct val="75000"/>
              <a:buFont typeface="Wingdings" panose="05000000000000000000" pitchFamily="2" charset="2"/>
              <a:buNone/>
            </a:pPr>
            <a:r>
              <a:rPr lang="zh-CN" altLang="en-US" sz="2400" b="1">
                <a:latin typeface="楷体_GB2312" pitchFamily="49" charset="-122"/>
                <a:ea typeface="楷体_GB2312" pitchFamily="49" charset="-122"/>
              </a:rPr>
              <a:t>分析浓度表示式</a:t>
            </a:r>
          </a:p>
        </p:txBody>
      </p:sp>
    </p:spTree>
    <p:extLst>
      <p:ext uri="{BB962C8B-B14F-4D97-AF65-F5344CB8AC3E}">
        <p14:creationId xmlns:p14="http://schemas.microsoft.com/office/powerpoint/2010/main" val="2252813988"/>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5"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strVal val="#ppt_w*0.70"/>
                                          </p:val>
                                        </p:tav>
                                        <p:tav tm="100000">
                                          <p:val>
                                            <p:strVal val="#ppt_w"/>
                                          </p:val>
                                        </p:tav>
                                      </p:tavLst>
                                    </p:anim>
                                    <p:anim calcmode="lin" valueType="num">
                                      <p:cBhvr>
                                        <p:cTn id="14" dur="1000" fill="hold"/>
                                        <p:tgtEl>
                                          <p:spTgt spid="2"/>
                                        </p:tgtEl>
                                        <p:attrNameLst>
                                          <p:attrName>ppt_h</p:attrName>
                                        </p:attrNameLst>
                                      </p:cBhvr>
                                      <p:tavLst>
                                        <p:tav tm="0">
                                          <p:val>
                                            <p:strVal val="#ppt_h"/>
                                          </p:val>
                                        </p:tav>
                                        <p:tav tm="100000">
                                          <p:val>
                                            <p:strVal val="#ppt_h"/>
                                          </p:val>
                                        </p:tav>
                                      </p:tavLst>
                                    </p:anim>
                                    <p:animEffect transition="in" filter="fade">
                                      <p:cBhvr>
                                        <p:cTn id="15" dur="10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746507"/>
                                        </p:tgtEl>
                                        <p:attrNameLst>
                                          <p:attrName>style.visibility</p:attrName>
                                        </p:attrNameLst>
                                      </p:cBhvr>
                                      <p:to>
                                        <p:strVal val="visible"/>
                                      </p:to>
                                    </p:set>
                                    <p:anim calcmode="lin" valueType="num">
                                      <p:cBhvr>
                                        <p:cTn id="20" dur="1000" fill="hold"/>
                                        <p:tgtEl>
                                          <p:spTgt spid="746507"/>
                                        </p:tgtEl>
                                        <p:attrNameLst>
                                          <p:attrName>ppt_w</p:attrName>
                                        </p:attrNameLst>
                                      </p:cBhvr>
                                      <p:tavLst>
                                        <p:tav tm="0">
                                          <p:val>
                                            <p:strVal val="#ppt_w*0.70"/>
                                          </p:val>
                                        </p:tav>
                                        <p:tav tm="100000">
                                          <p:val>
                                            <p:strVal val="#ppt_w"/>
                                          </p:val>
                                        </p:tav>
                                      </p:tavLst>
                                    </p:anim>
                                    <p:anim calcmode="lin" valueType="num">
                                      <p:cBhvr>
                                        <p:cTn id="21" dur="1000" fill="hold"/>
                                        <p:tgtEl>
                                          <p:spTgt spid="746507"/>
                                        </p:tgtEl>
                                        <p:attrNameLst>
                                          <p:attrName>ppt_h</p:attrName>
                                        </p:attrNameLst>
                                      </p:cBhvr>
                                      <p:tavLst>
                                        <p:tav tm="0">
                                          <p:val>
                                            <p:strVal val="#ppt_h"/>
                                          </p:val>
                                        </p:tav>
                                        <p:tav tm="100000">
                                          <p:val>
                                            <p:strVal val="#ppt_h"/>
                                          </p:val>
                                        </p:tav>
                                      </p:tavLst>
                                    </p:anim>
                                    <p:animEffect transition="in" filter="fade">
                                      <p:cBhvr>
                                        <p:cTn id="22" dur="1000"/>
                                        <p:tgtEl>
                                          <p:spTgt spid="74650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746509"/>
                                        </p:tgtEl>
                                        <p:attrNameLst>
                                          <p:attrName>style.visibility</p:attrName>
                                        </p:attrNameLst>
                                      </p:cBhvr>
                                      <p:to>
                                        <p:strVal val="visible"/>
                                      </p:to>
                                    </p:set>
                                    <p:anim calcmode="lin" valueType="num">
                                      <p:cBhvr>
                                        <p:cTn id="27" dur="1000" fill="hold"/>
                                        <p:tgtEl>
                                          <p:spTgt spid="746509"/>
                                        </p:tgtEl>
                                        <p:attrNameLst>
                                          <p:attrName>ppt_w</p:attrName>
                                        </p:attrNameLst>
                                      </p:cBhvr>
                                      <p:tavLst>
                                        <p:tav tm="0">
                                          <p:val>
                                            <p:strVal val="#ppt_w*0.70"/>
                                          </p:val>
                                        </p:tav>
                                        <p:tav tm="100000">
                                          <p:val>
                                            <p:strVal val="#ppt_w"/>
                                          </p:val>
                                        </p:tav>
                                      </p:tavLst>
                                    </p:anim>
                                    <p:anim calcmode="lin" valueType="num">
                                      <p:cBhvr>
                                        <p:cTn id="28" dur="1000" fill="hold"/>
                                        <p:tgtEl>
                                          <p:spTgt spid="746509"/>
                                        </p:tgtEl>
                                        <p:attrNameLst>
                                          <p:attrName>ppt_h</p:attrName>
                                        </p:attrNameLst>
                                      </p:cBhvr>
                                      <p:tavLst>
                                        <p:tav tm="0">
                                          <p:val>
                                            <p:strVal val="#ppt_h"/>
                                          </p:val>
                                        </p:tav>
                                        <p:tav tm="100000">
                                          <p:val>
                                            <p:strVal val="#ppt_h"/>
                                          </p:val>
                                        </p:tav>
                                      </p:tavLst>
                                    </p:anim>
                                    <p:animEffect transition="in" filter="fade">
                                      <p:cBhvr>
                                        <p:cTn id="29" dur="1000"/>
                                        <p:tgtEl>
                                          <p:spTgt spid="74650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746510">
                                            <p:txEl>
                                              <p:pRg st="0" end="0"/>
                                            </p:txEl>
                                          </p:spTgt>
                                        </p:tgtEl>
                                        <p:attrNameLst>
                                          <p:attrName>style.visibility</p:attrName>
                                        </p:attrNameLst>
                                      </p:cBhvr>
                                      <p:to>
                                        <p:strVal val="visible"/>
                                      </p:to>
                                    </p:set>
                                    <p:animEffect transition="in" filter="checkerboard(across)">
                                      <p:cBhvr>
                                        <p:cTn id="34" dur="500"/>
                                        <p:tgtEl>
                                          <p:spTgt spid="7465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6510" grpId="0" build="p"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40" name="灯片编号占位符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2C7CE3C-B99C-49F5-83E0-FEDD2B5E07ED}" type="slidenum">
              <a:rPr lang="zh-CN" altLang="en-US">
                <a:latin typeface="Arial Black" panose="020B0A04020102020204" pitchFamily="34" charset="0"/>
              </a:rPr>
              <a:pPr eaLnBrk="1" hangingPunct="1"/>
              <a:t>108</a:t>
            </a:fld>
            <a:endParaRPr lang="en-US" altLang="zh-CN">
              <a:latin typeface="Arial Black" panose="020B0A04020102020204" pitchFamily="34" charset="0"/>
            </a:endParaRPr>
          </a:p>
        </p:txBody>
      </p:sp>
      <p:sp>
        <p:nvSpPr>
          <p:cNvPr id="14341" name="日期占位符 8"/>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41C03BB-1441-4A4D-BB69-F2DDFEDE7641}" type="datetime3">
              <a:rPr lang="zh-CN" altLang="en-US" smtClean="0"/>
              <a:pPr eaLnBrk="1" hangingPunct="1"/>
              <a:t>2018年11月15日星期四</a:t>
            </a:fld>
            <a:endParaRPr lang="en-US" altLang="zh-CN" smtClean="0"/>
          </a:p>
        </p:txBody>
      </p:sp>
      <p:sp>
        <p:nvSpPr>
          <p:cNvPr id="747522" name="Rectangle 2"/>
          <p:cNvSpPr>
            <a:spLocks noChangeArrowheads="1"/>
          </p:cNvSpPr>
          <p:nvPr/>
        </p:nvSpPr>
        <p:spPr bwMode="auto">
          <a:xfrm>
            <a:off x="1042988" y="2636838"/>
            <a:ext cx="70580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400" b="1">
                <a:latin typeface="Times New Roman" panose="02020603050405020304" pitchFamily="18" charset="0"/>
                <a:ea typeface="楷体_GB2312" pitchFamily="49" charset="-122"/>
              </a:rPr>
              <a:t>一定条件下，氧化态和还原态</a:t>
            </a:r>
            <a:r>
              <a:rPr lang="zh-CN" altLang="en-US" sz="2400" b="1">
                <a:solidFill>
                  <a:srgbClr val="FF3300"/>
                </a:solidFill>
                <a:latin typeface="Times New Roman" panose="02020603050405020304" pitchFamily="18" charset="0"/>
                <a:ea typeface="楷体_GB2312" pitchFamily="49" charset="-122"/>
              </a:rPr>
              <a:t>分析浓度都是</a:t>
            </a:r>
            <a:r>
              <a:rPr lang="en-US" altLang="zh-CN" sz="2400" b="1">
                <a:solidFill>
                  <a:srgbClr val="FF3300"/>
                </a:solidFill>
                <a:latin typeface="Times New Roman" panose="02020603050405020304" pitchFamily="18" charset="0"/>
                <a:ea typeface="楷体_GB2312" pitchFamily="49" charset="-122"/>
              </a:rPr>
              <a:t>1moL/L</a:t>
            </a:r>
            <a:r>
              <a:rPr lang="zh-CN" altLang="en-US" sz="2400" b="1">
                <a:solidFill>
                  <a:srgbClr val="FF3300"/>
                </a:solidFill>
                <a:latin typeface="Times New Roman" panose="02020603050405020304" pitchFamily="18" charset="0"/>
                <a:ea typeface="楷体_GB2312" pitchFamily="49" charset="-122"/>
              </a:rPr>
              <a:t>时</a:t>
            </a:r>
            <a:r>
              <a:rPr lang="zh-CN" altLang="en-US" sz="2400" b="1">
                <a:latin typeface="Times New Roman" panose="02020603050405020304" pitchFamily="18" charset="0"/>
                <a:ea typeface="楷体_GB2312" pitchFamily="49" charset="-122"/>
              </a:rPr>
              <a:t>的实际电位</a:t>
            </a:r>
            <a:r>
              <a:rPr lang="en-US" altLang="zh-CN" sz="2400" b="1">
                <a:latin typeface="Times New Roman" panose="02020603050405020304" pitchFamily="18" charset="0"/>
                <a:ea typeface="楷体_GB2312" pitchFamily="49" charset="-122"/>
              </a:rPr>
              <a:t>.</a:t>
            </a:r>
          </a:p>
        </p:txBody>
      </p:sp>
      <p:sp>
        <p:nvSpPr>
          <p:cNvPr id="747523" name="Rectangle 3"/>
          <p:cNvSpPr>
            <a:spLocks noChangeArrowheads="1"/>
          </p:cNvSpPr>
          <p:nvPr/>
        </p:nvSpPr>
        <p:spPr bwMode="auto">
          <a:xfrm>
            <a:off x="971550" y="3789363"/>
            <a:ext cx="7272338"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b="1" i="1">
                <a:latin typeface="Times New Roman" panose="02020603050405020304" pitchFamily="18" charset="0"/>
                <a:ea typeface="楷体_GB2312" pitchFamily="49" charset="-122"/>
              </a:rPr>
              <a:t>E</a:t>
            </a:r>
            <a:r>
              <a:rPr lang="en-US" altLang="zh-CN" sz="2400" b="1" baseline="30000">
                <a:latin typeface="Times New Roman" panose="02020603050405020304" pitchFamily="18" charset="0"/>
                <a:ea typeface="楷体_GB2312" pitchFamily="49" charset="-122"/>
                <a:sym typeface="Symbol" panose="05050102010706020507" pitchFamily="18" charset="2"/>
              </a:rPr>
              <a:t>’</a:t>
            </a:r>
            <a:r>
              <a:rPr lang="zh-CN" altLang="en-US" sz="2400" b="1">
                <a:latin typeface="Times New Roman" panose="02020603050405020304" pitchFamily="18" charset="0"/>
                <a:ea typeface="楷体_GB2312" pitchFamily="49" charset="-122"/>
              </a:rPr>
              <a:t>反映了离子强度及各种副反应影响的总结果。实验条件一定，条件电位一定。处理氧化还原平衡时，尽量采用条件电位。</a:t>
            </a:r>
          </a:p>
        </p:txBody>
      </p:sp>
      <p:graphicFrame>
        <p:nvGraphicFramePr>
          <p:cNvPr id="14338" name="Object 4"/>
          <p:cNvGraphicFramePr>
            <a:graphicFrameLocks noGrp="1" noChangeAspect="1"/>
          </p:cNvGraphicFramePr>
          <p:nvPr>
            <p:ph sz="quarter" idx="3"/>
          </p:nvPr>
        </p:nvGraphicFramePr>
        <p:xfrm>
          <a:off x="1042988" y="404813"/>
          <a:ext cx="4968875" cy="777875"/>
        </p:xfrm>
        <a:graphic>
          <a:graphicData uri="http://schemas.openxmlformats.org/presentationml/2006/ole">
            <mc:AlternateContent xmlns:mc="http://schemas.openxmlformats.org/markup-compatibility/2006">
              <mc:Choice xmlns:v="urn:schemas-microsoft-com:vml" Requires="v">
                <p:oleObj spid="_x0000_s651306" name="Equation" r:id="rId3" imgW="3162240" imgH="495000" progId="Equation.DSMT4">
                  <p:embed/>
                </p:oleObj>
              </mc:Choice>
              <mc:Fallback>
                <p:oleObj name="Equation" r:id="rId3" imgW="3162240" imgH="495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404813"/>
                        <a:ext cx="4968875" cy="777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5"/>
          <p:cNvGrpSpPr>
            <a:grpSpLocks/>
          </p:cNvGrpSpPr>
          <p:nvPr/>
        </p:nvGrpSpPr>
        <p:grpSpPr bwMode="auto">
          <a:xfrm>
            <a:off x="971550" y="1557338"/>
            <a:ext cx="7129463" cy="876300"/>
            <a:chOff x="612" y="845"/>
            <a:chExt cx="4491" cy="552"/>
          </a:xfrm>
        </p:grpSpPr>
        <p:sp>
          <p:nvSpPr>
            <p:cNvPr id="14345" name="Rectangle 6"/>
            <p:cNvSpPr>
              <a:spLocks noChangeArrowheads="1"/>
            </p:cNvSpPr>
            <p:nvPr/>
          </p:nvSpPr>
          <p:spPr bwMode="auto">
            <a:xfrm>
              <a:off x="3787" y="981"/>
              <a:ext cx="13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3300"/>
                  </a:solidFill>
                  <a:ea typeface="楷体_GB2312" pitchFamily="49" charset="-122"/>
                </a:rPr>
                <a:t>条件电位</a:t>
              </a:r>
            </a:p>
          </p:txBody>
        </p:sp>
        <p:graphicFrame>
          <p:nvGraphicFramePr>
            <p:cNvPr id="14339" name="Object 7"/>
            <p:cNvGraphicFramePr>
              <a:graphicFrameLocks noChangeAspect="1"/>
            </p:cNvGraphicFramePr>
            <p:nvPr/>
          </p:nvGraphicFramePr>
          <p:xfrm>
            <a:off x="612" y="845"/>
            <a:ext cx="2858" cy="552"/>
          </p:xfrm>
          <a:graphic>
            <a:graphicData uri="http://schemas.openxmlformats.org/presentationml/2006/ole">
              <mc:AlternateContent xmlns:mc="http://schemas.openxmlformats.org/markup-compatibility/2006">
                <mc:Choice xmlns:v="urn:schemas-microsoft-com:vml" Requires="v">
                  <p:oleObj spid="_x0000_s651307" name="Equation" r:id="rId5" imgW="2565360" imgH="495000" progId="Equation.DSMT4">
                    <p:embed/>
                  </p:oleObj>
                </mc:Choice>
                <mc:Fallback>
                  <p:oleObj name="Equation" r:id="rId5" imgW="2565360" imgH="495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 y="845"/>
                          <a:ext cx="2858" cy="55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2380670152"/>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747522"/>
                                        </p:tgtEl>
                                        <p:attrNameLst>
                                          <p:attrName>style.visibility</p:attrName>
                                        </p:attrNameLst>
                                      </p:cBhvr>
                                      <p:to>
                                        <p:strVal val="visible"/>
                                      </p:to>
                                    </p:set>
                                    <p:anim calcmode="lin" valueType="num">
                                      <p:cBhvr>
                                        <p:cTn id="14" dur="1000" fill="hold"/>
                                        <p:tgtEl>
                                          <p:spTgt spid="747522"/>
                                        </p:tgtEl>
                                        <p:attrNameLst>
                                          <p:attrName>ppt_w</p:attrName>
                                        </p:attrNameLst>
                                      </p:cBhvr>
                                      <p:tavLst>
                                        <p:tav tm="0">
                                          <p:val>
                                            <p:strVal val="#ppt_w*0.70"/>
                                          </p:val>
                                        </p:tav>
                                        <p:tav tm="100000">
                                          <p:val>
                                            <p:strVal val="#ppt_w"/>
                                          </p:val>
                                        </p:tav>
                                      </p:tavLst>
                                    </p:anim>
                                    <p:anim calcmode="lin" valueType="num">
                                      <p:cBhvr>
                                        <p:cTn id="15" dur="1000" fill="hold"/>
                                        <p:tgtEl>
                                          <p:spTgt spid="747522"/>
                                        </p:tgtEl>
                                        <p:attrNameLst>
                                          <p:attrName>ppt_h</p:attrName>
                                        </p:attrNameLst>
                                      </p:cBhvr>
                                      <p:tavLst>
                                        <p:tav tm="0">
                                          <p:val>
                                            <p:strVal val="#ppt_h"/>
                                          </p:val>
                                        </p:tav>
                                        <p:tav tm="100000">
                                          <p:val>
                                            <p:strVal val="#ppt_h"/>
                                          </p:val>
                                        </p:tav>
                                      </p:tavLst>
                                    </p:anim>
                                    <p:animEffect transition="in" filter="fade">
                                      <p:cBhvr>
                                        <p:cTn id="16" dur="1000"/>
                                        <p:tgtEl>
                                          <p:spTgt spid="74752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747523"/>
                                        </p:tgtEl>
                                        <p:attrNameLst>
                                          <p:attrName>style.visibility</p:attrName>
                                        </p:attrNameLst>
                                      </p:cBhvr>
                                      <p:to>
                                        <p:strVal val="visible"/>
                                      </p:to>
                                    </p:set>
                                    <p:animEffect transition="in" filter="box(in)">
                                      <p:cBhvr>
                                        <p:cTn id="21" dur="500"/>
                                        <p:tgtEl>
                                          <p:spTgt spid="747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2" grpId="0"/>
      <p:bldP spid="747523" grpId="0"/>
    </p:bld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73"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7A00C96-CDD0-4815-8FF1-C45492646921}" type="slidenum">
              <a:rPr lang="zh-CN" altLang="en-US">
                <a:latin typeface="Arial Black" panose="020B0A04020102020204" pitchFamily="34" charset="0"/>
              </a:rPr>
              <a:pPr eaLnBrk="1" hangingPunct="1"/>
              <a:t>109</a:t>
            </a:fld>
            <a:endParaRPr lang="en-US" altLang="zh-CN">
              <a:latin typeface="Arial Black" panose="020B0A04020102020204" pitchFamily="34" charset="0"/>
            </a:endParaRPr>
          </a:p>
        </p:txBody>
      </p:sp>
      <p:sp>
        <p:nvSpPr>
          <p:cNvPr id="15374"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349757B-8CF5-4B53-AE4D-715CC9DA26E8}" type="datetime3">
              <a:rPr lang="zh-CN" altLang="en-US" smtClean="0"/>
              <a:pPr eaLnBrk="1" hangingPunct="1"/>
              <a:t>2018年11月15日星期四</a:t>
            </a:fld>
            <a:endParaRPr lang="en-US" altLang="zh-CN" smtClean="0"/>
          </a:p>
        </p:txBody>
      </p:sp>
      <p:sp>
        <p:nvSpPr>
          <p:cNvPr id="748546" name="Rectangle 2"/>
          <p:cNvSpPr>
            <a:spLocks noGrp="1" noChangeArrowheads="1"/>
          </p:cNvSpPr>
          <p:nvPr>
            <p:ph type="body" sz="half" idx="1"/>
          </p:nvPr>
        </p:nvSpPr>
        <p:spPr>
          <a:xfrm>
            <a:off x="228600" y="533400"/>
            <a:ext cx="1066800" cy="457200"/>
          </a:xfrm>
        </p:spPr>
        <p:txBody>
          <a:bodyPr/>
          <a:lstStyle/>
          <a:p>
            <a:pPr eaLnBrk="1" hangingPunct="1">
              <a:lnSpc>
                <a:spcPct val="90000"/>
              </a:lnSpc>
              <a:buFont typeface="Wingdings" panose="05000000000000000000" pitchFamily="2" charset="2"/>
              <a:buNone/>
            </a:pPr>
            <a:r>
              <a:rPr lang="zh-CN" altLang="en-US" smtClean="0"/>
              <a:t>已知： </a:t>
            </a:r>
          </a:p>
        </p:txBody>
      </p:sp>
      <p:grpSp>
        <p:nvGrpSpPr>
          <p:cNvPr id="2" name="Group 3"/>
          <p:cNvGrpSpPr>
            <a:grpSpLocks/>
          </p:cNvGrpSpPr>
          <p:nvPr/>
        </p:nvGrpSpPr>
        <p:grpSpPr bwMode="auto">
          <a:xfrm>
            <a:off x="1371600" y="533400"/>
            <a:ext cx="3886200" cy="381000"/>
            <a:chOff x="2688" y="384"/>
            <a:chExt cx="2448" cy="240"/>
          </a:xfrm>
        </p:grpSpPr>
        <p:sp>
          <p:nvSpPr>
            <p:cNvPr id="748548" name="Rectangle 4"/>
            <p:cNvSpPr>
              <a:spLocks noChangeArrowheads="1"/>
            </p:cNvSpPr>
            <p:nvPr/>
          </p:nvSpPr>
          <p:spPr bwMode="auto">
            <a:xfrm>
              <a:off x="2688" y="384"/>
              <a:ext cx="2448" cy="240"/>
            </a:xfrm>
            <a:prstGeom prst="rect">
              <a:avLst/>
            </a:prstGeom>
            <a:noFill/>
            <a:ln w="9525">
              <a:noFill/>
              <a:miter lim="800000"/>
              <a:headEnd/>
              <a:tailEnd/>
            </a:ln>
            <a:effectLst/>
          </p:spPr>
          <p:txBody>
            <a:bodyPr/>
            <a:lstStyle/>
            <a:p>
              <a:pPr marL="342900" indent="-342900">
                <a:lnSpc>
                  <a:spcPct val="90000"/>
                </a:lnSpc>
                <a:spcBef>
                  <a:spcPct val="20000"/>
                </a:spcBef>
                <a:buClr>
                  <a:schemeClr val="tx2"/>
                </a:buClr>
                <a:buSzPct val="75000"/>
                <a:buFont typeface="Wingdings" pitchFamily="2" charset="2"/>
                <a:buNone/>
                <a:defRPr/>
              </a:pPr>
              <a:r>
                <a:rPr kumimoji="1" lang="en-US" altLang="zh-CN" sz="2800">
                  <a:effectLst>
                    <a:outerShdw blurRad="38100" dist="38100" dir="2700000" algn="tl">
                      <a:srgbClr val="C0C0C0"/>
                    </a:outerShdw>
                  </a:effectLst>
                  <a:latin typeface="Times New Roman" pitchFamily="18" charset="0"/>
                </a:rPr>
                <a:t>Cu</a:t>
              </a:r>
              <a:r>
                <a:rPr kumimoji="1" lang="en-US" altLang="zh-CN" sz="2800" baseline="30000">
                  <a:effectLst>
                    <a:outerShdw blurRad="38100" dist="38100" dir="2700000" algn="tl">
                      <a:srgbClr val="C0C0C0"/>
                    </a:outerShdw>
                  </a:effectLst>
                  <a:latin typeface="Times New Roman" pitchFamily="18" charset="0"/>
                </a:rPr>
                <a:t>2+</a:t>
              </a:r>
              <a:r>
                <a:rPr kumimoji="1" lang="en-US" altLang="zh-CN" sz="2800">
                  <a:effectLst>
                    <a:outerShdw blurRad="38100" dist="38100" dir="2700000" algn="tl">
                      <a:srgbClr val="C0C0C0"/>
                    </a:outerShdw>
                  </a:effectLst>
                  <a:latin typeface="Times New Roman" pitchFamily="18" charset="0"/>
                </a:rPr>
                <a:t> + e              Cu</a:t>
              </a:r>
              <a:r>
                <a:rPr kumimoji="1" lang="en-US" altLang="zh-CN" sz="2800" baseline="30000">
                  <a:effectLst>
                    <a:outerShdw blurRad="38100" dist="38100" dir="2700000" algn="tl">
                      <a:srgbClr val="C0C0C0"/>
                    </a:outerShdw>
                  </a:effectLst>
                  <a:latin typeface="Times New Roman" pitchFamily="18" charset="0"/>
                </a:rPr>
                <a:t>+</a:t>
              </a:r>
              <a:endParaRPr kumimoji="1" lang="en-US" altLang="zh-CN" sz="2800" baseline="30000">
                <a:effectLst>
                  <a:outerShdw blurRad="38100" dist="38100" dir="2700000" algn="tl">
                    <a:srgbClr val="C0C0C0"/>
                  </a:outerShdw>
                </a:effectLst>
                <a:latin typeface="宋体" pitchFamily="2" charset="-122"/>
              </a:endParaRPr>
            </a:p>
          </p:txBody>
        </p:sp>
        <p:graphicFrame>
          <p:nvGraphicFramePr>
            <p:cNvPr id="15372" name="Object 5"/>
            <p:cNvGraphicFramePr>
              <a:graphicFrameLocks noChangeAspect="1"/>
            </p:cNvGraphicFramePr>
            <p:nvPr/>
          </p:nvGraphicFramePr>
          <p:xfrm>
            <a:off x="3648" y="432"/>
            <a:ext cx="610" cy="155"/>
          </p:xfrm>
          <a:graphic>
            <a:graphicData uri="http://schemas.openxmlformats.org/presentationml/2006/ole">
              <mc:AlternateContent xmlns:mc="http://schemas.openxmlformats.org/markup-compatibility/2006">
                <mc:Choice xmlns:v="urn:schemas-microsoft-com:vml" Requires="v">
                  <p:oleObj spid="_x0000_s652510" r:id="rId4" imgW="843280" imgH="167640" progId="ChemDraw.Document.4.5">
                    <p:embed/>
                  </p:oleObj>
                </mc:Choice>
                <mc:Fallback>
                  <p:oleObj r:id="rId4" imgW="843280" imgH="167640" progId="ChemDraw.Document.4.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 y="432"/>
                          <a:ext cx="610" cy="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6"/>
          <p:cNvGrpSpPr>
            <a:grpSpLocks/>
          </p:cNvGrpSpPr>
          <p:nvPr/>
        </p:nvGrpSpPr>
        <p:grpSpPr bwMode="auto">
          <a:xfrm>
            <a:off x="1524000" y="1143000"/>
            <a:ext cx="3886200" cy="533400"/>
            <a:chOff x="2688" y="1872"/>
            <a:chExt cx="2448" cy="336"/>
          </a:xfrm>
        </p:grpSpPr>
        <p:sp>
          <p:nvSpPr>
            <p:cNvPr id="748551" name="Rectangle 7"/>
            <p:cNvSpPr>
              <a:spLocks noChangeArrowheads="1"/>
            </p:cNvSpPr>
            <p:nvPr/>
          </p:nvSpPr>
          <p:spPr bwMode="auto">
            <a:xfrm>
              <a:off x="2688" y="1872"/>
              <a:ext cx="2448" cy="336"/>
            </a:xfrm>
            <a:prstGeom prst="rect">
              <a:avLst/>
            </a:prstGeom>
            <a:noFill/>
            <a:ln w="9525">
              <a:noFill/>
              <a:miter lim="800000"/>
              <a:headEnd/>
              <a:tailEnd/>
            </a:ln>
            <a:effectLst/>
          </p:spPr>
          <p:txBody>
            <a:bodyPr/>
            <a:lstStyle/>
            <a:p>
              <a:pPr marL="342900" indent="-342900">
                <a:lnSpc>
                  <a:spcPct val="90000"/>
                </a:lnSpc>
                <a:spcBef>
                  <a:spcPct val="20000"/>
                </a:spcBef>
                <a:buClr>
                  <a:schemeClr val="tx2"/>
                </a:buClr>
                <a:buSzPct val="75000"/>
                <a:buFont typeface="Wingdings" pitchFamily="2" charset="2"/>
                <a:buNone/>
                <a:defRPr/>
              </a:pPr>
              <a:r>
                <a:rPr kumimoji="1" lang="en-US" altLang="zh-CN" sz="2800">
                  <a:effectLst>
                    <a:outerShdw blurRad="38100" dist="38100" dir="2700000" algn="tl">
                      <a:srgbClr val="C0C0C0"/>
                    </a:outerShdw>
                  </a:effectLst>
                  <a:latin typeface="Times New Roman" pitchFamily="18" charset="0"/>
                </a:rPr>
                <a:t>I</a:t>
              </a:r>
              <a:r>
                <a:rPr kumimoji="1" lang="en-US" altLang="zh-CN" sz="2800" baseline="-30000">
                  <a:effectLst>
                    <a:outerShdw blurRad="38100" dist="38100" dir="2700000" algn="tl">
                      <a:srgbClr val="C0C0C0"/>
                    </a:outerShdw>
                  </a:effectLst>
                  <a:latin typeface="Times New Roman" pitchFamily="18" charset="0"/>
                </a:rPr>
                <a:t>2</a:t>
              </a:r>
              <a:r>
                <a:rPr kumimoji="1" lang="en-US" altLang="zh-CN" sz="2800">
                  <a:effectLst>
                    <a:outerShdw blurRad="38100" dist="38100" dir="2700000" algn="tl">
                      <a:srgbClr val="C0C0C0"/>
                    </a:outerShdw>
                  </a:effectLst>
                  <a:latin typeface="Times New Roman" pitchFamily="18" charset="0"/>
                </a:rPr>
                <a:t> + 2e               2I</a:t>
              </a:r>
              <a:r>
                <a:rPr kumimoji="1" lang="en-US" altLang="zh-CN" sz="2800" baseline="30000">
                  <a:effectLst>
                    <a:outerShdw blurRad="38100" dist="38100" dir="2700000" algn="tl">
                      <a:srgbClr val="C0C0C0"/>
                    </a:outerShdw>
                  </a:effectLst>
                  <a:latin typeface="宋体" pitchFamily="2" charset="-122"/>
                </a:rPr>
                <a:t>- </a:t>
              </a:r>
            </a:p>
          </p:txBody>
        </p:sp>
        <p:graphicFrame>
          <p:nvGraphicFramePr>
            <p:cNvPr id="15371" name="Object 8"/>
            <p:cNvGraphicFramePr>
              <a:graphicFrameLocks noChangeAspect="1"/>
            </p:cNvGraphicFramePr>
            <p:nvPr/>
          </p:nvGraphicFramePr>
          <p:xfrm>
            <a:off x="3456" y="1920"/>
            <a:ext cx="610" cy="155"/>
          </p:xfrm>
          <a:graphic>
            <a:graphicData uri="http://schemas.openxmlformats.org/presentationml/2006/ole">
              <mc:AlternateContent xmlns:mc="http://schemas.openxmlformats.org/markup-compatibility/2006">
                <mc:Choice xmlns:v="urn:schemas-microsoft-com:vml" Requires="v">
                  <p:oleObj spid="_x0000_s652511" r:id="rId6" imgW="843280" imgH="167640" progId="ChemDraw.Document.4.5">
                    <p:embed/>
                  </p:oleObj>
                </mc:Choice>
                <mc:Fallback>
                  <p:oleObj r:id="rId6" imgW="843280" imgH="167640" progId="ChemDraw.Document.4.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6" y="1920"/>
                          <a:ext cx="610" cy="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748554" name="Object 10"/>
          <p:cNvGraphicFramePr>
            <a:graphicFrameLocks noChangeAspect="1"/>
          </p:cNvGraphicFramePr>
          <p:nvPr/>
        </p:nvGraphicFramePr>
        <p:xfrm>
          <a:off x="5045075" y="498475"/>
          <a:ext cx="2147888" cy="531813"/>
        </p:xfrm>
        <a:graphic>
          <a:graphicData uri="http://schemas.openxmlformats.org/presentationml/2006/ole">
            <mc:AlternateContent xmlns:mc="http://schemas.openxmlformats.org/markup-compatibility/2006">
              <mc:Choice xmlns:v="urn:schemas-microsoft-com:vml" Requires="v">
                <p:oleObj spid="_x0000_s652512" name="Equation" r:id="rId8" imgW="965160" imgH="241200" progId="Equation.DSMT4">
                  <p:embed/>
                </p:oleObj>
              </mc:Choice>
              <mc:Fallback>
                <p:oleObj name="Equation" r:id="rId8" imgW="965160" imgH="241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5075" y="498475"/>
                        <a:ext cx="2147888"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8555" name="Object 11"/>
          <p:cNvGraphicFramePr>
            <a:graphicFrameLocks noChangeAspect="1"/>
          </p:cNvGraphicFramePr>
          <p:nvPr/>
        </p:nvGraphicFramePr>
        <p:xfrm>
          <a:off x="5043488" y="1108075"/>
          <a:ext cx="1844675" cy="533400"/>
        </p:xfrm>
        <a:graphic>
          <a:graphicData uri="http://schemas.openxmlformats.org/presentationml/2006/ole">
            <mc:AlternateContent xmlns:mc="http://schemas.openxmlformats.org/markup-compatibility/2006">
              <mc:Choice xmlns:v="urn:schemas-microsoft-com:vml" Requires="v">
                <p:oleObj spid="_x0000_s652513" name="Equation" r:id="rId10" imgW="825480" imgH="241200" progId="Equation.DSMT4">
                  <p:embed/>
                </p:oleObj>
              </mc:Choice>
              <mc:Fallback>
                <p:oleObj name="Equation" r:id="rId10" imgW="825480" imgH="241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43488" y="1108075"/>
                        <a:ext cx="1844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2"/>
          <p:cNvGrpSpPr>
            <a:grpSpLocks/>
          </p:cNvGrpSpPr>
          <p:nvPr/>
        </p:nvGrpSpPr>
        <p:grpSpPr bwMode="auto">
          <a:xfrm>
            <a:off x="990600" y="1752600"/>
            <a:ext cx="6400800" cy="533400"/>
            <a:chOff x="576" y="1632"/>
            <a:chExt cx="4032" cy="336"/>
          </a:xfrm>
        </p:grpSpPr>
        <p:sp>
          <p:nvSpPr>
            <p:cNvPr id="748557" name="Rectangle 13"/>
            <p:cNvSpPr>
              <a:spLocks noChangeArrowheads="1"/>
            </p:cNvSpPr>
            <p:nvPr/>
          </p:nvSpPr>
          <p:spPr bwMode="auto">
            <a:xfrm>
              <a:off x="576" y="1632"/>
              <a:ext cx="4032" cy="336"/>
            </a:xfrm>
            <a:prstGeom prst="rect">
              <a:avLst/>
            </a:prstGeom>
            <a:noFill/>
            <a:ln w="9525">
              <a:noFill/>
              <a:miter lim="800000"/>
              <a:headEnd/>
              <a:tailEnd/>
            </a:ln>
            <a:effectLst/>
          </p:spPr>
          <p:txBody>
            <a:bodyPr/>
            <a:lstStyle/>
            <a:p>
              <a:pPr marL="342900" indent="-342900">
                <a:lnSpc>
                  <a:spcPct val="90000"/>
                </a:lnSpc>
                <a:spcBef>
                  <a:spcPct val="20000"/>
                </a:spcBef>
                <a:buClr>
                  <a:schemeClr val="tx2"/>
                </a:buClr>
                <a:buSzPct val="75000"/>
                <a:buFont typeface="Wingdings" pitchFamily="2" charset="2"/>
                <a:buNone/>
                <a:defRPr/>
              </a:pPr>
              <a:r>
                <a:rPr kumimoji="1" lang="zh-CN" altLang="en-US" sz="2800">
                  <a:effectLst>
                    <a:outerShdw blurRad="38100" dist="38100" dir="2700000" algn="tl">
                      <a:srgbClr val="C0C0C0"/>
                    </a:outerShdw>
                  </a:effectLst>
                  <a:latin typeface="Times New Roman" pitchFamily="18" charset="0"/>
                </a:rPr>
                <a:t>理论上     </a:t>
              </a:r>
              <a:r>
                <a:rPr kumimoji="1" lang="en-US" altLang="zh-CN" sz="2800">
                  <a:effectLst>
                    <a:outerShdw blurRad="38100" dist="38100" dir="2700000" algn="tl">
                      <a:srgbClr val="C0C0C0"/>
                    </a:outerShdw>
                  </a:effectLst>
                  <a:latin typeface="Times New Roman" pitchFamily="18" charset="0"/>
                </a:rPr>
                <a:t>2Cu</a:t>
              </a:r>
              <a:r>
                <a:rPr kumimoji="1" lang="en-US" altLang="zh-CN" sz="2800" baseline="30000">
                  <a:effectLst>
                    <a:outerShdw blurRad="38100" dist="38100" dir="2700000" algn="tl">
                      <a:srgbClr val="C0C0C0"/>
                    </a:outerShdw>
                  </a:effectLst>
                  <a:latin typeface="Times New Roman" pitchFamily="18" charset="0"/>
                </a:rPr>
                <a:t>+  </a:t>
              </a:r>
              <a:r>
                <a:rPr kumimoji="1" lang="en-US" altLang="zh-CN" sz="2800">
                  <a:effectLst>
                    <a:outerShdw blurRad="38100" dist="38100" dir="2700000" algn="tl">
                      <a:srgbClr val="C0C0C0"/>
                    </a:outerShdw>
                  </a:effectLst>
                  <a:latin typeface="Times New Roman" pitchFamily="18" charset="0"/>
                </a:rPr>
                <a:t>+ 2I</a:t>
              </a:r>
              <a:r>
                <a:rPr kumimoji="1" lang="en-US" altLang="zh-CN" sz="2800" baseline="-30000">
                  <a:effectLst>
                    <a:outerShdw blurRad="38100" dist="38100" dir="2700000" algn="tl">
                      <a:srgbClr val="C0C0C0"/>
                    </a:outerShdw>
                  </a:effectLst>
                  <a:latin typeface="Times New Roman" pitchFamily="18" charset="0"/>
                </a:rPr>
                <a:t>2                  </a:t>
              </a:r>
              <a:r>
                <a:rPr kumimoji="1" lang="en-US" altLang="zh-CN" sz="2800">
                  <a:effectLst>
                    <a:outerShdw blurRad="38100" dist="38100" dir="2700000" algn="tl">
                      <a:srgbClr val="C0C0C0"/>
                    </a:outerShdw>
                  </a:effectLst>
                  <a:latin typeface="Times New Roman" pitchFamily="18" charset="0"/>
                </a:rPr>
                <a:t> 2Cu</a:t>
              </a:r>
              <a:r>
                <a:rPr kumimoji="1" lang="en-US" altLang="zh-CN" sz="2800" baseline="30000">
                  <a:effectLst>
                    <a:outerShdw blurRad="38100" dist="38100" dir="2700000" algn="tl">
                      <a:srgbClr val="C0C0C0"/>
                    </a:outerShdw>
                  </a:effectLst>
                  <a:latin typeface="Times New Roman" pitchFamily="18" charset="0"/>
                </a:rPr>
                <a:t>2+</a:t>
              </a:r>
              <a:r>
                <a:rPr kumimoji="1" lang="en-US" altLang="zh-CN" sz="2800">
                  <a:effectLst>
                    <a:outerShdw blurRad="38100" dist="38100" dir="2700000" algn="tl">
                      <a:srgbClr val="C0C0C0"/>
                    </a:outerShdw>
                  </a:effectLst>
                  <a:latin typeface="Times New Roman" pitchFamily="18" charset="0"/>
                </a:rPr>
                <a:t> + 4I</a:t>
              </a:r>
              <a:r>
                <a:rPr kumimoji="1" lang="en-US" altLang="zh-CN" sz="2800" baseline="30000">
                  <a:effectLst>
                    <a:outerShdw blurRad="38100" dist="38100" dir="2700000" algn="tl">
                      <a:srgbClr val="C0C0C0"/>
                    </a:outerShdw>
                  </a:effectLst>
                  <a:latin typeface="宋体" pitchFamily="2" charset="-122"/>
                </a:rPr>
                <a:t>-</a:t>
              </a:r>
            </a:p>
          </p:txBody>
        </p:sp>
        <p:graphicFrame>
          <p:nvGraphicFramePr>
            <p:cNvPr id="15370" name="Object 14"/>
            <p:cNvGraphicFramePr>
              <a:graphicFrameLocks noChangeAspect="1"/>
            </p:cNvGraphicFramePr>
            <p:nvPr/>
          </p:nvGraphicFramePr>
          <p:xfrm>
            <a:off x="2640" y="1680"/>
            <a:ext cx="610" cy="155"/>
          </p:xfrm>
          <a:graphic>
            <a:graphicData uri="http://schemas.openxmlformats.org/presentationml/2006/ole">
              <mc:AlternateContent xmlns:mc="http://schemas.openxmlformats.org/markup-compatibility/2006">
                <mc:Choice xmlns:v="urn:schemas-microsoft-com:vml" Requires="v">
                  <p:oleObj spid="_x0000_s652514" r:id="rId12" imgW="843280" imgH="167640" progId="ChemDraw.Document.4.5">
                    <p:embed/>
                  </p:oleObj>
                </mc:Choice>
                <mc:Fallback>
                  <p:oleObj r:id="rId12" imgW="843280" imgH="167640" progId="ChemDraw.Document.4.5">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40" y="1680"/>
                          <a:ext cx="610" cy="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15"/>
          <p:cNvGrpSpPr>
            <a:grpSpLocks/>
          </p:cNvGrpSpPr>
          <p:nvPr/>
        </p:nvGrpSpPr>
        <p:grpSpPr bwMode="auto">
          <a:xfrm>
            <a:off x="990600" y="2438400"/>
            <a:ext cx="6477000" cy="533400"/>
            <a:chOff x="576" y="2208"/>
            <a:chExt cx="4080" cy="336"/>
          </a:xfrm>
        </p:grpSpPr>
        <p:sp>
          <p:nvSpPr>
            <p:cNvPr id="748560" name="Rectangle 16"/>
            <p:cNvSpPr>
              <a:spLocks noChangeArrowheads="1"/>
            </p:cNvSpPr>
            <p:nvPr/>
          </p:nvSpPr>
          <p:spPr bwMode="auto">
            <a:xfrm>
              <a:off x="576" y="2208"/>
              <a:ext cx="4080" cy="336"/>
            </a:xfrm>
            <a:prstGeom prst="rect">
              <a:avLst/>
            </a:prstGeom>
            <a:noFill/>
            <a:ln w="9525">
              <a:noFill/>
              <a:miter lim="800000"/>
              <a:headEnd/>
              <a:tailEnd/>
            </a:ln>
            <a:effectLst/>
          </p:spPr>
          <p:txBody>
            <a:bodyPr/>
            <a:lstStyle/>
            <a:p>
              <a:pPr marL="342900" indent="-342900">
                <a:lnSpc>
                  <a:spcPct val="90000"/>
                </a:lnSpc>
                <a:spcBef>
                  <a:spcPct val="20000"/>
                </a:spcBef>
                <a:buClr>
                  <a:schemeClr val="tx2"/>
                </a:buClr>
                <a:buSzPct val="75000"/>
                <a:buFont typeface="Wingdings" pitchFamily="2" charset="2"/>
                <a:buNone/>
                <a:defRPr/>
              </a:pPr>
              <a:r>
                <a:rPr kumimoji="1" lang="zh-CN" altLang="en-US" sz="2800">
                  <a:effectLst>
                    <a:outerShdw blurRad="38100" dist="38100" dir="2700000" algn="tl">
                      <a:srgbClr val="C0C0C0"/>
                    </a:outerShdw>
                  </a:effectLst>
                  <a:latin typeface="Times New Roman" pitchFamily="18" charset="0"/>
                </a:rPr>
                <a:t>实际上     </a:t>
              </a:r>
              <a:r>
                <a:rPr kumimoji="1" lang="en-US" altLang="zh-CN" sz="2800">
                  <a:effectLst>
                    <a:outerShdw blurRad="38100" dist="38100" dir="2700000" algn="tl">
                      <a:srgbClr val="C0C0C0"/>
                    </a:outerShdw>
                  </a:effectLst>
                  <a:latin typeface="Times New Roman" pitchFamily="18" charset="0"/>
                </a:rPr>
                <a:t>2Cu</a:t>
              </a:r>
              <a:r>
                <a:rPr kumimoji="1" lang="en-US" altLang="zh-CN" sz="2800" baseline="30000">
                  <a:effectLst>
                    <a:outerShdw blurRad="38100" dist="38100" dir="2700000" algn="tl">
                      <a:srgbClr val="C0C0C0"/>
                    </a:outerShdw>
                  </a:effectLst>
                  <a:latin typeface="Times New Roman" pitchFamily="18" charset="0"/>
                </a:rPr>
                <a:t>2+</a:t>
              </a:r>
              <a:r>
                <a:rPr kumimoji="1" lang="en-US" altLang="zh-CN" sz="2800">
                  <a:effectLst>
                    <a:outerShdw blurRad="38100" dist="38100" dir="2700000" algn="tl">
                      <a:srgbClr val="C0C0C0"/>
                    </a:outerShdw>
                  </a:effectLst>
                  <a:latin typeface="Times New Roman" pitchFamily="18" charset="0"/>
                </a:rPr>
                <a:t> + 4I</a:t>
              </a:r>
              <a:r>
                <a:rPr kumimoji="1" lang="en-US" altLang="zh-CN" sz="2800" baseline="30000">
                  <a:effectLst>
                    <a:outerShdw blurRad="38100" dist="38100" dir="2700000" algn="tl">
                      <a:srgbClr val="C0C0C0"/>
                    </a:outerShdw>
                  </a:effectLst>
                  <a:latin typeface="宋体" pitchFamily="2" charset="-122"/>
                </a:rPr>
                <a:t>-</a:t>
              </a:r>
              <a:r>
                <a:rPr kumimoji="1" lang="en-US" altLang="zh-CN" sz="2800">
                  <a:effectLst>
                    <a:outerShdw blurRad="38100" dist="38100" dir="2700000" algn="tl">
                      <a:srgbClr val="C0C0C0"/>
                    </a:outerShdw>
                  </a:effectLst>
                  <a:latin typeface="Times New Roman" pitchFamily="18" charset="0"/>
                </a:rPr>
                <a:t>            2CuI↓</a:t>
              </a:r>
              <a:r>
                <a:rPr kumimoji="1" lang="en-US" altLang="zh-CN" sz="2800" baseline="30000">
                  <a:effectLst>
                    <a:outerShdw blurRad="38100" dist="38100" dir="2700000" algn="tl">
                      <a:srgbClr val="C0C0C0"/>
                    </a:outerShdw>
                  </a:effectLst>
                  <a:latin typeface="Times New Roman" pitchFamily="18" charset="0"/>
                </a:rPr>
                <a:t>  </a:t>
              </a:r>
              <a:r>
                <a:rPr kumimoji="1" lang="en-US" altLang="zh-CN" sz="2800">
                  <a:effectLst>
                    <a:outerShdw blurRad="38100" dist="38100" dir="2700000" algn="tl">
                      <a:srgbClr val="C0C0C0"/>
                    </a:outerShdw>
                  </a:effectLst>
                  <a:latin typeface="Times New Roman" pitchFamily="18" charset="0"/>
                </a:rPr>
                <a:t>+ 2I</a:t>
              </a:r>
              <a:r>
                <a:rPr kumimoji="1" lang="en-US" altLang="zh-CN" sz="2800" baseline="-30000">
                  <a:effectLst>
                    <a:outerShdw blurRad="38100" dist="38100" dir="2700000" algn="tl">
                      <a:srgbClr val="C0C0C0"/>
                    </a:outerShdw>
                  </a:effectLst>
                  <a:latin typeface="Times New Roman" pitchFamily="18" charset="0"/>
                </a:rPr>
                <a:t>2</a:t>
              </a:r>
              <a:r>
                <a:rPr kumimoji="1" lang="en-US" altLang="zh-CN" sz="2800">
                  <a:effectLst>
                    <a:outerShdw blurRad="38100" dist="38100" dir="2700000" algn="tl">
                      <a:srgbClr val="C0C0C0"/>
                    </a:outerShdw>
                  </a:effectLst>
                  <a:latin typeface="Times New Roman" pitchFamily="18" charset="0"/>
                </a:rPr>
                <a:t> </a:t>
              </a:r>
            </a:p>
          </p:txBody>
        </p:sp>
        <p:graphicFrame>
          <p:nvGraphicFramePr>
            <p:cNvPr id="15369" name="Object 17"/>
            <p:cNvGraphicFramePr>
              <a:graphicFrameLocks noChangeAspect="1"/>
            </p:cNvGraphicFramePr>
            <p:nvPr/>
          </p:nvGraphicFramePr>
          <p:xfrm>
            <a:off x="2688" y="2256"/>
            <a:ext cx="610" cy="155"/>
          </p:xfrm>
          <a:graphic>
            <a:graphicData uri="http://schemas.openxmlformats.org/presentationml/2006/ole">
              <mc:AlternateContent xmlns:mc="http://schemas.openxmlformats.org/markup-compatibility/2006">
                <mc:Choice xmlns:v="urn:schemas-microsoft-com:vml" Requires="v">
                  <p:oleObj spid="_x0000_s652515" r:id="rId14" imgW="843280" imgH="167640" progId="ChemDraw.Document.4.5">
                    <p:embed/>
                  </p:oleObj>
                </mc:Choice>
                <mc:Fallback>
                  <p:oleObj r:id="rId14" imgW="843280" imgH="167640" progId="ChemDraw.Document.4.5">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88" y="2256"/>
                          <a:ext cx="610" cy="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748562" name="Object 18"/>
          <p:cNvGraphicFramePr>
            <a:graphicFrameLocks noChangeAspect="1"/>
          </p:cNvGraphicFramePr>
          <p:nvPr/>
        </p:nvGraphicFramePr>
        <p:xfrm>
          <a:off x="1458913" y="2951163"/>
          <a:ext cx="4197350" cy="838200"/>
        </p:xfrm>
        <a:graphic>
          <a:graphicData uri="http://schemas.openxmlformats.org/presentationml/2006/ole">
            <mc:AlternateContent xmlns:mc="http://schemas.openxmlformats.org/markup-compatibility/2006">
              <mc:Choice xmlns:v="urn:schemas-microsoft-com:vml" Requires="v">
                <p:oleObj spid="_x0000_s652516" name="Equation" r:id="rId16" imgW="1892160" imgH="380880" progId="Equation.DSMT4">
                  <p:embed/>
                </p:oleObj>
              </mc:Choice>
              <mc:Fallback>
                <p:oleObj name="Equation" r:id="rId16" imgW="1892160" imgH="38088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58913" y="2951163"/>
                        <a:ext cx="419735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8563" name="Object 19"/>
          <p:cNvGraphicFramePr>
            <a:graphicFrameLocks noChangeAspect="1"/>
          </p:cNvGraphicFramePr>
          <p:nvPr/>
        </p:nvGraphicFramePr>
        <p:xfrm>
          <a:off x="1363663" y="4751388"/>
          <a:ext cx="3205162" cy="504825"/>
        </p:xfrm>
        <a:graphic>
          <a:graphicData uri="http://schemas.openxmlformats.org/presentationml/2006/ole">
            <mc:AlternateContent xmlns:mc="http://schemas.openxmlformats.org/markup-compatibility/2006">
              <mc:Choice xmlns:v="urn:schemas-microsoft-com:vml" Requires="v">
                <p:oleObj spid="_x0000_s652517" name="Equation" r:id="rId18" imgW="1473120" imgH="228600" progId="Equation.DSMT4">
                  <p:embed/>
                </p:oleObj>
              </mc:Choice>
              <mc:Fallback>
                <p:oleObj name="Equation" r:id="rId18" imgW="1473120" imgH="2286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63663" y="4751388"/>
                        <a:ext cx="3205162"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8564" name="Object 20"/>
          <p:cNvGraphicFramePr>
            <a:graphicFrameLocks noChangeAspect="1"/>
          </p:cNvGraphicFramePr>
          <p:nvPr/>
        </p:nvGraphicFramePr>
        <p:xfrm>
          <a:off x="1387475" y="5375275"/>
          <a:ext cx="7373938" cy="533400"/>
        </p:xfrm>
        <a:graphic>
          <a:graphicData uri="http://schemas.openxmlformats.org/presentationml/2006/ole">
            <mc:AlternateContent xmlns:mc="http://schemas.openxmlformats.org/markup-compatibility/2006">
              <mc:Choice xmlns:v="urn:schemas-microsoft-com:vml" Requires="v">
                <p:oleObj spid="_x0000_s652518" name="Equation" r:id="rId20" imgW="3301920" imgH="241200" progId="Equation.DSMT4">
                  <p:embed/>
                </p:oleObj>
              </mc:Choice>
              <mc:Fallback>
                <p:oleObj name="Equation" r:id="rId20" imgW="3301920" imgH="2412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87475" y="5375275"/>
                        <a:ext cx="7373938"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8565" name="Object 21"/>
          <p:cNvGraphicFramePr>
            <a:graphicFrameLocks noChangeAspect="1"/>
          </p:cNvGraphicFramePr>
          <p:nvPr/>
        </p:nvGraphicFramePr>
        <p:xfrm>
          <a:off x="1392238" y="5805488"/>
          <a:ext cx="6515100" cy="838200"/>
        </p:xfrm>
        <a:graphic>
          <a:graphicData uri="http://schemas.openxmlformats.org/presentationml/2006/ole">
            <mc:AlternateContent xmlns:mc="http://schemas.openxmlformats.org/markup-compatibility/2006">
              <mc:Choice xmlns:v="urn:schemas-microsoft-com:vml" Requires="v">
                <p:oleObj spid="_x0000_s652519" name="Equation" r:id="rId22" imgW="2946240" imgH="380880" progId="Equation.DSMT4">
                  <p:embed/>
                </p:oleObj>
              </mc:Choice>
              <mc:Fallback>
                <p:oleObj name="Equation" r:id="rId22" imgW="2946240" imgH="38088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92238" y="5805488"/>
                        <a:ext cx="65151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8566" name="Object 22"/>
          <p:cNvGraphicFramePr>
            <a:graphicFrameLocks noChangeAspect="1"/>
          </p:cNvGraphicFramePr>
          <p:nvPr/>
        </p:nvGraphicFramePr>
        <p:xfrm>
          <a:off x="2457450" y="3860800"/>
          <a:ext cx="3875088" cy="881063"/>
        </p:xfrm>
        <a:graphic>
          <a:graphicData uri="http://schemas.openxmlformats.org/presentationml/2006/ole">
            <mc:AlternateContent xmlns:mc="http://schemas.openxmlformats.org/markup-compatibility/2006">
              <mc:Choice xmlns:v="urn:schemas-microsoft-com:vml" Requires="v">
                <p:oleObj spid="_x0000_s652520" name="Equation" r:id="rId24" imgW="1765080" imgH="406080" progId="Equation.DSMT4">
                  <p:embed/>
                </p:oleObj>
              </mc:Choice>
              <mc:Fallback>
                <p:oleObj name="Equation" r:id="rId24" imgW="1765080" imgH="40608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57450" y="3860800"/>
                        <a:ext cx="3875088" cy="88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54347274"/>
      </p:ext>
    </p:extLst>
  </p:cSld>
  <p:clrMapOvr>
    <a:masterClrMapping/>
  </p:clrMapOvr>
  <p:transition spd="slow">
    <p:checker dir="vert"/>
    <p:sndAc>
      <p:stSnd>
        <p:snd r:embed="rId3" name="type.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8546">
                                            <p:txEl>
                                              <p:pRg st="0" end="0"/>
                                            </p:txEl>
                                          </p:spTgt>
                                        </p:tgtEl>
                                        <p:attrNameLst>
                                          <p:attrName>style.visibility</p:attrName>
                                        </p:attrNameLst>
                                      </p:cBhvr>
                                      <p:to>
                                        <p:strVal val="visible"/>
                                      </p:to>
                                    </p:set>
                                    <p:anim calcmode="lin" valueType="num">
                                      <p:cBhvr additive="base">
                                        <p:cTn id="7" dur="500" fill="hold"/>
                                        <p:tgtEl>
                                          <p:spTgt spid="74854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4854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3"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strips(upRight)">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nodeType="clickEffect">
                                  <p:stCondLst>
                                    <p:cond delay="0"/>
                                  </p:stCondLst>
                                  <p:childTnLst>
                                    <p:set>
                                      <p:cBhvr>
                                        <p:cTn id="17" dur="1" fill="hold">
                                          <p:stCondLst>
                                            <p:cond delay="0"/>
                                          </p:stCondLst>
                                        </p:cTn>
                                        <p:tgtEl>
                                          <p:spTgt spid="748554"/>
                                        </p:tgtEl>
                                        <p:attrNameLst>
                                          <p:attrName>style.visibility</p:attrName>
                                        </p:attrNameLst>
                                      </p:cBhvr>
                                      <p:to>
                                        <p:strVal val="visible"/>
                                      </p:to>
                                    </p:set>
                                    <p:anim calcmode="lin" valueType="num">
                                      <p:cBhvr additive="base">
                                        <p:cTn id="18" dur="500" fill="hold"/>
                                        <p:tgtEl>
                                          <p:spTgt spid="748554"/>
                                        </p:tgtEl>
                                        <p:attrNameLst>
                                          <p:attrName>ppt_x</p:attrName>
                                        </p:attrNameLst>
                                      </p:cBhvr>
                                      <p:tavLst>
                                        <p:tav tm="0">
                                          <p:val>
                                            <p:strVal val="1+#ppt_w/2"/>
                                          </p:val>
                                        </p:tav>
                                        <p:tav tm="100000">
                                          <p:val>
                                            <p:strVal val="#ppt_x"/>
                                          </p:val>
                                        </p:tav>
                                      </p:tavLst>
                                    </p:anim>
                                    <p:anim calcmode="lin" valueType="num">
                                      <p:cBhvr additive="base">
                                        <p:cTn id="19" dur="500" fill="hold"/>
                                        <p:tgtEl>
                                          <p:spTgt spid="748554"/>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8" presetClass="entr" presetSubtype="6"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strips(downRight)">
                                      <p:cBhvr>
                                        <p:cTn id="24" dur="500"/>
                                        <p:tgtEl>
                                          <p:spTgt spid="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nodeType="clickEffect">
                                  <p:stCondLst>
                                    <p:cond delay="0"/>
                                  </p:stCondLst>
                                  <p:childTnLst>
                                    <p:set>
                                      <p:cBhvr>
                                        <p:cTn id="28" dur="1" fill="hold">
                                          <p:stCondLst>
                                            <p:cond delay="0"/>
                                          </p:stCondLst>
                                        </p:cTn>
                                        <p:tgtEl>
                                          <p:spTgt spid="748555"/>
                                        </p:tgtEl>
                                        <p:attrNameLst>
                                          <p:attrName>style.visibility</p:attrName>
                                        </p:attrNameLst>
                                      </p:cBhvr>
                                      <p:to>
                                        <p:strVal val="visible"/>
                                      </p:to>
                                    </p:set>
                                    <p:anim calcmode="lin" valueType="num">
                                      <p:cBhvr additive="base">
                                        <p:cTn id="29" dur="500" fill="hold"/>
                                        <p:tgtEl>
                                          <p:spTgt spid="748555"/>
                                        </p:tgtEl>
                                        <p:attrNameLst>
                                          <p:attrName>ppt_x</p:attrName>
                                        </p:attrNameLst>
                                      </p:cBhvr>
                                      <p:tavLst>
                                        <p:tav tm="0">
                                          <p:val>
                                            <p:strVal val="1+#ppt_w/2"/>
                                          </p:val>
                                        </p:tav>
                                        <p:tav tm="100000">
                                          <p:val>
                                            <p:strVal val="#ppt_x"/>
                                          </p:val>
                                        </p:tav>
                                      </p:tavLst>
                                    </p:anim>
                                    <p:anim calcmode="lin" valueType="num">
                                      <p:cBhvr additive="base">
                                        <p:cTn id="30" dur="500" fill="hold"/>
                                        <p:tgtEl>
                                          <p:spTgt spid="748555"/>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8" presetClass="entr" presetSubtype="3"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strips(upRight)">
                                      <p:cBhvr>
                                        <p:cTn id="35" dur="500"/>
                                        <p:tgtEl>
                                          <p:spTgt spid="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8" presetClass="entr" presetSubtype="6"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strips(downRight)">
                                      <p:cBhvr>
                                        <p:cTn id="40" dur="500"/>
                                        <p:tgtEl>
                                          <p:spTgt spid="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8" presetClass="entr" presetSubtype="6" fill="hold" nodeType="clickEffect">
                                  <p:stCondLst>
                                    <p:cond delay="0"/>
                                  </p:stCondLst>
                                  <p:childTnLst>
                                    <p:set>
                                      <p:cBhvr>
                                        <p:cTn id="44" dur="1" fill="hold">
                                          <p:stCondLst>
                                            <p:cond delay="0"/>
                                          </p:stCondLst>
                                        </p:cTn>
                                        <p:tgtEl>
                                          <p:spTgt spid="748562"/>
                                        </p:tgtEl>
                                        <p:attrNameLst>
                                          <p:attrName>style.visibility</p:attrName>
                                        </p:attrNameLst>
                                      </p:cBhvr>
                                      <p:to>
                                        <p:strVal val="visible"/>
                                      </p:to>
                                    </p:set>
                                    <p:animEffect transition="in" filter="strips(downRight)">
                                      <p:cBhvr>
                                        <p:cTn id="45" dur="500"/>
                                        <p:tgtEl>
                                          <p:spTgt spid="74856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8" presetClass="entr" presetSubtype="6" fill="hold" nodeType="clickEffect">
                                  <p:stCondLst>
                                    <p:cond delay="0"/>
                                  </p:stCondLst>
                                  <p:childTnLst>
                                    <p:set>
                                      <p:cBhvr>
                                        <p:cTn id="49" dur="1" fill="hold">
                                          <p:stCondLst>
                                            <p:cond delay="0"/>
                                          </p:stCondLst>
                                        </p:cTn>
                                        <p:tgtEl>
                                          <p:spTgt spid="748566"/>
                                        </p:tgtEl>
                                        <p:attrNameLst>
                                          <p:attrName>style.visibility</p:attrName>
                                        </p:attrNameLst>
                                      </p:cBhvr>
                                      <p:to>
                                        <p:strVal val="visible"/>
                                      </p:to>
                                    </p:set>
                                    <p:animEffect transition="in" filter="strips(downRight)">
                                      <p:cBhvr>
                                        <p:cTn id="50" dur="500"/>
                                        <p:tgtEl>
                                          <p:spTgt spid="74856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nodeType="clickEffect">
                                  <p:stCondLst>
                                    <p:cond delay="0"/>
                                  </p:stCondLst>
                                  <p:childTnLst>
                                    <p:set>
                                      <p:cBhvr>
                                        <p:cTn id="54" dur="1" fill="hold">
                                          <p:stCondLst>
                                            <p:cond delay="0"/>
                                          </p:stCondLst>
                                        </p:cTn>
                                        <p:tgtEl>
                                          <p:spTgt spid="748563"/>
                                        </p:tgtEl>
                                        <p:attrNameLst>
                                          <p:attrName>style.visibility</p:attrName>
                                        </p:attrNameLst>
                                      </p:cBhvr>
                                      <p:to>
                                        <p:strVal val="visible"/>
                                      </p:to>
                                    </p:set>
                                    <p:animEffect transition="in" filter="dissolve">
                                      <p:cBhvr>
                                        <p:cTn id="55" dur="500"/>
                                        <p:tgtEl>
                                          <p:spTgt spid="74856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nodeType="clickEffect">
                                  <p:stCondLst>
                                    <p:cond delay="0"/>
                                  </p:stCondLst>
                                  <p:childTnLst>
                                    <p:set>
                                      <p:cBhvr>
                                        <p:cTn id="59" dur="1" fill="hold">
                                          <p:stCondLst>
                                            <p:cond delay="0"/>
                                          </p:stCondLst>
                                        </p:cTn>
                                        <p:tgtEl>
                                          <p:spTgt spid="748564"/>
                                        </p:tgtEl>
                                        <p:attrNameLst>
                                          <p:attrName>style.visibility</p:attrName>
                                        </p:attrNameLst>
                                      </p:cBhvr>
                                      <p:to>
                                        <p:strVal val="visible"/>
                                      </p:to>
                                    </p:set>
                                    <p:animEffect transition="in" filter="dissolve">
                                      <p:cBhvr>
                                        <p:cTn id="60" dur="500"/>
                                        <p:tgtEl>
                                          <p:spTgt spid="74856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3" presetClass="entr" presetSubtype="16" fill="hold" nodeType="clickEffect">
                                  <p:stCondLst>
                                    <p:cond delay="0"/>
                                  </p:stCondLst>
                                  <p:childTnLst>
                                    <p:set>
                                      <p:cBhvr>
                                        <p:cTn id="64" dur="1" fill="hold">
                                          <p:stCondLst>
                                            <p:cond delay="0"/>
                                          </p:stCondLst>
                                        </p:cTn>
                                        <p:tgtEl>
                                          <p:spTgt spid="748565"/>
                                        </p:tgtEl>
                                        <p:attrNameLst>
                                          <p:attrName>style.visibility</p:attrName>
                                        </p:attrNameLst>
                                      </p:cBhvr>
                                      <p:to>
                                        <p:strVal val="visible"/>
                                      </p:to>
                                    </p:set>
                                    <p:anim calcmode="lin" valueType="num">
                                      <p:cBhvr>
                                        <p:cTn id="65" dur="500" fill="hold"/>
                                        <p:tgtEl>
                                          <p:spTgt spid="748565"/>
                                        </p:tgtEl>
                                        <p:attrNameLst>
                                          <p:attrName>ppt_w</p:attrName>
                                        </p:attrNameLst>
                                      </p:cBhvr>
                                      <p:tavLst>
                                        <p:tav tm="0">
                                          <p:val>
                                            <p:fltVal val="0"/>
                                          </p:val>
                                        </p:tav>
                                        <p:tav tm="100000">
                                          <p:val>
                                            <p:strVal val="#ppt_w"/>
                                          </p:val>
                                        </p:tav>
                                      </p:tavLst>
                                    </p:anim>
                                    <p:anim calcmode="lin" valueType="num">
                                      <p:cBhvr>
                                        <p:cTn id="66" dur="500" fill="hold"/>
                                        <p:tgtEl>
                                          <p:spTgt spid="74856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46"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3330" name="Rectangle 2"/>
          <p:cNvSpPr>
            <a:spLocks noGrp="1" noChangeArrowheads="1"/>
          </p:cNvSpPr>
          <p:nvPr>
            <p:ph type="title" idx="4294967295"/>
          </p:nvPr>
        </p:nvSpPr>
        <p:spPr>
          <a:xfrm>
            <a:off x="827088" y="869950"/>
            <a:ext cx="2088728" cy="739775"/>
          </a:xfrm>
        </p:spPr>
        <p:txBody>
          <a:bodyPr anchorCtr="1"/>
          <a:lstStyle/>
          <a:p>
            <a:pPr eaLnBrk="1" hangingPunct="1"/>
            <a:r>
              <a:rPr lang="zh-CN" altLang="en-US" sz="4000" b="1" dirty="0" smtClean="0">
                <a:solidFill>
                  <a:srgbClr val="D60093"/>
                </a:solidFill>
                <a:latin typeface="+mn-ea"/>
                <a:ea typeface="+mn-ea"/>
              </a:rPr>
              <a:t>例：</a:t>
            </a:r>
            <a:r>
              <a:rPr lang="zh-CN" altLang="en-US" sz="4000" b="1" dirty="0" smtClean="0">
                <a:solidFill>
                  <a:srgbClr val="0000FF"/>
                </a:solidFill>
                <a:latin typeface="+mn-ea"/>
                <a:ea typeface="+mn-ea"/>
              </a:rPr>
              <a:t>                                      </a:t>
            </a:r>
            <a:endParaRPr lang="en-US" altLang="zh-CN" sz="4000" b="1" dirty="0" smtClean="0">
              <a:solidFill>
                <a:srgbClr val="0000FF"/>
              </a:solidFill>
              <a:latin typeface="+mn-ea"/>
              <a:ea typeface="+mn-ea"/>
            </a:endParaRPr>
          </a:p>
        </p:txBody>
      </p:sp>
      <p:sp>
        <p:nvSpPr>
          <p:cNvPr id="483331" name="Rectangle 3"/>
          <p:cNvSpPr>
            <a:spLocks noGrp="1" noChangeArrowheads="1"/>
          </p:cNvSpPr>
          <p:nvPr>
            <p:ph type="body" idx="4294967295"/>
          </p:nvPr>
        </p:nvSpPr>
        <p:spPr>
          <a:xfrm>
            <a:off x="684213" y="1782763"/>
            <a:ext cx="7894637" cy="4383087"/>
          </a:xfrm>
        </p:spPr>
        <p:txBody>
          <a:bodyPr/>
          <a:lstStyle/>
          <a:p>
            <a:pPr eaLnBrk="1" hangingPunct="1">
              <a:lnSpc>
                <a:spcPct val="120000"/>
              </a:lnSpc>
              <a:buFont typeface="Wingdings" pitchFamily="2" charset="2"/>
              <a:buNone/>
              <a:defRPr/>
            </a:pPr>
            <a:r>
              <a:rPr lang="en-US" altLang="zh-CN" sz="2800" b="1" dirty="0" smtClean="0">
                <a:effectLst>
                  <a:outerShdw blurRad="38100" dist="38100" dir="2700000" algn="tl">
                    <a:srgbClr val="C0C0C0"/>
                  </a:outerShdw>
                </a:effectLst>
                <a:latin typeface="+mn-ea"/>
              </a:rPr>
              <a:t>      </a:t>
            </a:r>
            <a:r>
              <a:rPr lang="en-US" altLang="zh-CN" sz="2800" b="1" dirty="0" smtClean="0">
                <a:latin typeface="+mn-ea"/>
              </a:rPr>
              <a:t>Zn </a:t>
            </a:r>
            <a:r>
              <a:rPr lang="zh-CN" altLang="en-US" sz="2800" b="1" dirty="0" smtClean="0">
                <a:latin typeface="+mn-ea"/>
              </a:rPr>
              <a:t>＋ </a:t>
            </a:r>
            <a:r>
              <a:rPr lang="en-US" altLang="zh-CN" sz="2800" b="1" dirty="0" smtClean="0">
                <a:latin typeface="+mn-ea"/>
              </a:rPr>
              <a:t>Cu </a:t>
            </a:r>
            <a:r>
              <a:rPr lang="en-US" altLang="zh-CN" sz="2800" b="1" baseline="30000" dirty="0" smtClean="0">
                <a:latin typeface="+mn-ea"/>
              </a:rPr>
              <a:t>2+</a:t>
            </a:r>
            <a:r>
              <a:rPr lang="en-US" altLang="zh-CN" sz="2800" b="1" dirty="0" smtClean="0">
                <a:latin typeface="+mn-ea"/>
              </a:rPr>
              <a:t> </a:t>
            </a:r>
            <a:r>
              <a:rPr lang="zh-CN" altLang="en-US" sz="2800" b="1" dirty="0" smtClean="0">
                <a:latin typeface="+mn-ea"/>
              </a:rPr>
              <a:t>＝ </a:t>
            </a:r>
            <a:r>
              <a:rPr lang="en-US" altLang="zh-CN" sz="2800" b="1" dirty="0" smtClean="0">
                <a:latin typeface="+mn-ea"/>
              </a:rPr>
              <a:t>Zn </a:t>
            </a:r>
            <a:r>
              <a:rPr lang="en-US" altLang="zh-CN" sz="2800" b="1" baseline="30000" dirty="0" smtClean="0">
                <a:latin typeface="+mn-ea"/>
              </a:rPr>
              <a:t>2+</a:t>
            </a:r>
            <a:r>
              <a:rPr lang="en-US" altLang="zh-CN" sz="2800" b="1" dirty="0" smtClean="0">
                <a:latin typeface="+mn-ea"/>
              </a:rPr>
              <a:t> </a:t>
            </a:r>
            <a:r>
              <a:rPr lang="zh-CN" altLang="en-US" sz="2800" b="1" dirty="0" smtClean="0">
                <a:latin typeface="+mn-ea"/>
              </a:rPr>
              <a:t>＋ </a:t>
            </a:r>
            <a:r>
              <a:rPr lang="en-US" altLang="zh-CN" sz="2800" b="1" dirty="0" smtClean="0">
                <a:latin typeface="+mn-ea"/>
              </a:rPr>
              <a:t>Cu</a:t>
            </a:r>
          </a:p>
          <a:p>
            <a:pPr eaLnBrk="1" hangingPunct="1">
              <a:lnSpc>
                <a:spcPct val="120000"/>
              </a:lnSpc>
              <a:buFont typeface="Wingdings" pitchFamily="2" charset="2"/>
              <a:buNone/>
              <a:defRPr/>
            </a:pPr>
            <a:r>
              <a:rPr lang="zh-CN" altLang="en-US" sz="2800" b="1" dirty="0" smtClean="0">
                <a:solidFill>
                  <a:srgbClr val="D60093"/>
                </a:solidFill>
                <a:latin typeface="+mn-ea"/>
              </a:rPr>
              <a:t>氧化半反应：</a:t>
            </a:r>
            <a:r>
              <a:rPr lang="zh-CN" altLang="en-US" sz="2800" b="1" dirty="0" smtClean="0">
                <a:latin typeface="+mn-ea"/>
              </a:rPr>
              <a:t> </a:t>
            </a:r>
            <a:r>
              <a:rPr lang="en-US" altLang="zh-CN" sz="2800" b="1" dirty="0" smtClean="0">
                <a:latin typeface="+mn-ea"/>
              </a:rPr>
              <a:t>Zn - 2e- </a:t>
            </a:r>
            <a:r>
              <a:rPr lang="zh-CN" altLang="en-US" sz="2800" b="1" dirty="0" smtClean="0">
                <a:latin typeface="+mn-ea"/>
              </a:rPr>
              <a:t>＝ </a:t>
            </a:r>
            <a:r>
              <a:rPr lang="en-US" altLang="zh-CN" sz="2800" b="1" dirty="0" smtClean="0">
                <a:latin typeface="+mn-ea"/>
              </a:rPr>
              <a:t>Zn </a:t>
            </a:r>
            <a:r>
              <a:rPr lang="en-US" altLang="zh-CN" sz="2800" b="1" baseline="30000" dirty="0" smtClean="0">
                <a:latin typeface="+mn-ea"/>
              </a:rPr>
              <a:t>2+</a:t>
            </a:r>
          </a:p>
          <a:p>
            <a:pPr eaLnBrk="1" hangingPunct="1">
              <a:lnSpc>
                <a:spcPct val="120000"/>
              </a:lnSpc>
              <a:buFont typeface="Wingdings" pitchFamily="2" charset="2"/>
              <a:buNone/>
              <a:defRPr/>
            </a:pPr>
            <a:r>
              <a:rPr lang="zh-CN" altLang="en-US" sz="2800" b="1" dirty="0" smtClean="0">
                <a:solidFill>
                  <a:srgbClr val="D60093"/>
                </a:solidFill>
                <a:latin typeface="+mn-ea"/>
              </a:rPr>
              <a:t>还原半反应：</a:t>
            </a:r>
            <a:r>
              <a:rPr lang="en-US" altLang="zh-CN" sz="2800" b="1" dirty="0" smtClean="0">
                <a:latin typeface="+mn-ea"/>
              </a:rPr>
              <a:t>Cu </a:t>
            </a:r>
            <a:r>
              <a:rPr lang="en-US" altLang="zh-CN" sz="2800" b="1" baseline="30000" dirty="0" smtClean="0">
                <a:latin typeface="+mn-ea"/>
              </a:rPr>
              <a:t>2+</a:t>
            </a:r>
            <a:r>
              <a:rPr lang="en-US" altLang="zh-CN" sz="2800" b="1" dirty="0" smtClean="0">
                <a:latin typeface="+mn-ea"/>
              </a:rPr>
              <a:t> + 2e- </a:t>
            </a:r>
            <a:r>
              <a:rPr lang="zh-CN" altLang="en-US" sz="2800" b="1" dirty="0" smtClean="0">
                <a:latin typeface="+mn-ea"/>
              </a:rPr>
              <a:t>＝ </a:t>
            </a:r>
            <a:r>
              <a:rPr lang="en-US" altLang="zh-CN" sz="2800" b="1" dirty="0" smtClean="0">
                <a:latin typeface="+mn-ea"/>
              </a:rPr>
              <a:t>Cu</a:t>
            </a:r>
          </a:p>
          <a:p>
            <a:pPr eaLnBrk="1" hangingPunct="1">
              <a:lnSpc>
                <a:spcPct val="120000"/>
              </a:lnSpc>
              <a:buFont typeface="Wingdings" pitchFamily="2" charset="2"/>
              <a:buNone/>
              <a:defRPr/>
            </a:pPr>
            <a:r>
              <a:rPr lang="zh-CN" altLang="en-US" sz="2800" b="1" dirty="0" smtClean="0">
                <a:solidFill>
                  <a:srgbClr val="D60093"/>
                </a:solidFill>
                <a:latin typeface="+mn-ea"/>
              </a:rPr>
              <a:t>氧化反应：</a:t>
            </a:r>
            <a:r>
              <a:rPr lang="zh-CN" altLang="en-US" sz="2800" b="1" dirty="0" smtClean="0">
                <a:solidFill>
                  <a:srgbClr val="FF3300"/>
                </a:solidFill>
                <a:latin typeface="+mn-ea"/>
              </a:rPr>
              <a:t> </a:t>
            </a:r>
            <a:r>
              <a:rPr lang="zh-CN" altLang="en-US" sz="2800" b="1" dirty="0" smtClean="0">
                <a:latin typeface="+mn-ea"/>
              </a:rPr>
              <a:t>还原态  </a:t>
            </a:r>
            <a:r>
              <a:rPr lang="en-US" altLang="zh-CN" sz="2800" b="1" dirty="0" smtClean="0">
                <a:latin typeface="+mn-ea"/>
              </a:rPr>
              <a:t>- ne       </a:t>
            </a:r>
            <a:r>
              <a:rPr lang="zh-CN" altLang="en-US" sz="2800" b="1" dirty="0" smtClean="0">
                <a:latin typeface="+mn-ea"/>
              </a:rPr>
              <a:t>氧化态</a:t>
            </a:r>
          </a:p>
          <a:p>
            <a:pPr eaLnBrk="1" hangingPunct="1">
              <a:lnSpc>
                <a:spcPct val="120000"/>
              </a:lnSpc>
              <a:buFont typeface="Wingdings" pitchFamily="2" charset="2"/>
              <a:buNone/>
              <a:defRPr/>
            </a:pPr>
            <a:r>
              <a:rPr lang="zh-CN" altLang="en-US" sz="2800" b="1" dirty="0" smtClean="0">
                <a:solidFill>
                  <a:srgbClr val="D60093"/>
                </a:solidFill>
                <a:latin typeface="+mn-ea"/>
              </a:rPr>
              <a:t>还原反应：</a:t>
            </a:r>
            <a:r>
              <a:rPr lang="zh-CN" altLang="en-US" sz="2800" b="1" dirty="0" smtClean="0">
                <a:solidFill>
                  <a:srgbClr val="FF3300"/>
                </a:solidFill>
                <a:latin typeface="+mn-ea"/>
              </a:rPr>
              <a:t> </a:t>
            </a:r>
            <a:r>
              <a:rPr lang="zh-CN" altLang="en-US" sz="2800" b="1" dirty="0" smtClean="0">
                <a:latin typeface="+mn-ea"/>
              </a:rPr>
              <a:t>氧化态＋ </a:t>
            </a:r>
            <a:r>
              <a:rPr lang="en-US" altLang="zh-CN" sz="2800" b="1" dirty="0" smtClean="0">
                <a:latin typeface="+mn-ea"/>
              </a:rPr>
              <a:t>ne       </a:t>
            </a:r>
            <a:r>
              <a:rPr lang="zh-CN" altLang="en-US" sz="2800" b="1" dirty="0" smtClean="0">
                <a:latin typeface="+mn-ea"/>
              </a:rPr>
              <a:t>还原态 </a:t>
            </a:r>
          </a:p>
          <a:p>
            <a:pPr eaLnBrk="1" hangingPunct="1">
              <a:lnSpc>
                <a:spcPct val="120000"/>
              </a:lnSpc>
              <a:buFont typeface="Wingdings" pitchFamily="2" charset="2"/>
              <a:buNone/>
              <a:defRPr/>
            </a:pPr>
            <a:r>
              <a:rPr lang="zh-CN" altLang="en-US" sz="2800" b="1" dirty="0" smtClean="0">
                <a:solidFill>
                  <a:srgbClr val="0000CC"/>
                </a:solidFill>
                <a:latin typeface="+mn-ea"/>
              </a:rPr>
              <a:t>一般表达式： 氧化态＋</a:t>
            </a:r>
            <a:r>
              <a:rPr lang="en-US" altLang="zh-CN" sz="2800" b="1" dirty="0" smtClean="0">
                <a:solidFill>
                  <a:srgbClr val="0000CC"/>
                </a:solidFill>
                <a:latin typeface="+mn-ea"/>
              </a:rPr>
              <a:t>ne          </a:t>
            </a:r>
            <a:r>
              <a:rPr lang="zh-CN" altLang="en-US" sz="2800" b="1" dirty="0" smtClean="0">
                <a:solidFill>
                  <a:srgbClr val="0000CC"/>
                </a:solidFill>
                <a:latin typeface="+mn-ea"/>
              </a:rPr>
              <a:t>还原态</a:t>
            </a:r>
          </a:p>
          <a:p>
            <a:pPr eaLnBrk="1" hangingPunct="1">
              <a:lnSpc>
                <a:spcPct val="120000"/>
              </a:lnSpc>
              <a:defRPr/>
            </a:pPr>
            <a:endParaRPr lang="en-US" altLang="zh-CN" sz="2800" b="1" dirty="0" smtClean="0">
              <a:solidFill>
                <a:srgbClr val="0000CC"/>
              </a:solidFill>
              <a:latin typeface="+mn-ea"/>
            </a:endParaRPr>
          </a:p>
        </p:txBody>
      </p:sp>
      <p:sp>
        <p:nvSpPr>
          <p:cNvPr id="483332" name="Line 4"/>
          <p:cNvSpPr>
            <a:spLocks noChangeShapeType="1"/>
          </p:cNvSpPr>
          <p:nvPr/>
        </p:nvSpPr>
        <p:spPr bwMode="auto">
          <a:xfrm>
            <a:off x="5182170" y="3922762"/>
            <a:ext cx="841574" cy="0"/>
          </a:xfrm>
          <a:prstGeom prst="line">
            <a:avLst/>
          </a:prstGeom>
          <a:noFill/>
          <a:ln w="38100">
            <a:solidFill>
              <a:srgbClr val="800080"/>
            </a:solidFill>
            <a:round/>
            <a:headEnd/>
            <a:tailEnd type="triangle" w="med" len="med"/>
          </a:ln>
        </p:spPr>
        <p:txBody>
          <a:bodyPr wrap="square" tIns="46038" bIns="46038">
            <a:spAutoFit/>
          </a:bodyPr>
          <a:lstStyle/>
          <a:p>
            <a:endParaRPr lang="zh-CN" altLang="en-US">
              <a:latin typeface="+mn-ea"/>
              <a:ea typeface="+mn-ea"/>
            </a:endParaRPr>
          </a:p>
        </p:txBody>
      </p:sp>
      <p:sp>
        <p:nvSpPr>
          <p:cNvPr id="483333" name="Line 5"/>
          <p:cNvSpPr>
            <a:spLocks noChangeShapeType="1"/>
          </p:cNvSpPr>
          <p:nvPr/>
        </p:nvSpPr>
        <p:spPr bwMode="auto">
          <a:xfrm>
            <a:off x="4849018" y="4509120"/>
            <a:ext cx="814363" cy="0"/>
          </a:xfrm>
          <a:prstGeom prst="line">
            <a:avLst/>
          </a:prstGeom>
          <a:noFill/>
          <a:ln w="38100">
            <a:solidFill>
              <a:srgbClr val="800080"/>
            </a:solidFill>
            <a:round/>
            <a:headEnd/>
            <a:tailEnd type="triangle" w="med" len="med"/>
          </a:ln>
        </p:spPr>
        <p:txBody>
          <a:bodyPr wrap="square" tIns="46038" bIns="46038">
            <a:spAutoFit/>
          </a:bodyPr>
          <a:lstStyle/>
          <a:p>
            <a:endParaRPr lang="zh-CN" altLang="en-US">
              <a:latin typeface="+mn-ea"/>
              <a:ea typeface="+mn-ea"/>
            </a:endParaRPr>
          </a:p>
        </p:txBody>
      </p:sp>
      <p:sp>
        <p:nvSpPr>
          <p:cNvPr id="483334" name="Line 6"/>
          <p:cNvSpPr>
            <a:spLocks noChangeShapeType="1"/>
          </p:cNvSpPr>
          <p:nvPr/>
        </p:nvSpPr>
        <p:spPr bwMode="auto">
          <a:xfrm>
            <a:off x="5508104" y="5085184"/>
            <a:ext cx="720725" cy="0"/>
          </a:xfrm>
          <a:prstGeom prst="line">
            <a:avLst/>
          </a:prstGeom>
          <a:noFill/>
          <a:ln w="38100">
            <a:solidFill>
              <a:srgbClr val="800080"/>
            </a:solidFill>
            <a:round/>
            <a:headEnd/>
            <a:tailEnd type="triangle" w="med" len="med"/>
          </a:ln>
        </p:spPr>
        <p:txBody>
          <a:bodyPr tIns="46038" bIns="46038">
            <a:spAutoFit/>
          </a:bodyPr>
          <a:lstStyle/>
          <a:p>
            <a:endParaRPr lang="zh-CN" altLang="en-US">
              <a:latin typeface="+mn-ea"/>
              <a:ea typeface="+mn-ea"/>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mn-ea"/>
                <a:ea typeface="+mn-ea"/>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83330"/>
                                        </p:tgtEl>
                                        <p:attrNameLst>
                                          <p:attrName>style.visibility</p:attrName>
                                        </p:attrNameLst>
                                      </p:cBhvr>
                                      <p:to>
                                        <p:strVal val="visible"/>
                                      </p:to>
                                    </p:set>
                                    <p:animEffect transition="in" filter="dissolve">
                                      <p:cBhvr>
                                        <p:cTn id="7" dur="500"/>
                                        <p:tgtEl>
                                          <p:spTgt spid="4833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3331">
                                            <p:txEl>
                                              <p:pRg st="0" end="0"/>
                                            </p:txEl>
                                          </p:spTgt>
                                        </p:tgtEl>
                                        <p:attrNameLst>
                                          <p:attrName>style.visibility</p:attrName>
                                        </p:attrNameLst>
                                      </p:cBhvr>
                                      <p:to>
                                        <p:strVal val="visible"/>
                                      </p:to>
                                    </p:set>
                                    <p:animEffect transition="in" filter="dissolve">
                                      <p:cBhvr>
                                        <p:cTn id="12" dur="500"/>
                                        <p:tgtEl>
                                          <p:spTgt spid="4833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83331">
                                            <p:txEl>
                                              <p:pRg st="1" end="1"/>
                                            </p:txEl>
                                          </p:spTgt>
                                        </p:tgtEl>
                                        <p:attrNameLst>
                                          <p:attrName>style.visibility</p:attrName>
                                        </p:attrNameLst>
                                      </p:cBhvr>
                                      <p:to>
                                        <p:strVal val="visible"/>
                                      </p:to>
                                    </p:set>
                                    <p:animEffect transition="in" filter="dissolve">
                                      <p:cBhvr>
                                        <p:cTn id="17" dur="500"/>
                                        <p:tgtEl>
                                          <p:spTgt spid="48333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83331">
                                            <p:txEl>
                                              <p:pRg st="2" end="2"/>
                                            </p:txEl>
                                          </p:spTgt>
                                        </p:tgtEl>
                                        <p:attrNameLst>
                                          <p:attrName>style.visibility</p:attrName>
                                        </p:attrNameLst>
                                      </p:cBhvr>
                                      <p:to>
                                        <p:strVal val="visible"/>
                                      </p:to>
                                    </p:set>
                                    <p:animEffect transition="in" filter="dissolve">
                                      <p:cBhvr>
                                        <p:cTn id="22" dur="500"/>
                                        <p:tgtEl>
                                          <p:spTgt spid="4833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83331">
                                            <p:txEl>
                                              <p:pRg st="3" end="3"/>
                                            </p:txEl>
                                          </p:spTgt>
                                        </p:tgtEl>
                                        <p:attrNameLst>
                                          <p:attrName>style.visibility</p:attrName>
                                        </p:attrNameLst>
                                      </p:cBhvr>
                                      <p:to>
                                        <p:strVal val="visible"/>
                                      </p:to>
                                    </p:set>
                                    <p:animEffect transition="in" filter="dissolve">
                                      <p:cBhvr>
                                        <p:cTn id="27" dur="500"/>
                                        <p:tgtEl>
                                          <p:spTgt spid="48333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8333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483331">
                                            <p:txEl>
                                              <p:pRg st="4" end="4"/>
                                            </p:txEl>
                                          </p:spTgt>
                                        </p:tgtEl>
                                        <p:attrNameLst>
                                          <p:attrName>style.visibility</p:attrName>
                                        </p:attrNameLst>
                                      </p:cBhvr>
                                      <p:to>
                                        <p:strVal val="visible"/>
                                      </p:to>
                                    </p:set>
                                    <p:animEffect transition="in" filter="dissolve">
                                      <p:cBhvr>
                                        <p:cTn id="36" dur="500"/>
                                        <p:tgtEl>
                                          <p:spTgt spid="483331">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33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83331">
                                            <p:txEl>
                                              <p:pRg st="5" end="5"/>
                                            </p:txEl>
                                          </p:spTgt>
                                        </p:tgtEl>
                                        <p:attrNameLst>
                                          <p:attrName>style.visibility</p:attrName>
                                        </p:attrNameLst>
                                      </p:cBhvr>
                                      <p:to>
                                        <p:strVal val="visible"/>
                                      </p:to>
                                    </p:set>
                                    <p:animEffect transition="in" filter="dissolve">
                                      <p:cBhvr>
                                        <p:cTn id="45" dur="500"/>
                                        <p:tgtEl>
                                          <p:spTgt spid="483331">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83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30" grpId="0"/>
      <p:bldP spid="483331" grpId="0" build="p"/>
      <p:bldP spid="483332" grpId="0" animBg="1"/>
      <p:bldP spid="483333" grpId="0" animBg="1"/>
      <p:bldP spid="483334"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93"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4E5C6C0-0B91-45C7-A493-965E43E8EFED}" type="slidenum">
              <a:rPr lang="zh-CN" altLang="en-US">
                <a:latin typeface="Arial Black" panose="020B0A04020102020204" pitchFamily="34" charset="0"/>
              </a:rPr>
              <a:pPr eaLnBrk="1" hangingPunct="1"/>
              <a:t>110</a:t>
            </a:fld>
            <a:endParaRPr lang="en-US" altLang="zh-CN">
              <a:latin typeface="Arial Black" panose="020B0A04020102020204" pitchFamily="34" charset="0"/>
            </a:endParaRPr>
          </a:p>
        </p:txBody>
      </p:sp>
      <p:sp>
        <p:nvSpPr>
          <p:cNvPr id="16394"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B17B87E-3407-4457-A543-5693F65116FF}" type="datetime3">
              <a:rPr lang="zh-CN" altLang="en-US" smtClean="0"/>
              <a:pPr eaLnBrk="1" hangingPunct="1"/>
              <a:t>2018年11月15日星期四</a:t>
            </a:fld>
            <a:endParaRPr lang="en-US" altLang="zh-CN" smtClean="0"/>
          </a:p>
        </p:txBody>
      </p:sp>
      <p:sp>
        <p:nvSpPr>
          <p:cNvPr id="753667" name="Rectangle 3"/>
          <p:cNvSpPr>
            <a:spLocks noGrp="1" noChangeArrowheads="1"/>
          </p:cNvSpPr>
          <p:nvPr>
            <p:ph type="body" sz="half" idx="1"/>
          </p:nvPr>
        </p:nvSpPr>
        <p:spPr>
          <a:xfrm>
            <a:off x="762000" y="765175"/>
            <a:ext cx="8382000" cy="685800"/>
          </a:xfrm>
        </p:spPr>
        <p:txBody>
          <a:bodyPr/>
          <a:lstStyle/>
          <a:p>
            <a:pPr algn="just" eaLnBrk="1" hangingPunct="1">
              <a:buFont typeface="Wingdings" panose="05000000000000000000" pitchFamily="2" charset="2"/>
              <a:buNone/>
            </a:pPr>
            <a:r>
              <a:rPr lang="zh-CN" altLang="en-US" b="1" smtClean="0">
                <a:ea typeface="楷体_GB2312" pitchFamily="49" charset="-122"/>
              </a:rPr>
              <a:t>滴定反应</a:t>
            </a:r>
            <a:r>
              <a:rPr lang="en-US" altLang="zh-CN" b="1" smtClean="0">
                <a:ea typeface="楷体_GB2312" pitchFamily="49" charset="-122"/>
              </a:rPr>
              <a:t>SP</a:t>
            </a:r>
            <a:r>
              <a:rPr lang="zh-CN" altLang="en-US" b="1" smtClean="0">
                <a:ea typeface="楷体_GB2312" pitchFamily="49" charset="-122"/>
              </a:rPr>
              <a:t>时：滴定反应的完全度应 </a:t>
            </a:r>
            <a:r>
              <a:rPr lang="en-US" altLang="zh-CN" b="1" smtClean="0">
                <a:ea typeface="楷体_GB2312" pitchFamily="49" charset="-122"/>
              </a:rPr>
              <a:t>&gt; 99.9%</a:t>
            </a:r>
          </a:p>
        </p:txBody>
      </p:sp>
      <p:sp>
        <p:nvSpPr>
          <p:cNvPr id="753668" name="Rectangle 4"/>
          <p:cNvSpPr>
            <a:spLocks noGrp="1" noChangeArrowheads="1"/>
          </p:cNvSpPr>
          <p:nvPr>
            <p:ph type="body" sz="half" idx="2"/>
          </p:nvPr>
        </p:nvSpPr>
        <p:spPr>
          <a:xfrm>
            <a:off x="395288" y="2924175"/>
            <a:ext cx="4114800" cy="457200"/>
          </a:xfrm>
        </p:spPr>
        <p:txBody>
          <a:bodyPr/>
          <a:lstStyle/>
          <a:p>
            <a:pPr eaLnBrk="1" hangingPunct="1">
              <a:buClr>
                <a:srgbClr val="FF6600"/>
              </a:buClr>
              <a:buFont typeface="Wingdings" panose="05000000000000000000" pitchFamily="2" charset="2"/>
              <a:buChar char="Ø"/>
            </a:pPr>
            <a:r>
              <a:rPr lang="en-US" altLang="zh-CN" smtClean="0"/>
              <a:t>1</a:t>
            </a:r>
            <a:r>
              <a:rPr lang="zh-CN" altLang="en-US" smtClean="0"/>
              <a:t>：</a:t>
            </a:r>
            <a:r>
              <a:rPr lang="en-US" altLang="zh-CN" smtClean="0"/>
              <a:t>1</a:t>
            </a:r>
            <a:r>
              <a:rPr lang="zh-CN" altLang="en-US" smtClean="0"/>
              <a:t>型反应</a:t>
            </a:r>
          </a:p>
        </p:txBody>
      </p:sp>
      <p:graphicFrame>
        <p:nvGraphicFramePr>
          <p:cNvPr id="753669" name="Object 5"/>
          <p:cNvGraphicFramePr>
            <a:graphicFrameLocks noChangeAspect="1"/>
          </p:cNvGraphicFramePr>
          <p:nvPr/>
        </p:nvGraphicFramePr>
        <p:xfrm>
          <a:off x="1692275" y="1773238"/>
          <a:ext cx="4294188" cy="969962"/>
        </p:xfrm>
        <a:graphic>
          <a:graphicData uri="http://schemas.openxmlformats.org/presentationml/2006/ole">
            <mc:AlternateContent xmlns:mc="http://schemas.openxmlformats.org/markup-compatibility/2006">
              <mc:Choice xmlns:v="urn:schemas-microsoft-com:vml" Requires="v">
                <p:oleObj spid="_x0000_s653454" name="Equation" r:id="rId4" imgW="1803240" imgH="406080" progId="Equation.DSMT4">
                  <p:embed/>
                </p:oleObj>
              </mc:Choice>
              <mc:Fallback>
                <p:oleObj name="Equation" r:id="rId4" imgW="1803240" imgH="4060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1773238"/>
                        <a:ext cx="4294188" cy="969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3670" name="Object 6"/>
          <p:cNvGraphicFramePr>
            <a:graphicFrameLocks noChangeAspect="1"/>
          </p:cNvGraphicFramePr>
          <p:nvPr/>
        </p:nvGraphicFramePr>
        <p:xfrm>
          <a:off x="3492500" y="2708275"/>
          <a:ext cx="3071813" cy="1090613"/>
        </p:xfrm>
        <a:graphic>
          <a:graphicData uri="http://schemas.openxmlformats.org/presentationml/2006/ole">
            <mc:AlternateContent xmlns:mc="http://schemas.openxmlformats.org/markup-compatibility/2006">
              <mc:Choice xmlns:v="urn:schemas-microsoft-com:vml" Requires="v">
                <p:oleObj spid="_x0000_s653455" name="Equation" r:id="rId6" imgW="1295280" imgH="457200" progId="Equation.3">
                  <p:embed/>
                </p:oleObj>
              </mc:Choice>
              <mc:Fallback>
                <p:oleObj name="Equation" r:id="rId6" imgW="129528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2500" y="2708275"/>
                        <a:ext cx="3071813" cy="1090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3671" name="Object 7"/>
          <p:cNvGraphicFramePr>
            <a:graphicFrameLocks noChangeAspect="1"/>
          </p:cNvGraphicFramePr>
          <p:nvPr/>
        </p:nvGraphicFramePr>
        <p:xfrm>
          <a:off x="1254125" y="3803650"/>
          <a:ext cx="6507163" cy="849313"/>
        </p:xfrm>
        <a:graphic>
          <a:graphicData uri="http://schemas.openxmlformats.org/presentationml/2006/ole">
            <mc:AlternateContent xmlns:mc="http://schemas.openxmlformats.org/markup-compatibility/2006">
              <mc:Choice xmlns:v="urn:schemas-microsoft-com:vml" Requires="v">
                <p:oleObj spid="_x0000_s653456" name="Equation" r:id="rId8" imgW="2743200" imgH="355320" progId="Equation.DSMT4">
                  <p:embed/>
                </p:oleObj>
              </mc:Choice>
              <mc:Fallback>
                <p:oleObj name="Equation" r:id="rId8" imgW="2743200" imgH="35532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4125" y="3803650"/>
                        <a:ext cx="6507163" cy="849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3672" name="Object 8"/>
          <p:cNvGraphicFramePr>
            <a:graphicFrameLocks noChangeAspect="1"/>
          </p:cNvGraphicFramePr>
          <p:nvPr/>
        </p:nvGraphicFramePr>
        <p:xfrm>
          <a:off x="1570038" y="4754563"/>
          <a:ext cx="4713287" cy="487362"/>
        </p:xfrm>
        <a:graphic>
          <a:graphicData uri="http://schemas.openxmlformats.org/presentationml/2006/ole">
            <mc:AlternateContent xmlns:mc="http://schemas.openxmlformats.org/markup-compatibility/2006">
              <mc:Choice xmlns:v="urn:schemas-microsoft-com:vml" Requires="v">
                <p:oleObj spid="_x0000_s653457" name="Equation" r:id="rId10" imgW="1968480" imgH="203040" progId="Equation.DSMT4">
                  <p:embed/>
                </p:oleObj>
              </mc:Choice>
              <mc:Fallback>
                <p:oleObj name="Equation" r:id="rId10" imgW="1968480" imgH="20304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0038" y="4754563"/>
                        <a:ext cx="47132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3673" name="Object 9"/>
          <p:cNvGraphicFramePr>
            <a:graphicFrameLocks noChangeAspect="1"/>
          </p:cNvGraphicFramePr>
          <p:nvPr/>
        </p:nvGraphicFramePr>
        <p:xfrm>
          <a:off x="1570038" y="5403850"/>
          <a:ext cx="4775200" cy="485775"/>
        </p:xfrm>
        <a:graphic>
          <a:graphicData uri="http://schemas.openxmlformats.org/presentationml/2006/ole">
            <mc:AlternateContent xmlns:mc="http://schemas.openxmlformats.org/markup-compatibility/2006">
              <mc:Choice xmlns:v="urn:schemas-microsoft-com:vml" Requires="v">
                <p:oleObj spid="_x0000_s653458" name="Equation" r:id="rId12" imgW="1993680" imgH="203040" progId="Equation.DSMT4">
                  <p:embed/>
                </p:oleObj>
              </mc:Choice>
              <mc:Fallback>
                <p:oleObj name="Equation" r:id="rId12" imgW="1993680" imgH="20304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70038" y="5403850"/>
                        <a:ext cx="477520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3674" name="Object 10"/>
          <p:cNvGraphicFramePr>
            <a:graphicFrameLocks noChangeAspect="1"/>
          </p:cNvGraphicFramePr>
          <p:nvPr/>
        </p:nvGraphicFramePr>
        <p:xfrm>
          <a:off x="766763" y="6021388"/>
          <a:ext cx="7469187" cy="488950"/>
        </p:xfrm>
        <a:graphic>
          <a:graphicData uri="http://schemas.openxmlformats.org/presentationml/2006/ole">
            <mc:AlternateContent xmlns:mc="http://schemas.openxmlformats.org/markup-compatibility/2006">
              <mc:Choice xmlns:v="urn:schemas-microsoft-com:vml" Requires="v">
                <p:oleObj spid="_x0000_s653459" name="Equation" r:id="rId14" imgW="3111480" imgH="203040" progId="Equation.DSMT4">
                  <p:embed/>
                </p:oleObj>
              </mc:Choice>
              <mc:Fallback>
                <p:oleObj name="Equation" r:id="rId14" imgW="3111480" imgH="2030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6763" y="6021388"/>
                        <a:ext cx="746918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3675" name="Rectangle 11"/>
          <p:cNvSpPr>
            <a:spLocks noChangeArrowheads="1"/>
          </p:cNvSpPr>
          <p:nvPr/>
        </p:nvSpPr>
        <p:spPr bwMode="auto">
          <a:xfrm>
            <a:off x="539750" y="333375"/>
            <a:ext cx="7772400" cy="519113"/>
          </a:xfrm>
          <a:prstGeom prst="rect">
            <a:avLst/>
          </a:prstGeom>
          <a:noFill/>
          <a:ln w="12700" algn="ctr">
            <a:noFill/>
            <a:miter lim="800000"/>
            <a:headEnd/>
            <a:tailEnd/>
          </a:ln>
          <a:effectLst/>
        </p:spPr>
        <p:txBody>
          <a:bodyPr>
            <a:spAutoFit/>
          </a:bodyPr>
          <a:lstStyle/>
          <a:p>
            <a:pPr>
              <a:defRPr/>
            </a:pPr>
            <a:r>
              <a:rPr lang="zh-CN" altLang="en-US" sz="2800" b="1">
                <a:solidFill>
                  <a:srgbClr val="FF3300"/>
                </a:solidFill>
                <a:effectLst>
                  <a:outerShdw blurRad="38100" dist="38100" dir="2700000" algn="tl">
                    <a:srgbClr val="C0C0C0"/>
                  </a:outerShdw>
                </a:effectLst>
                <a:latin typeface="Arial" charset="0"/>
                <a:ea typeface="楷体_GB2312" pitchFamily="49" charset="-122"/>
              </a:rPr>
              <a:t>氧化还原反应进行的程度</a:t>
            </a:r>
          </a:p>
        </p:txBody>
      </p:sp>
      <p:grpSp>
        <p:nvGrpSpPr>
          <p:cNvPr id="2" name="Group 13"/>
          <p:cNvGrpSpPr>
            <a:grpSpLocks/>
          </p:cNvGrpSpPr>
          <p:nvPr/>
        </p:nvGrpSpPr>
        <p:grpSpPr bwMode="auto">
          <a:xfrm>
            <a:off x="971550" y="1268413"/>
            <a:ext cx="7086600" cy="609600"/>
            <a:chOff x="480" y="576"/>
            <a:chExt cx="4464" cy="384"/>
          </a:xfrm>
        </p:grpSpPr>
        <p:sp>
          <p:nvSpPr>
            <p:cNvPr id="753678" name="Rectangle 14"/>
            <p:cNvSpPr>
              <a:spLocks noChangeArrowheads="1"/>
            </p:cNvSpPr>
            <p:nvPr/>
          </p:nvSpPr>
          <p:spPr bwMode="auto">
            <a:xfrm>
              <a:off x="480" y="576"/>
              <a:ext cx="4464" cy="384"/>
            </a:xfrm>
            <a:prstGeom prst="rect">
              <a:avLst/>
            </a:prstGeom>
            <a:noFill/>
            <a:ln w="9525">
              <a:noFill/>
              <a:miter lim="800000"/>
              <a:headEnd/>
              <a:tailEnd/>
            </a:ln>
            <a:effectLst/>
          </p:spPr>
          <p:txBody>
            <a:bodyPr/>
            <a:lstStyle/>
            <a:p>
              <a:pPr marL="342900" indent="-342900" algn="just">
                <a:spcBef>
                  <a:spcPct val="20000"/>
                </a:spcBef>
                <a:buClr>
                  <a:schemeClr val="tx2"/>
                </a:buClr>
                <a:buSzPct val="75000"/>
                <a:buFont typeface="Wingdings" pitchFamily="2" charset="2"/>
                <a:buNone/>
                <a:defRPr/>
              </a:pPr>
              <a:r>
                <a:rPr kumimoji="1" lang="en-US" altLang="zh-CN" sz="2800">
                  <a:effectLst>
                    <a:outerShdw blurRad="38100" dist="38100" dir="2700000" algn="tl">
                      <a:srgbClr val="C0C0C0"/>
                    </a:outerShdw>
                  </a:effectLst>
                  <a:latin typeface="Times New Roman" pitchFamily="18" charset="0"/>
                </a:rPr>
                <a:t>n</a:t>
              </a:r>
              <a:r>
                <a:rPr kumimoji="1" lang="en-US" altLang="zh-CN" sz="2800" baseline="-25000">
                  <a:effectLst>
                    <a:outerShdw blurRad="38100" dist="38100" dir="2700000" algn="tl">
                      <a:srgbClr val="C0C0C0"/>
                    </a:outerShdw>
                  </a:effectLst>
                  <a:latin typeface="Times New Roman" pitchFamily="18" charset="0"/>
                </a:rPr>
                <a:t>2</a:t>
              </a:r>
              <a:r>
                <a:rPr kumimoji="1" lang="en-US" altLang="zh-CN" sz="2800">
                  <a:effectLst>
                    <a:outerShdw blurRad="38100" dist="38100" dir="2700000" algn="tl">
                      <a:srgbClr val="C0C0C0"/>
                    </a:outerShdw>
                  </a:effectLst>
                  <a:latin typeface="Times New Roman" pitchFamily="18" charset="0"/>
                </a:rPr>
                <a:t>Ox</a:t>
              </a:r>
              <a:r>
                <a:rPr kumimoji="1" lang="en-US" altLang="zh-CN" sz="2800" baseline="-30000">
                  <a:effectLst>
                    <a:outerShdw blurRad="38100" dist="38100" dir="2700000" algn="tl">
                      <a:srgbClr val="C0C0C0"/>
                    </a:outerShdw>
                  </a:effectLst>
                  <a:latin typeface="Times New Roman" pitchFamily="18" charset="0"/>
                </a:rPr>
                <a:t>1 </a:t>
              </a:r>
              <a:r>
                <a:rPr kumimoji="1" lang="en-US" altLang="zh-CN" sz="2800">
                  <a:effectLst>
                    <a:outerShdw blurRad="38100" dist="38100" dir="2700000" algn="tl">
                      <a:srgbClr val="C0C0C0"/>
                    </a:outerShdw>
                  </a:effectLst>
                  <a:latin typeface="Times New Roman" pitchFamily="18" charset="0"/>
                </a:rPr>
                <a:t> + n</a:t>
              </a:r>
              <a:r>
                <a:rPr kumimoji="1" lang="en-US" altLang="zh-CN" sz="2800" baseline="-25000">
                  <a:effectLst>
                    <a:outerShdw blurRad="38100" dist="38100" dir="2700000" algn="tl">
                      <a:srgbClr val="C0C0C0"/>
                    </a:outerShdw>
                  </a:effectLst>
                  <a:latin typeface="Times New Roman" pitchFamily="18" charset="0"/>
                </a:rPr>
                <a:t>1</a:t>
              </a:r>
              <a:r>
                <a:rPr kumimoji="1" lang="en-US" altLang="zh-CN" sz="2800">
                  <a:effectLst>
                    <a:outerShdw blurRad="38100" dist="38100" dir="2700000" algn="tl">
                      <a:srgbClr val="C0C0C0"/>
                    </a:outerShdw>
                  </a:effectLst>
                  <a:latin typeface="Times New Roman" pitchFamily="18" charset="0"/>
                </a:rPr>
                <a:t>Red</a:t>
              </a:r>
              <a:r>
                <a:rPr kumimoji="1" lang="en-US" altLang="zh-CN" sz="2800" baseline="-30000">
                  <a:effectLst>
                    <a:outerShdw blurRad="38100" dist="38100" dir="2700000" algn="tl">
                      <a:srgbClr val="C0C0C0"/>
                    </a:outerShdw>
                  </a:effectLst>
                  <a:latin typeface="Times New Roman" pitchFamily="18" charset="0"/>
                </a:rPr>
                <a:t>2   </a:t>
              </a:r>
              <a:r>
                <a:rPr kumimoji="1" lang="en-US" altLang="zh-CN" sz="2800">
                  <a:effectLst>
                    <a:outerShdw blurRad="38100" dist="38100" dir="2700000" algn="tl">
                      <a:srgbClr val="C0C0C0"/>
                    </a:outerShdw>
                  </a:effectLst>
                  <a:latin typeface="Times New Roman" pitchFamily="18" charset="0"/>
                </a:rPr>
                <a:t>          n</a:t>
              </a:r>
              <a:r>
                <a:rPr kumimoji="1" lang="en-US" altLang="zh-CN" sz="2800" baseline="-25000">
                  <a:effectLst>
                    <a:outerShdw blurRad="38100" dist="38100" dir="2700000" algn="tl">
                      <a:srgbClr val="C0C0C0"/>
                    </a:outerShdw>
                  </a:effectLst>
                  <a:latin typeface="Times New Roman" pitchFamily="18" charset="0"/>
                </a:rPr>
                <a:t>1</a:t>
              </a:r>
              <a:r>
                <a:rPr kumimoji="1" lang="en-US" altLang="zh-CN" sz="2800">
                  <a:effectLst>
                    <a:outerShdw blurRad="38100" dist="38100" dir="2700000" algn="tl">
                      <a:srgbClr val="C0C0C0"/>
                    </a:outerShdw>
                  </a:effectLst>
                  <a:latin typeface="Times New Roman" pitchFamily="18" charset="0"/>
                </a:rPr>
                <a:t>Ox</a:t>
              </a:r>
              <a:r>
                <a:rPr kumimoji="1" lang="en-US" altLang="zh-CN" sz="2800" baseline="-30000">
                  <a:effectLst>
                    <a:outerShdw blurRad="38100" dist="38100" dir="2700000" algn="tl">
                      <a:srgbClr val="C0C0C0"/>
                    </a:outerShdw>
                  </a:effectLst>
                  <a:latin typeface="Times New Roman" pitchFamily="18" charset="0"/>
                </a:rPr>
                <a:t>2  </a:t>
              </a:r>
              <a:r>
                <a:rPr kumimoji="1" lang="en-US" altLang="zh-CN" sz="2800">
                  <a:effectLst>
                    <a:outerShdw blurRad="38100" dist="38100" dir="2700000" algn="tl">
                      <a:srgbClr val="C0C0C0"/>
                    </a:outerShdw>
                  </a:effectLst>
                  <a:latin typeface="Times New Roman" pitchFamily="18" charset="0"/>
                </a:rPr>
                <a:t>+  n</a:t>
              </a:r>
              <a:r>
                <a:rPr kumimoji="1" lang="en-US" altLang="zh-CN" sz="2800" baseline="-25000">
                  <a:effectLst>
                    <a:outerShdw blurRad="38100" dist="38100" dir="2700000" algn="tl">
                      <a:srgbClr val="C0C0C0"/>
                    </a:outerShdw>
                  </a:effectLst>
                  <a:latin typeface="Times New Roman" pitchFamily="18" charset="0"/>
                </a:rPr>
                <a:t>2</a:t>
              </a:r>
              <a:r>
                <a:rPr kumimoji="1" lang="en-US" altLang="zh-CN" sz="2800">
                  <a:effectLst>
                    <a:outerShdw blurRad="38100" dist="38100" dir="2700000" algn="tl">
                      <a:srgbClr val="C0C0C0"/>
                    </a:outerShdw>
                  </a:effectLst>
                  <a:latin typeface="Times New Roman" pitchFamily="18" charset="0"/>
                </a:rPr>
                <a:t>Red</a:t>
              </a:r>
              <a:r>
                <a:rPr kumimoji="1" lang="en-US" altLang="zh-CN" sz="2800" baseline="-30000">
                  <a:effectLst>
                    <a:outerShdw blurRad="38100" dist="38100" dir="2700000" algn="tl">
                      <a:srgbClr val="C0C0C0"/>
                    </a:outerShdw>
                  </a:effectLst>
                  <a:latin typeface="Times New Roman" pitchFamily="18" charset="0"/>
                </a:rPr>
                <a:t>1</a:t>
              </a:r>
            </a:p>
          </p:txBody>
        </p:sp>
        <p:graphicFrame>
          <p:nvGraphicFramePr>
            <p:cNvPr id="16392" name="Object 15"/>
            <p:cNvGraphicFramePr>
              <a:graphicFrameLocks noChangeAspect="1"/>
            </p:cNvGraphicFramePr>
            <p:nvPr/>
          </p:nvGraphicFramePr>
          <p:xfrm>
            <a:off x="2016" y="672"/>
            <a:ext cx="622" cy="160"/>
          </p:xfrm>
          <a:graphic>
            <a:graphicData uri="http://schemas.openxmlformats.org/presentationml/2006/ole">
              <mc:AlternateContent xmlns:mc="http://schemas.openxmlformats.org/markup-compatibility/2006">
                <mc:Choice xmlns:v="urn:schemas-microsoft-com:vml" Requires="v">
                  <p:oleObj spid="_x0000_s653460" r:id="rId16" imgW="843280" imgH="167640" progId="ChemDraw.Document.4.5">
                    <p:embed/>
                  </p:oleObj>
                </mc:Choice>
                <mc:Fallback>
                  <p:oleObj r:id="rId16" imgW="843280" imgH="167640" progId="ChemDraw.Document.4.5">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16" y="672"/>
                          <a:ext cx="622" cy="1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30764665"/>
      </p:ext>
    </p:extLst>
  </p:cSld>
  <p:clrMapOvr>
    <a:masterClrMapping/>
  </p:clrMapOvr>
  <p:transition spd="slow">
    <p:checker dir="vert"/>
    <p:sndAc>
      <p:stSnd>
        <p:snd r:embed="rId3" name="type.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53667">
                                            <p:txEl>
                                              <p:pRg st="0" end="0"/>
                                            </p:txEl>
                                          </p:spTgt>
                                        </p:tgtEl>
                                        <p:attrNameLst>
                                          <p:attrName>style.visibility</p:attrName>
                                        </p:attrNameLst>
                                      </p:cBhvr>
                                      <p:to>
                                        <p:strVal val="visible"/>
                                      </p:to>
                                    </p:set>
                                    <p:animEffect transition="in" filter="strips(downRight)">
                                      <p:cBhvr>
                                        <p:cTn id="7" dur="500"/>
                                        <p:tgtEl>
                                          <p:spTgt spid="7536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nodeType="clickEffect">
                                  <p:stCondLst>
                                    <p:cond delay="0"/>
                                  </p:stCondLst>
                                  <p:childTnLst>
                                    <p:set>
                                      <p:cBhvr>
                                        <p:cTn id="16" dur="1" fill="hold">
                                          <p:stCondLst>
                                            <p:cond delay="0"/>
                                          </p:stCondLst>
                                        </p:cTn>
                                        <p:tgtEl>
                                          <p:spTgt spid="753669"/>
                                        </p:tgtEl>
                                        <p:attrNameLst>
                                          <p:attrName>style.visibility</p:attrName>
                                        </p:attrNameLst>
                                      </p:cBhvr>
                                      <p:to>
                                        <p:strVal val="visible"/>
                                      </p:to>
                                    </p:set>
                                    <p:anim calcmode="lin" valueType="num">
                                      <p:cBhvr>
                                        <p:cTn id="17" dur="500" fill="hold"/>
                                        <p:tgtEl>
                                          <p:spTgt spid="753669"/>
                                        </p:tgtEl>
                                        <p:attrNameLst>
                                          <p:attrName>ppt_w</p:attrName>
                                        </p:attrNameLst>
                                      </p:cBhvr>
                                      <p:tavLst>
                                        <p:tav tm="0">
                                          <p:val>
                                            <p:fltVal val="0"/>
                                          </p:val>
                                        </p:tav>
                                        <p:tav tm="100000">
                                          <p:val>
                                            <p:strVal val="#ppt_w"/>
                                          </p:val>
                                        </p:tav>
                                      </p:tavLst>
                                    </p:anim>
                                    <p:anim calcmode="lin" valueType="num">
                                      <p:cBhvr>
                                        <p:cTn id="18" dur="500" fill="hold"/>
                                        <p:tgtEl>
                                          <p:spTgt spid="753669"/>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53668"/>
                                        </p:tgtEl>
                                        <p:attrNameLst>
                                          <p:attrName>style.visibility</p:attrName>
                                        </p:attrNameLst>
                                      </p:cBhvr>
                                      <p:to>
                                        <p:strVal val="visible"/>
                                      </p:to>
                                    </p:set>
                                    <p:animEffect transition="in" filter="dissolve">
                                      <p:cBhvr>
                                        <p:cTn id="23" dur="500"/>
                                        <p:tgtEl>
                                          <p:spTgt spid="75366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nodeType="clickEffect">
                                  <p:stCondLst>
                                    <p:cond delay="0"/>
                                  </p:stCondLst>
                                  <p:childTnLst>
                                    <p:set>
                                      <p:cBhvr>
                                        <p:cTn id="27" dur="1" fill="hold">
                                          <p:stCondLst>
                                            <p:cond delay="0"/>
                                          </p:stCondLst>
                                        </p:cTn>
                                        <p:tgtEl>
                                          <p:spTgt spid="753670"/>
                                        </p:tgtEl>
                                        <p:attrNameLst>
                                          <p:attrName>style.visibility</p:attrName>
                                        </p:attrNameLst>
                                      </p:cBhvr>
                                      <p:to>
                                        <p:strVal val="visible"/>
                                      </p:to>
                                    </p:set>
                                    <p:anim calcmode="lin" valueType="num">
                                      <p:cBhvr>
                                        <p:cTn id="28" dur="500" fill="hold"/>
                                        <p:tgtEl>
                                          <p:spTgt spid="753670"/>
                                        </p:tgtEl>
                                        <p:attrNameLst>
                                          <p:attrName>ppt_w</p:attrName>
                                        </p:attrNameLst>
                                      </p:cBhvr>
                                      <p:tavLst>
                                        <p:tav tm="0">
                                          <p:val>
                                            <p:fltVal val="0"/>
                                          </p:val>
                                        </p:tav>
                                        <p:tav tm="100000">
                                          <p:val>
                                            <p:strVal val="#ppt_w"/>
                                          </p:val>
                                        </p:tav>
                                      </p:tavLst>
                                    </p:anim>
                                    <p:anim calcmode="lin" valueType="num">
                                      <p:cBhvr>
                                        <p:cTn id="29" dur="500" fill="hold"/>
                                        <p:tgtEl>
                                          <p:spTgt spid="753670"/>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8" presetClass="entr" presetSubtype="3" fill="hold" nodeType="clickEffect">
                                  <p:stCondLst>
                                    <p:cond delay="0"/>
                                  </p:stCondLst>
                                  <p:childTnLst>
                                    <p:set>
                                      <p:cBhvr>
                                        <p:cTn id="33" dur="1" fill="hold">
                                          <p:stCondLst>
                                            <p:cond delay="0"/>
                                          </p:stCondLst>
                                        </p:cTn>
                                        <p:tgtEl>
                                          <p:spTgt spid="753671"/>
                                        </p:tgtEl>
                                        <p:attrNameLst>
                                          <p:attrName>style.visibility</p:attrName>
                                        </p:attrNameLst>
                                      </p:cBhvr>
                                      <p:to>
                                        <p:strVal val="visible"/>
                                      </p:to>
                                    </p:set>
                                    <p:animEffect transition="in" filter="strips(upRight)">
                                      <p:cBhvr>
                                        <p:cTn id="34" dur="500"/>
                                        <p:tgtEl>
                                          <p:spTgt spid="75367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8" presetClass="entr" presetSubtype="6" fill="hold" nodeType="clickEffect">
                                  <p:stCondLst>
                                    <p:cond delay="0"/>
                                  </p:stCondLst>
                                  <p:childTnLst>
                                    <p:set>
                                      <p:cBhvr>
                                        <p:cTn id="38" dur="1" fill="hold">
                                          <p:stCondLst>
                                            <p:cond delay="0"/>
                                          </p:stCondLst>
                                        </p:cTn>
                                        <p:tgtEl>
                                          <p:spTgt spid="753672"/>
                                        </p:tgtEl>
                                        <p:attrNameLst>
                                          <p:attrName>style.visibility</p:attrName>
                                        </p:attrNameLst>
                                      </p:cBhvr>
                                      <p:to>
                                        <p:strVal val="visible"/>
                                      </p:to>
                                    </p:set>
                                    <p:animEffect transition="in" filter="strips(downRight)">
                                      <p:cBhvr>
                                        <p:cTn id="39" dur="500"/>
                                        <p:tgtEl>
                                          <p:spTgt spid="75367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8" presetClass="entr" presetSubtype="6" fill="hold" nodeType="clickEffect">
                                  <p:stCondLst>
                                    <p:cond delay="0"/>
                                  </p:stCondLst>
                                  <p:childTnLst>
                                    <p:set>
                                      <p:cBhvr>
                                        <p:cTn id="43" dur="1" fill="hold">
                                          <p:stCondLst>
                                            <p:cond delay="0"/>
                                          </p:stCondLst>
                                        </p:cTn>
                                        <p:tgtEl>
                                          <p:spTgt spid="753673"/>
                                        </p:tgtEl>
                                        <p:attrNameLst>
                                          <p:attrName>style.visibility</p:attrName>
                                        </p:attrNameLst>
                                      </p:cBhvr>
                                      <p:to>
                                        <p:strVal val="visible"/>
                                      </p:to>
                                    </p:set>
                                    <p:animEffect transition="in" filter="strips(downRight)">
                                      <p:cBhvr>
                                        <p:cTn id="44" dur="500"/>
                                        <p:tgtEl>
                                          <p:spTgt spid="75367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 presetClass="entr" presetSubtype="10" fill="hold" nodeType="clickEffect">
                                  <p:stCondLst>
                                    <p:cond delay="0"/>
                                  </p:stCondLst>
                                  <p:childTnLst>
                                    <p:set>
                                      <p:cBhvr>
                                        <p:cTn id="48" dur="1" fill="hold">
                                          <p:stCondLst>
                                            <p:cond delay="0"/>
                                          </p:stCondLst>
                                        </p:cTn>
                                        <p:tgtEl>
                                          <p:spTgt spid="753674"/>
                                        </p:tgtEl>
                                        <p:attrNameLst>
                                          <p:attrName>style.visibility</p:attrName>
                                        </p:attrNameLst>
                                      </p:cBhvr>
                                      <p:to>
                                        <p:strVal val="visible"/>
                                      </p:to>
                                    </p:set>
                                    <p:animEffect transition="in" filter="checkerboard(across)">
                                      <p:cBhvr>
                                        <p:cTn id="49" dur="500"/>
                                        <p:tgtEl>
                                          <p:spTgt spid="753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667" grpId="0" build="p" autoUpdateAnimBg="0"/>
      <p:bldP spid="753668"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3"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9ED2519-3F67-4AD0-A9A9-2CFC51DD8A5E}" type="slidenum">
              <a:rPr lang="zh-CN" altLang="en-US">
                <a:latin typeface="Arial Black" panose="020B0A04020102020204" pitchFamily="34" charset="0"/>
              </a:rPr>
              <a:pPr eaLnBrk="1" hangingPunct="1"/>
              <a:t>111</a:t>
            </a:fld>
            <a:endParaRPr lang="en-US" altLang="zh-CN">
              <a:latin typeface="Arial Black" panose="020B0A04020102020204" pitchFamily="34" charset="0"/>
            </a:endParaRPr>
          </a:p>
        </p:txBody>
      </p:sp>
      <p:sp>
        <p:nvSpPr>
          <p:cNvPr id="17414"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E96766-DB46-45AE-B051-39A3CF693D00}" type="datetime3">
              <a:rPr lang="zh-CN" altLang="en-US" smtClean="0"/>
              <a:pPr eaLnBrk="1" hangingPunct="1"/>
              <a:t>2018年11月15日星期四</a:t>
            </a:fld>
            <a:endParaRPr lang="en-US" altLang="zh-CN" smtClean="0"/>
          </a:p>
        </p:txBody>
      </p:sp>
      <p:sp>
        <p:nvSpPr>
          <p:cNvPr id="755714" name="Rectangle 2"/>
          <p:cNvSpPr>
            <a:spLocks noGrp="1" noChangeArrowheads="1"/>
          </p:cNvSpPr>
          <p:nvPr>
            <p:ph type="body" sz="half" idx="1"/>
          </p:nvPr>
        </p:nvSpPr>
        <p:spPr>
          <a:xfrm>
            <a:off x="685800" y="1219200"/>
            <a:ext cx="8686800" cy="3581400"/>
          </a:xfrm>
        </p:spPr>
        <p:txBody>
          <a:bodyPr/>
          <a:lstStyle/>
          <a:p>
            <a:pPr eaLnBrk="1" hangingPunct="1">
              <a:buFont typeface="Wingdings" panose="05000000000000000000" pitchFamily="2" charset="2"/>
              <a:buNone/>
            </a:pPr>
            <a:r>
              <a:rPr lang="en-US" altLang="zh-CN" sz="2400" b="1" smtClean="0">
                <a:latin typeface="Times New Roman" panose="02020603050405020304" pitchFamily="18" charset="0"/>
                <a:ea typeface="楷体_GB2312" pitchFamily="49" charset="-122"/>
              </a:rPr>
              <a:t>1. </a:t>
            </a:r>
            <a:r>
              <a:rPr lang="zh-CN" altLang="en-US" sz="2400" b="1" smtClean="0">
                <a:latin typeface="Times New Roman" panose="02020603050405020304" pitchFamily="18" charset="0"/>
                <a:ea typeface="楷体_GB2312" pitchFamily="49" charset="-122"/>
              </a:rPr>
              <a:t>氧化剂或还原剂：</a:t>
            </a:r>
          </a:p>
          <a:p>
            <a:pPr eaLnBrk="1" hangingPunct="1">
              <a:buFont typeface="Wingdings" panose="05000000000000000000" pitchFamily="2" charset="2"/>
              <a:buNone/>
            </a:pPr>
            <a:r>
              <a:rPr lang="zh-CN" altLang="en-US" sz="2400" b="1" smtClean="0">
                <a:latin typeface="Times New Roman" panose="02020603050405020304" pitchFamily="18" charset="0"/>
                <a:ea typeface="楷体_GB2312" pitchFamily="49" charset="-122"/>
              </a:rPr>
              <a:t>      性质不同，机理不同，显著影响速度</a:t>
            </a:r>
          </a:p>
          <a:p>
            <a:pPr algn="just" eaLnBrk="1" hangingPunct="1">
              <a:buFont typeface="Wingdings" panose="05000000000000000000" pitchFamily="2" charset="2"/>
              <a:buNone/>
            </a:pPr>
            <a:r>
              <a:rPr lang="zh-CN" altLang="en-US" sz="2400" b="1" smtClean="0">
                <a:latin typeface="Times New Roman" panose="02020603050405020304" pitchFamily="18" charset="0"/>
                <a:ea typeface="楷体_GB2312" pitchFamily="49" charset="-122"/>
              </a:rPr>
              <a:t>   </a:t>
            </a:r>
            <a:r>
              <a:rPr lang="en-US" altLang="zh-CN" sz="2400" b="1" smtClean="0">
                <a:latin typeface="Times New Roman" panose="02020603050405020304" pitchFamily="18" charset="0"/>
                <a:ea typeface="楷体_GB2312" pitchFamily="49" charset="-122"/>
              </a:rPr>
              <a:t>1</a:t>
            </a:r>
            <a:r>
              <a:rPr lang="zh-CN" altLang="en-US" sz="2400" b="1" smtClean="0">
                <a:latin typeface="Times New Roman" panose="02020603050405020304" pitchFamily="18" charset="0"/>
                <a:ea typeface="楷体_GB2312" pitchFamily="49" charset="-122"/>
              </a:rPr>
              <a:t>）转移电子</a:t>
            </a:r>
            <a:r>
              <a:rPr lang="en-US" altLang="zh-CN" sz="2400" b="1" smtClean="0">
                <a:latin typeface="Times New Roman" panose="02020603050405020304" pitchFamily="18" charset="0"/>
                <a:ea typeface="楷体_GB2312" pitchFamily="49" charset="-122"/>
              </a:rPr>
              <a:t>——</a:t>
            </a:r>
            <a:r>
              <a:rPr lang="zh-CN" altLang="en-US" sz="2400" b="1" smtClean="0">
                <a:latin typeface="Times New Roman" panose="02020603050405020304" pitchFamily="18" charset="0"/>
                <a:ea typeface="楷体_GB2312" pitchFamily="49" charset="-122"/>
              </a:rPr>
              <a:t>速度快；打开共价键</a:t>
            </a:r>
            <a:r>
              <a:rPr lang="en-US" altLang="zh-CN" sz="2400" b="1" smtClean="0">
                <a:latin typeface="Times New Roman" panose="02020603050405020304" pitchFamily="18" charset="0"/>
                <a:ea typeface="楷体_GB2312" pitchFamily="49" charset="-122"/>
              </a:rPr>
              <a:t>——</a:t>
            </a:r>
            <a:r>
              <a:rPr lang="zh-CN" altLang="en-US" sz="2400" b="1" smtClean="0">
                <a:latin typeface="Times New Roman" panose="02020603050405020304" pitchFamily="18" charset="0"/>
                <a:ea typeface="楷体_GB2312" pitchFamily="49" charset="-122"/>
              </a:rPr>
              <a:t>速度慢</a:t>
            </a:r>
          </a:p>
          <a:p>
            <a:pPr algn="just" eaLnBrk="1" hangingPunct="1">
              <a:buFont typeface="Wingdings" panose="05000000000000000000" pitchFamily="2" charset="2"/>
              <a:buNone/>
            </a:pPr>
            <a:r>
              <a:rPr lang="zh-CN" altLang="en-US" sz="2400" b="1" smtClean="0">
                <a:latin typeface="Times New Roman" panose="02020603050405020304" pitchFamily="18" charset="0"/>
                <a:ea typeface="楷体_GB2312" pitchFamily="49" charset="-122"/>
              </a:rPr>
              <a:t>   </a:t>
            </a:r>
            <a:r>
              <a:rPr lang="en-US" altLang="zh-CN" sz="2400" b="1" smtClean="0">
                <a:latin typeface="Times New Roman" panose="02020603050405020304" pitchFamily="18" charset="0"/>
                <a:ea typeface="楷体_GB2312" pitchFamily="49" charset="-122"/>
              </a:rPr>
              <a:t>2</a:t>
            </a:r>
            <a:r>
              <a:rPr lang="zh-CN" altLang="en-US" sz="2400" b="1" smtClean="0">
                <a:latin typeface="Times New Roman" panose="02020603050405020304" pitchFamily="18" charset="0"/>
                <a:ea typeface="楷体_GB2312" pitchFamily="49" charset="-122"/>
              </a:rPr>
              <a:t>）元素氧化数越高，反应越慢</a:t>
            </a:r>
          </a:p>
          <a:p>
            <a:pPr algn="just" eaLnBrk="1" hangingPunct="1">
              <a:buFont typeface="Wingdings" panose="05000000000000000000" pitchFamily="2" charset="2"/>
              <a:buNone/>
            </a:pPr>
            <a:r>
              <a:rPr lang="zh-CN" altLang="en-US" sz="2400" b="1" smtClean="0">
                <a:latin typeface="Times New Roman" panose="02020603050405020304" pitchFamily="18" charset="0"/>
                <a:ea typeface="楷体_GB2312" pitchFamily="49" charset="-122"/>
              </a:rPr>
              <a:t>   </a:t>
            </a:r>
            <a:r>
              <a:rPr lang="en-US" altLang="zh-CN" sz="2400" b="1" smtClean="0">
                <a:latin typeface="Times New Roman" panose="02020603050405020304" pitchFamily="18" charset="0"/>
                <a:ea typeface="楷体_GB2312" pitchFamily="49" charset="-122"/>
              </a:rPr>
              <a:t>3</a:t>
            </a:r>
            <a:r>
              <a:rPr lang="zh-CN" altLang="en-US" sz="2400" b="1" smtClean="0">
                <a:latin typeface="Times New Roman" panose="02020603050405020304" pitchFamily="18" charset="0"/>
                <a:ea typeface="楷体_GB2312" pitchFamily="49" charset="-122"/>
              </a:rPr>
              <a:t>）静电作用力阻碍减慢反应速度</a:t>
            </a:r>
          </a:p>
          <a:p>
            <a:pPr algn="just" eaLnBrk="1" hangingPunct="1">
              <a:buFont typeface="Wingdings" panose="05000000000000000000" pitchFamily="2" charset="2"/>
              <a:buNone/>
            </a:pPr>
            <a:r>
              <a:rPr lang="zh-CN" altLang="en-US" sz="2400" b="1" smtClean="0">
                <a:latin typeface="Times New Roman" panose="02020603050405020304" pitchFamily="18" charset="0"/>
                <a:ea typeface="楷体_GB2312" pitchFamily="49" charset="-122"/>
              </a:rPr>
              <a:t>   </a:t>
            </a:r>
            <a:r>
              <a:rPr lang="en-US" altLang="zh-CN" sz="2400" b="1" smtClean="0">
                <a:latin typeface="Times New Roman" panose="02020603050405020304" pitchFamily="18" charset="0"/>
                <a:ea typeface="楷体_GB2312" pitchFamily="49" charset="-122"/>
              </a:rPr>
              <a:t>4</a:t>
            </a:r>
            <a:r>
              <a:rPr lang="zh-CN" altLang="en-US" sz="2400" b="1" smtClean="0">
                <a:latin typeface="Times New Roman" panose="02020603050405020304" pitchFamily="18" charset="0"/>
                <a:ea typeface="楷体_GB2312" pitchFamily="49" charset="-122"/>
              </a:rPr>
              <a:t>）分步进行，整个速度受最慢一步影响</a:t>
            </a:r>
          </a:p>
          <a:p>
            <a:pPr algn="just" eaLnBrk="1" hangingPunct="1">
              <a:spcBef>
                <a:spcPct val="40000"/>
              </a:spcBef>
              <a:buFont typeface="Wingdings" panose="05000000000000000000" pitchFamily="2" charset="2"/>
              <a:buNone/>
            </a:pPr>
            <a:r>
              <a:rPr lang="en-US" altLang="zh-CN" sz="2400" b="1" smtClean="0">
                <a:latin typeface="Times New Roman" panose="02020603050405020304" pitchFamily="18" charset="0"/>
                <a:ea typeface="楷体_GB2312" pitchFamily="49" charset="-122"/>
              </a:rPr>
              <a:t>2. </a:t>
            </a:r>
            <a:r>
              <a:rPr lang="zh-CN" altLang="en-US" sz="2400" b="1" smtClean="0">
                <a:latin typeface="Times New Roman" panose="02020603050405020304" pitchFamily="18" charset="0"/>
                <a:ea typeface="楷体_GB2312" pitchFamily="49" charset="-122"/>
              </a:rPr>
              <a:t>浓度：增加浓度可以加快反应速度</a:t>
            </a:r>
          </a:p>
        </p:txBody>
      </p:sp>
      <p:sp>
        <p:nvSpPr>
          <p:cNvPr id="755715" name="Rectangle 3"/>
          <p:cNvSpPr>
            <a:spLocks noGrp="1" noChangeArrowheads="1"/>
          </p:cNvSpPr>
          <p:nvPr>
            <p:ph type="title"/>
          </p:nvPr>
        </p:nvSpPr>
        <p:spPr>
          <a:xfrm>
            <a:off x="457200" y="581025"/>
            <a:ext cx="7772400" cy="519113"/>
          </a:xfrm>
        </p:spPr>
        <p:txBody>
          <a:bodyPr anchor="t">
            <a:spAutoFit/>
          </a:bodyPr>
          <a:lstStyle/>
          <a:p>
            <a:pPr eaLnBrk="1" hangingPunct="1">
              <a:defRPr/>
            </a:pPr>
            <a:r>
              <a:rPr lang="zh-CN" altLang="en-US" sz="2800" b="1" smtClean="0">
                <a:solidFill>
                  <a:srgbClr val="FF3300"/>
                </a:solidFill>
                <a:effectLst>
                  <a:outerShdw blurRad="38100" dist="38100" dir="2700000" algn="tl">
                    <a:srgbClr val="C0C0C0"/>
                  </a:outerShdw>
                </a:effectLst>
                <a:ea typeface="楷体_GB2312" pitchFamily="49" charset="-122"/>
              </a:rPr>
              <a:t>氧化还原反应的速度</a:t>
            </a:r>
          </a:p>
        </p:txBody>
      </p:sp>
      <p:grpSp>
        <p:nvGrpSpPr>
          <p:cNvPr id="2" name="Group 4"/>
          <p:cNvGrpSpPr>
            <a:grpSpLocks/>
          </p:cNvGrpSpPr>
          <p:nvPr/>
        </p:nvGrpSpPr>
        <p:grpSpPr bwMode="auto">
          <a:xfrm>
            <a:off x="755650" y="4508500"/>
            <a:ext cx="6781800" cy="609600"/>
            <a:chOff x="432" y="3072"/>
            <a:chExt cx="4272" cy="384"/>
          </a:xfrm>
        </p:grpSpPr>
        <p:sp>
          <p:nvSpPr>
            <p:cNvPr id="755717" name="Rectangle 5"/>
            <p:cNvSpPr>
              <a:spLocks noChangeArrowheads="1"/>
            </p:cNvSpPr>
            <p:nvPr/>
          </p:nvSpPr>
          <p:spPr bwMode="auto">
            <a:xfrm>
              <a:off x="432" y="3072"/>
              <a:ext cx="4272" cy="384"/>
            </a:xfrm>
            <a:prstGeom prst="rect">
              <a:avLst/>
            </a:prstGeom>
            <a:noFill/>
            <a:ln w="9525">
              <a:noFill/>
              <a:miter lim="800000"/>
              <a:headEnd/>
              <a:tailEnd/>
            </a:ln>
            <a:effectLst/>
          </p:spPr>
          <p:txBody>
            <a:bodyPr/>
            <a:lstStyle/>
            <a:p>
              <a:pPr marL="342900" indent="-342900">
                <a:spcBef>
                  <a:spcPct val="20000"/>
                </a:spcBef>
                <a:buClr>
                  <a:srgbClr val="FF6600"/>
                </a:buClr>
                <a:buSzPct val="75000"/>
                <a:buFont typeface="Wingdings" pitchFamily="2" charset="2"/>
                <a:buChar char="ü"/>
                <a:defRPr/>
              </a:pPr>
              <a:r>
                <a:rPr kumimoji="1" lang="zh-CN" altLang="en-US" sz="2400">
                  <a:effectLst>
                    <a:outerShdw blurRad="38100" dist="38100" dir="2700000" algn="tl">
                      <a:srgbClr val="C0C0C0"/>
                    </a:outerShdw>
                  </a:effectLst>
                  <a:latin typeface="Times New Roman" pitchFamily="18" charset="0"/>
                </a:rPr>
                <a:t>例：</a:t>
              </a:r>
              <a:r>
                <a:rPr kumimoji="1" lang="en-US" altLang="zh-CN" sz="2400">
                  <a:effectLst>
                    <a:outerShdw blurRad="38100" dist="38100" dir="2700000" algn="tl">
                      <a:srgbClr val="C0C0C0"/>
                    </a:outerShdw>
                  </a:effectLst>
                  <a:latin typeface="Times New Roman" pitchFamily="18" charset="0"/>
                </a:rPr>
                <a:t>Cr</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O</a:t>
              </a:r>
              <a:r>
                <a:rPr kumimoji="1" lang="en-US" altLang="zh-CN" sz="2400" baseline="-30000">
                  <a:effectLst>
                    <a:outerShdw blurRad="38100" dist="38100" dir="2700000" algn="tl">
                      <a:srgbClr val="C0C0C0"/>
                    </a:outerShdw>
                  </a:effectLst>
                  <a:latin typeface="Times New Roman" pitchFamily="18" charset="0"/>
                </a:rPr>
                <a:t>7</a:t>
              </a:r>
              <a:r>
                <a:rPr kumimoji="1" lang="en-US" altLang="zh-CN" sz="2400" baseline="30000">
                  <a:effectLst>
                    <a:outerShdw blurRad="38100" dist="38100" dir="2700000" algn="tl">
                      <a:srgbClr val="C0C0C0"/>
                    </a:outerShdw>
                  </a:effectLst>
                  <a:latin typeface="Times New Roman" pitchFamily="18" charset="0"/>
                </a:rPr>
                <a:t>-</a:t>
              </a:r>
              <a:r>
                <a:rPr kumimoji="1" lang="en-US" altLang="zh-CN" sz="2400">
                  <a:effectLst>
                    <a:outerShdw blurRad="38100" dist="38100" dir="2700000" algn="tl">
                      <a:srgbClr val="C0C0C0"/>
                    </a:outerShdw>
                  </a:effectLst>
                  <a:latin typeface="Times New Roman" pitchFamily="18" charset="0"/>
                </a:rPr>
                <a:t> + 6I</a:t>
              </a:r>
              <a:r>
                <a:rPr kumimoji="1" lang="en-US" altLang="zh-CN" sz="2400" baseline="30000">
                  <a:effectLst>
                    <a:outerShdw blurRad="38100" dist="38100" dir="2700000" algn="tl">
                      <a:srgbClr val="C0C0C0"/>
                    </a:outerShdw>
                  </a:effectLst>
                  <a:latin typeface="Times New Roman" pitchFamily="18" charset="0"/>
                </a:rPr>
                <a:t>-</a:t>
              </a:r>
              <a:r>
                <a:rPr kumimoji="1" lang="en-US" altLang="zh-CN" sz="2400">
                  <a:effectLst>
                    <a:outerShdw blurRad="38100" dist="38100" dir="2700000" algn="tl">
                      <a:srgbClr val="C0C0C0"/>
                    </a:outerShdw>
                  </a:effectLst>
                  <a:latin typeface="Times New Roman" pitchFamily="18" charset="0"/>
                </a:rPr>
                <a:t> +14H</a:t>
              </a:r>
              <a:r>
                <a:rPr kumimoji="1" lang="en-US" altLang="zh-CN" sz="2400" baseline="30000">
                  <a:effectLst>
                    <a:outerShdw blurRad="38100" dist="38100" dir="2700000" algn="tl">
                      <a:srgbClr val="C0C0C0"/>
                    </a:outerShdw>
                  </a:effectLst>
                  <a:latin typeface="Times New Roman" pitchFamily="18" charset="0"/>
                </a:rPr>
                <a:t>+                   </a:t>
              </a:r>
              <a:r>
                <a:rPr kumimoji="1" lang="en-US" altLang="zh-CN" sz="2400">
                  <a:effectLst>
                    <a:outerShdw blurRad="38100" dist="38100" dir="2700000" algn="tl">
                      <a:srgbClr val="C0C0C0"/>
                    </a:outerShdw>
                  </a:effectLst>
                  <a:latin typeface="Times New Roman" pitchFamily="18" charset="0"/>
                </a:rPr>
                <a:t> 2Cr</a:t>
              </a:r>
              <a:r>
                <a:rPr kumimoji="1" lang="en-US" altLang="zh-CN" sz="2400" baseline="30000">
                  <a:effectLst>
                    <a:outerShdw blurRad="38100" dist="38100" dir="2700000" algn="tl">
                      <a:srgbClr val="C0C0C0"/>
                    </a:outerShdw>
                  </a:effectLst>
                  <a:latin typeface="Times New Roman" pitchFamily="18" charset="0"/>
                </a:rPr>
                <a:t> 3+</a:t>
              </a:r>
              <a:r>
                <a:rPr kumimoji="1" lang="en-US" altLang="zh-CN" sz="2400">
                  <a:effectLst>
                    <a:outerShdw blurRad="38100" dist="38100" dir="2700000" algn="tl">
                      <a:srgbClr val="C0C0C0"/>
                    </a:outerShdw>
                  </a:effectLst>
                  <a:latin typeface="Times New Roman" pitchFamily="18" charset="0"/>
                </a:rPr>
                <a:t> + 3I</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 + H</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O</a:t>
              </a:r>
              <a:r>
                <a:rPr kumimoji="1" lang="en-US" altLang="zh-CN" sz="2800">
                  <a:effectLst>
                    <a:outerShdw blurRad="38100" dist="38100" dir="2700000" algn="tl">
                      <a:srgbClr val="C0C0C0"/>
                    </a:outerShdw>
                  </a:effectLst>
                  <a:latin typeface="Times New Roman" pitchFamily="18" charset="0"/>
                </a:rPr>
                <a:t> </a:t>
              </a:r>
            </a:p>
          </p:txBody>
        </p:sp>
        <p:graphicFrame>
          <p:nvGraphicFramePr>
            <p:cNvPr id="17412" name="Object 6"/>
            <p:cNvGraphicFramePr>
              <a:graphicFrameLocks noChangeAspect="1"/>
            </p:cNvGraphicFramePr>
            <p:nvPr/>
          </p:nvGraphicFramePr>
          <p:xfrm>
            <a:off x="2592" y="3168"/>
            <a:ext cx="610" cy="155"/>
          </p:xfrm>
          <a:graphic>
            <a:graphicData uri="http://schemas.openxmlformats.org/presentationml/2006/ole">
              <mc:AlternateContent xmlns:mc="http://schemas.openxmlformats.org/markup-compatibility/2006">
                <mc:Choice xmlns:v="urn:schemas-microsoft-com:vml" Requires="v">
                  <p:oleObj spid="_x0000_s654398" r:id="rId4" imgW="843280" imgH="167640" progId="ChemDraw.Document.4.5">
                    <p:embed/>
                  </p:oleObj>
                </mc:Choice>
                <mc:Fallback>
                  <p:oleObj r:id="rId4" imgW="843280" imgH="167640" progId="ChemDraw.Document.4.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2" y="3168"/>
                          <a:ext cx="610" cy="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755720" name="Object 8"/>
          <p:cNvGraphicFramePr>
            <a:graphicFrameLocks noChangeAspect="1"/>
          </p:cNvGraphicFramePr>
          <p:nvPr/>
        </p:nvGraphicFramePr>
        <p:xfrm>
          <a:off x="1763713" y="5229225"/>
          <a:ext cx="2889250" cy="561975"/>
        </p:xfrm>
        <a:graphic>
          <a:graphicData uri="http://schemas.openxmlformats.org/presentationml/2006/ole">
            <mc:AlternateContent xmlns:mc="http://schemas.openxmlformats.org/markup-compatibility/2006">
              <mc:Choice xmlns:v="urn:schemas-microsoft-com:vml" Requires="v">
                <p:oleObj spid="_x0000_s654399" r:id="rId6" imgW="1320227" imgH="253890" progId="Equation.3">
                  <p:embed/>
                </p:oleObj>
              </mc:Choice>
              <mc:Fallback>
                <p:oleObj r:id="rId6" imgW="1320227" imgH="25389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713" y="5229225"/>
                        <a:ext cx="2889250" cy="56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5721" name="Object 9"/>
          <p:cNvGraphicFramePr>
            <a:graphicFrameLocks noChangeAspect="1"/>
          </p:cNvGraphicFramePr>
          <p:nvPr/>
        </p:nvGraphicFramePr>
        <p:xfrm>
          <a:off x="1258888" y="5949950"/>
          <a:ext cx="6535737" cy="446088"/>
        </p:xfrm>
        <a:graphic>
          <a:graphicData uri="http://schemas.openxmlformats.org/presentationml/2006/ole">
            <mc:AlternateContent xmlns:mc="http://schemas.openxmlformats.org/markup-compatibility/2006">
              <mc:Choice xmlns:v="urn:schemas-microsoft-com:vml" Requires="v">
                <p:oleObj spid="_x0000_s654400" name="Equation" r:id="rId8" imgW="2933700" imgH="203200" progId="Equation.DSMT4">
                  <p:embed/>
                </p:oleObj>
              </mc:Choice>
              <mc:Fallback>
                <p:oleObj name="Equation" r:id="rId8" imgW="2933700" imgH="203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8888" y="5949950"/>
                        <a:ext cx="6535737" cy="446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60714197"/>
      </p:ext>
    </p:extLst>
  </p:cSld>
  <p:clrMapOvr>
    <a:masterClrMapping/>
  </p:clrMapOvr>
  <p:transition spd="slow">
    <p:checker dir="vert"/>
    <p:sndAc>
      <p:stSnd>
        <p:snd r:embed="rId3" name="type.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55714">
                                            <p:txEl>
                                              <p:pRg st="0" end="0"/>
                                            </p:txEl>
                                          </p:spTgt>
                                        </p:tgtEl>
                                        <p:attrNameLst>
                                          <p:attrName>style.visibility</p:attrName>
                                        </p:attrNameLst>
                                      </p:cBhvr>
                                      <p:to>
                                        <p:strVal val="visible"/>
                                      </p:to>
                                    </p:set>
                                    <p:animEffect transition="in" filter="strips(downRight)">
                                      <p:cBhvr>
                                        <p:cTn id="7" dur="500"/>
                                        <p:tgtEl>
                                          <p:spTgt spid="75571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755714">
                                            <p:txEl>
                                              <p:pRg st="1" end="1"/>
                                            </p:txEl>
                                          </p:spTgt>
                                        </p:tgtEl>
                                        <p:attrNameLst>
                                          <p:attrName>style.visibility</p:attrName>
                                        </p:attrNameLst>
                                      </p:cBhvr>
                                      <p:to>
                                        <p:strVal val="visible"/>
                                      </p:to>
                                    </p:set>
                                    <p:animEffect transition="in" filter="strips(downRight)">
                                      <p:cBhvr>
                                        <p:cTn id="12" dur="500"/>
                                        <p:tgtEl>
                                          <p:spTgt spid="75571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755714">
                                            <p:txEl>
                                              <p:pRg st="2" end="2"/>
                                            </p:txEl>
                                          </p:spTgt>
                                        </p:tgtEl>
                                        <p:attrNameLst>
                                          <p:attrName>style.visibility</p:attrName>
                                        </p:attrNameLst>
                                      </p:cBhvr>
                                      <p:to>
                                        <p:strVal val="visible"/>
                                      </p:to>
                                    </p:set>
                                    <p:animEffect transition="in" filter="strips(downRight)">
                                      <p:cBhvr>
                                        <p:cTn id="17" dur="500"/>
                                        <p:tgtEl>
                                          <p:spTgt spid="75571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755714">
                                            <p:txEl>
                                              <p:pRg st="3" end="3"/>
                                            </p:txEl>
                                          </p:spTgt>
                                        </p:tgtEl>
                                        <p:attrNameLst>
                                          <p:attrName>style.visibility</p:attrName>
                                        </p:attrNameLst>
                                      </p:cBhvr>
                                      <p:to>
                                        <p:strVal val="visible"/>
                                      </p:to>
                                    </p:set>
                                    <p:animEffect transition="in" filter="strips(downRight)">
                                      <p:cBhvr>
                                        <p:cTn id="22" dur="500"/>
                                        <p:tgtEl>
                                          <p:spTgt spid="75571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755714">
                                            <p:txEl>
                                              <p:pRg st="4" end="4"/>
                                            </p:txEl>
                                          </p:spTgt>
                                        </p:tgtEl>
                                        <p:attrNameLst>
                                          <p:attrName>style.visibility</p:attrName>
                                        </p:attrNameLst>
                                      </p:cBhvr>
                                      <p:to>
                                        <p:strVal val="visible"/>
                                      </p:to>
                                    </p:set>
                                    <p:animEffect transition="in" filter="strips(downRight)">
                                      <p:cBhvr>
                                        <p:cTn id="27" dur="500"/>
                                        <p:tgtEl>
                                          <p:spTgt spid="75571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755714">
                                            <p:txEl>
                                              <p:pRg st="5" end="5"/>
                                            </p:txEl>
                                          </p:spTgt>
                                        </p:tgtEl>
                                        <p:attrNameLst>
                                          <p:attrName>style.visibility</p:attrName>
                                        </p:attrNameLst>
                                      </p:cBhvr>
                                      <p:to>
                                        <p:strVal val="visible"/>
                                      </p:to>
                                    </p:set>
                                    <p:animEffect transition="in" filter="strips(downRight)">
                                      <p:cBhvr>
                                        <p:cTn id="32" dur="500"/>
                                        <p:tgtEl>
                                          <p:spTgt spid="75571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755714">
                                            <p:txEl>
                                              <p:pRg st="6" end="6"/>
                                            </p:txEl>
                                          </p:spTgt>
                                        </p:tgtEl>
                                        <p:attrNameLst>
                                          <p:attrName>style.visibility</p:attrName>
                                        </p:attrNameLst>
                                      </p:cBhvr>
                                      <p:to>
                                        <p:strVal val="visible"/>
                                      </p:to>
                                    </p:set>
                                    <p:animEffect transition="in" filter="strips(downRight)">
                                      <p:cBhvr>
                                        <p:cTn id="37" dur="500"/>
                                        <p:tgtEl>
                                          <p:spTgt spid="755714">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checkerboard(across)">
                                      <p:cBhvr>
                                        <p:cTn id="42" dur="500"/>
                                        <p:tgtEl>
                                          <p:spTgt spid="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755720"/>
                                        </p:tgtEl>
                                        <p:attrNameLst>
                                          <p:attrName>style.visibility</p:attrName>
                                        </p:attrNameLst>
                                      </p:cBhvr>
                                      <p:to>
                                        <p:strVal val="visible"/>
                                      </p:to>
                                    </p:set>
                                    <p:animEffect transition="in" filter="dissolve">
                                      <p:cBhvr>
                                        <p:cTn id="47" dur="500"/>
                                        <p:tgtEl>
                                          <p:spTgt spid="7557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755721"/>
                                        </p:tgtEl>
                                        <p:attrNameLst>
                                          <p:attrName>style.visibility</p:attrName>
                                        </p:attrNameLst>
                                      </p:cBhvr>
                                      <p:to>
                                        <p:strVal val="visible"/>
                                      </p:to>
                                    </p:set>
                                    <p:animEffect transition="in" filter="dissolve">
                                      <p:cBhvr>
                                        <p:cTn id="52" dur="500"/>
                                        <p:tgtEl>
                                          <p:spTgt spid="755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5714" grpId="0" build="p"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6"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2E0DF1B-B884-4950-BD94-703837B57209}" type="slidenum">
              <a:rPr lang="zh-CN" altLang="en-US">
                <a:latin typeface="Arial Black" panose="020B0A04020102020204" pitchFamily="34" charset="0"/>
              </a:rPr>
              <a:pPr eaLnBrk="1" hangingPunct="1"/>
              <a:t>112</a:t>
            </a:fld>
            <a:endParaRPr lang="en-US" altLang="zh-CN">
              <a:latin typeface="Arial Black" panose="020B0A04020102020204" pitchFamily="34" charset="0"/>
            </a:endParaRPr>
          </a:p>
        </p:txBody>
      </p:sp>
      <p:sp>
        <p:nvSpPr>
          <p:cNvPr id="18437"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CA351EE-4C66-402E-8985-DFA2A6EA8233}" type="datetime3">
              <a:rPr lang="zh-CN" altLang="en-US" smtClean="0"/>
              <a:pPr eaLnBrk="1" hangingPunct="1"/>
              <a:t>2018年11月15日星期四</a:t>
            </a:fld>
            <a:endParaRPr lang="en-US" altLang="zh-CN" smtClean="0"/>
          </a:p>
        </p:txBody>
      </p:sp>
      <p:sp>
        <p:nvSpPr>
          <p:cNvPr id="756738" name="Rectangle 2"/>
          <p:cNvSpPr>
            <a:spLocks noGrp="1" noChangeArrowheads="1"/>
          </p:cNvSpPr>
          <p:nvPr>
            <p:ph type="title"/>
          </p:nvPr>
        </p:nvSpPr>
        <p:spPr>
          <a:xfrm>
            <a:off x="304800" y="0"/>
            <a:ext cx="990600" cy="533400"/>
          </a:xfrm>
        </p:spPr>
        <p:txBody>
          <a:bodyPr/>
          <a:lstStyle/>
          <a:p>
            <a:pPr eaLnBrk="1" hangingPunct="1">
              <a:defRPr/>
            </a:pPr>
            <a:r>
              <a:rPr lang="zh-CN" altLang="en-US" sz="2400" smtClean="0">
                <a:effectLst>
                  <a:outerShdw blurRad="38100" dist="38100" dir="2700000" algn="tl">
                    <a:srgbClr val="C0C0C0"/>
                  </a:outerShdw>
                </a:effectLst>
              </a:rPr>
              <a:t>续前</a:t>
            </a:r>
          </a:p>
        </p:txBody>
      </p:sp>
      <p:sp>
        <p:nvSpPr>
          <p:cNvPr id="756739" name="Rectangle 3"/>
          <p:cNvSpPr>
            <a:spLocks noGrp="1" noChangeArrowheads="1"/>
          </p:cNvSpPr>
          <p:nvPr>
            <p:ph type="body" sz="half" idx="1"/>
          </p:nvPr>
        </p:nvSpPr>
        <p:spPr>
          <a:xfrm>
            <a:off x="762000" y="533400"/>
            <a:ext cx="8686800" cy="1066800"/>
          </a:xfrm>
        </p:spPr>
        <p:txBody>
          <a:bodyPr/>
          <a:lstStyle/>
          <a:p>
            <a:pPr algn="just" eaLnBrk="1" hangingPunct="1">
              <a:buFont typeface="Wingdings" panose="05000000000000000000" pitchFamily="2" charset="2"/>
              <a:buNone/>
            </a:pPr>
            <a:r>
              <a:rPr lang="en-US" altLang="zh-CN" sz="2400" b="1" smtClean="0">
                <a:latin typeface="Times New Roman" panose="02020603050405020304" pitchFamily="18" charset="0"/>
                <a:ea typeface="楷体_GB2312" pitchFamily="49" charset="-122"/>
              </a:rPr>
              <a:t>3. </a:t>
            </a:r>
            <a:r>
              <a:rPr lang="zh-CN" altLang="en-US" sz="2400" b="1" smtClean="0">
                <a:latin typeface="Times New Roman" panose="02020603050405020304" pitchFamily="18" charset="0"/>
                <a:ea typeface="楷体_GB2312" pitchFamily="49" charset="-122"/>
              </a:rPr>
              <a:t>温度：升温可加快碰撞，加快反应</a:t>
            </a:r>
          </a:p>
          <a:p>
            <a:pPr algn="just" eaLnBrk="1" hangingPunct="1">
              <a:buFont typeface="Wingdings" panose="05000000000000000000" pitchFamily="2" charset="2"/>
              <a:buNone/>
            </a:pPr>
            <a:r>
              <a:rPr lang="zh-CN" altLang="en-US" sz="2400" b="1" smtClean="0">
                <a:latin typeface="Times New Roman" panose="02020603050405020304" pitchFamily="18" charset="0"/>
                <a:ea typeface="楷体_GB2312" pitchFamily="49" charset="-122"/>
              </a:rPr>
              <a:t>                每增高</a:t>
            </a:r>
            <a:r>
              <a:rPr lang="en-US" altLang="zh-CN" sz="2400" b="1" smtClean="0">
                <a:latin typeface="Times New Roman" panose="02020603050405020304" pitchFamily="18" charset="0"/>
                <a:ea typeface="楷体_GB2312" pitchFamily="49" charset="-122"/>
              </a:rPr>
              <a:t>10</a:t>
            </a:r>
            <a:r>
              <a:rPr lang="en-US" altLang="zh-CN" sz="2400" b="1" baseline="30000" smtClean="0">
                <a:latin typeface="Times New Roman" panose="02020603050405020304" pitchFamily="18" charset="0"/>
                <a:ea typeface="楷体_GB2312" pitchFamily="49" charset="-122"/>
              </a:rPr>
              <a:t>0</a:t>
            </a:r>
            <a:r>
              <a:rPr lang="en-US" altLang="zh-CN" sz="2400" b="1" smtClean="0">
                <a:latin typeface="Times New Roman" panose="02020603050405020304" pitchFamily="18" charset="0"/>
                <a:ea typeface="楷体_GB2312" pitchFamily="49" charset="-122"/>
              </a:rPr>
              <a:t>C</a:t>
            </a:r>
            <a:r>
              <a:rPr lang="zh-CN" altLang="en-US" sz="2400" b="1" smtClean="0">
                <a:latin typeface="Times New Roman" panose="02020603050405020304" pitchFamily="18" charset="0"/>
                <a:ea typeface="楷体_GB2312" pitchFamily="49" charset="-122"/>
              </a:rPr>
              <a:t>，速度增加</a:t>
            </a:r>
            <a:r>
              <a:rPr lang="en-US" altLang="zh-CN" sz="2400" b="1" smtClean="0">
                <a:latin typeface="Times New Roman" panose="02020603050405020304" pitchFamily="18" charset="0"/>
                <a:ea typeface="楷体_GB2312" pitchFamily="49" charset="-122"/>
              </a:rPr>
              <a:t>2</a:t>
            </a:r>
            <a:r>
              <a:rPr lang="zh-CN" altLang="en-US" sz="2400" b="1" smtClean="0">
                <a:latin typeface="Times New Roman" panose="02020603050405020304" pitchFamily="18" charset="0"/>
                <a:ea typeface="楷体_GB2312" pitchFamily="49" charset="-122"/>
              </a:rPr>
              <a:t>～</a:t>
            </a:r>
            <a:r>
              <a:rPr lang="en-US" altLang="zh-CN" sz="2400" b="1" smtClean="0">
                <a:latin typeface="Times New Roman" panose="02020603050405020304" pitchFamily="18" charset="0"/>
                <a:ea typeface="楷体_GB2312" pitchFamily="49" charset="-122"/>
              </a:rPr>
              <a:t>3</a:t>
            </a:r>
            <a:r>
              <a:rPr lang="zh-CN" altLang="en-US" sz="2400" b="1" smtClean="0">
                <a:latin typeface="Times New Roman" panose="02020603050405020304" pitchFamily="18" charset="0"/>
                <a:ea typeface="楷体_GB2312" pitchFamily="49" charset="-122"/>
              </a:rPr>
              <a:t>倍</a:t>
            </a:r>
          </a:p>
        </p:txBody>
      </p:sp>
      <p:sp>
        <p:nvSpPr>
          <p:cNvPr id="756740" name="Rectangle 4"/>
          <p:cNvSpPr>
            <a:spLocks noGrp="1" noChangeArrowheads="1"/>
          </p:cNvSpPr>
          <p:nvPr>
            <p:ph type="body" sz="half" idx="2"/>
          </p:nvPr>
        </p:nvSpPr>
        <p:spPr>
          <a:xfrm>
            <a:off x="685800" y="2362200"/>
            <a:ext cx="8763000" cy="2895600"/>
          </a:xfrm>
        </p:spPr>
        <p:txBody>
          <a:bodyPr/>
          <a:lstStyle/>
          <a:p>
            <a:pPr algn="just" eaLnBrk="1" hangingPunct="1">
              <a:buFont typeface="Wingdings" panose="05000000000000000000" pitchFamily="2" charset="2"/>
              <a:buNone/>
            </a:pPr>
            <a:r>
              <a:rPr lang="en-US" altLang="zh-CN" b="1" smtClean="0">
                <a:latin typeface="Times New Roman" panose="02020603050405020304" pitchFamily="18" charset="0"/>
                <a:ea typeface="楷体_GB2312" pitchFamily="49" charset="-122"/>
              </a:rPr>
              <a:t>4. </a:t>
            </a:r>
            <a:r>
              <a:rPr lang="zh-CN" altLang="en-US" b="1" smtClean="0">
                <a:latin typeface="Times New Roman" panose="02020603050405020304" pitchFamily="18" charset="0"/>
                <a:ea typeface="楷体_GB2312" pitchFamily="49" charset="-122"/>
              </a:rPr>
              <a:t>催化剂：改变反应历程，加快反应</a:t>
            </a:r>
          </a:p>
          <a:p>
            <a:pPr algn="just" eaLnBrk="1" hangingPunct="1">
              <a:buClr>
                <a:srgbClr val="FF99FF"/>
              </a:buClr>
              <a:buFont typeface="Wingdings" panose="05000000000000000000" pitchFamily="2" charset="2"/>
              <a:buChar char="ü"/>
            </a:pPr>
            <a:r>
              <a:rPr lang="zh-CN" altLang="en-US" sz="2400" b="1" smtClean="0">
                <a:latin typeface="Times New Roman" panose="02020603050405020304" pitchFamily="18" charset="0"/>
                <a:ea typeface="楷体_GB2312" pitchFamily="49" charset="-122"/>
              </a:rPr>
              <a:t>同上例：加入</a:t>
            </a:r>
            <a:r>
              <a:rPr lang="en-US" altLang="zh-CN" sz="2400" b="1" smtClean="0">
                <a:latin typeface="Times New Roman" panose="02020603050405020304" pitchFamily="18" charset="0"/>
                <a:ea typeface="楷体_GB2312" pitchFamily="49" charset="-122"/>
              </a:rPr>
              <a:t>Mn</a:t>
            </a:r>
            <a:r>
              <a:rPr lang="en-US" altLang="zh-CN" sz="2400" b="1" baseline="30000" smtClean="0">
                <a:latin typeface="Times New Roman" panose="02020603050405020304" pitchFamily="18" charset="0"/>
                <a:ea typeface="楷体_GB2312" pitchFamily="49" charset="-122"/>
              </a:rPr>
              <a:t>2+</a:t>
            </a:r>
            <a:r>
              <a:rPr lang="zh-CN" altLang="en-US" sz="2400" b="1" smtClean="0">
                <a:latin typeface="Times New Roman" panose="02020603050405020304" pitchFamily="18" charset="0"/>
                <a:ea typeface="楷体_GB2312" pitchFamily="49" charset="-122"/>
              </a:rPr>
              <a:t>催化反应，反应一开始便很快进行；</a:t>
            </a:r>
          </a:p>
          <a:p>
            <a:pPr algn="just" eaLnBrk="1" hangingPunct="1">
              <a:buClr>
                <a:srgbClr val="FF99FF"/>
              </a:buClr>
              <a:buFont typeface="Wingdings" panose="05000000000000000000" pitchFamily="2" charset="2"/>
              <a:buNone/>
            </a:pPr>
            <a:r>
              <a:rPr lang="zh-CN" altLang="en-US" sz="2400" b="1" smtClean="0">
                <a:latin typeface="Times New Roman" panose="02020603050405020304" pitchFamily="18" charset="0"/>
                <a:ea typeface="楷体_GB2312" pitchFamily="49" charset="-122"/>
              </a:rPr>
              <a:t>                     否则反应先慢后快，逐渐生成的</a:t>
            </a:r>
            <a:r>
              <a:rPr lang="en-US" altLang="zh-CN" sz="2400" b="1" smtClean="0">
                <a:latin typeface="Times New Roman" panose="02020603050405020304" pitchFamily="18" charset="0"/>
                <a:ea typeface="楷体_GB2312" pitchFamily="49" charset="-122"/>
              </a:rPr>
              <a:t>Mn</a:t>
            </a:r>
            <a:r>
              <a:rPr lang="en-US" altLang="zh-CN" sz="2400" b="1" baseline="30000" smtClean="0">
                <a:latin typeface="Times New Roman" panose="02020603050405020304" pitchFamily="18" charset="0"/>
                <a:ea typeface="楷体_GB2312" pitchFamily="49" charset="-122"/>
              </a:rPr>
              <a:t>2+</a:t>
            </a:r>
            <a:r>
              <a:rPr lang="zh-CN" altLang="en-US" sz="2400" b="1" smtClean="0">
                <a:latin typeface="Times New Roman" panose="02020603050405020304" pitchFamily="18" charset="0"/>
                <a:ea typeface="楷体_GB2312" pitchFamily="49" charset="-122"/>
              </a:rPr>
              <a:t>本身起</a:t>
            </a:r>
          </a:p>
          <a:p>
            <a:pPr algn="just" eaLnBrk="1" hangingPunct="1">
              <a:buClr>
                <a:srgbClr val="FF99FF"/>
              </a:buClr>
              <a:buFont typeface="Wingdings" panose="05000000000000000000" pitchFamily="2" charset="2"/>
              <a:buNone/>
            </a:pPr>
            <a:r>
              <a:rPr lang="zh-CN" altLang="en-US" sz="2400" b="1" smtClean="0">
                <a:latin typeface="Times New Roman" panose="02020603050405020304" pitchFamily="18" charset="0"/>
                <a:ea typeface="楷体_GB2312" pitchFamily="49" charset="-122"/>
              </a:rPr>
              <a:t>                     催化作用（自动催化反应）</a:t>
            </a:r>
          </a:p>
          <a:p>
            <a:pPr algn="just" eaLnBrk="1" hangingPunct="1">
              <a:buFont typeface="Wingdings" panose="05000000000000000000" pitchFamily="2" charset="2"/>
              <a:buNone/>
            </a:pPr>
            <a:r>
              <a:rPr lang="en-US" altLang="zh-CN" b="1" smtClean="0">
                <a:latin typeface="Times New Roman" panose="02020603050405020304" pitchFamily="18" charset="0"/>
                <a:ea typeface="楷体_GB2312" pitchFamily="49" charset="-122"/>
              </a:rPr>
              <a:t>5. </a:t>
            </a:r>
            <a:r>
              <a:rPr lang="zh-CN" altLang="en-US" b="1" smtClean="0">
                <a:latin typeface="Times New Roman" panose="02020603050405020304" pitchFamily="18" charset="0"/>
                <a:ea typeface="楷体_GB2312" pitchFamily="49" charset="-122"/>
              </a:rPr>
              <a:t>诱导反应：由于一个氧化还原的发生促进了另一</a:t>
            </a:r>
          </a:p>
          <a:p>
            <a:pPr algn="just" eaLnBrk="1" hangingPunct="1">
              <a:buFont typeface="Wingdings" panose="05000000000000000000" pitchFamily="2" charset="2"/>
              <a:buNone/>
            </a:pPr>
            <a:r>
              <a:rPr lang="zh-CN" altLang="en-US" b="1" smtClean="0">
                <a:latin typeface="Times New Roman" panose="02020603050405020304" pitchFamily="18" charset="0"/>
                <a:ea typeface="楷体_GB2312" pitchFamily="49" charset="-122"/>
              </a:rPr>
              <a:t>                         个氧化还原的进行，称～</a:t>
            </a:r>
          </a:p>
        </p:txBody>
      </p:sp>
      <p:grpSp>
        <p:nvGrpSpPr>
          <p:cNvPr id="2" name="Group 5"/>
          <p:cNvGrpSpPr>
            <a:grpSpLocks/>
          </p:cNvGrpSpPr>
          <p:nvPr/>
        </p:nvGrpSpPr>
        <p:grpSpPr bwMode="auto">
          <a:xfrm>
            <a:off x="762000" y="1676400"/>
            <a:ext cx="8382000" cy="533400"/>
            <a:chOff x="480" y="1392"/>
            <a:chExt cx="5280" cy="336"/>
          </a:xfrm>
        </p:grpSpPr>
        <p:sp>
          <p:nvSpPr>
            <p:cNvPr id="756742" name="Rectangle 6"/>
            <p:cNvSpPr>
              <a:spLocks noChangeArrowheads="1"/>
            </p:cNvSpPr>
            <p:nvPr/>
          </p:nvSpPr>
          <p:spPr bwMode="auto">
            <a:xfrm>
              <a:off x="480" y="1392"/>
              <a:ext cx="5280" cy="336"/>
            </a:xfrm>
            <a:prstGeom prst="rect">
              <a:avLst/>
            </a:prstGeom>
            <a:noFill/>
            <a:ln w="9525">
              <a:noFill/>
              <a:miter lim="800000"/>
              <a:headEnd/>
              <a:tailEnd/>
            </a:ln>
            <a:effectLst/>
          </p:spPr>
          <p:txBody>
            <a:bodyPr/>
            <a:lstStyle/>
            <a:p>
              <a:pPr marL="342900" indent="-342900" algn="just">
                <a:spcBef>
                  <a:spcPct val="20000"/>
                </a:spcBef>
                <a:buClr>
                  <a:schemeClr val="tx2"/>
                </a:buClr>
                <a:buSzPct val="75000"/>
                <a:buFont typeface="Wingdings" pitchFamily="2" charset="2"/>
                <a:buChar char="ü"/>
                <a:defRPr/>
              </a:pPr>
              <a:r>
                <a:rPr kumimoji="1" lang="zh-CN" altLang="en-US" sz="2400">
                  <a:effectLst>
                    <a:outerShdw blurRad="38100" dist="38100" dir="2700000" algn="tl">
                      <a:srgbClr val="C0C0C0"/>
                    </a:outerShdw>
                  </a:effectLst>
                  <a:latin typeface="Times New Roman" pitchFamily="18" charset="0"/>
                </a:rPr>
                <a:t>例： </a:t>
              </a:r>
              <a:r>
                <a:rPr kumimoji="1" lang="en-US" altLang="zh-CN" sz="2400">
                  <a:effectLst>
                    <a:outerShdw blurRad="38100" dist="38100" dir="2700000" algn="tl">
                      <a:srgbClr val="C0C0C0"/>
                    </a:outerShdw>
                  </a:effectLst>
                  <a:latin typeface="Times New Roman" pitchFamily="18" charset="0"/>
                </a:rPr>
                <a:t>2MnO</a:t>
              </a:r>
              <a:r>
                <a:rPr kumimoji="1" lang="en-US" altLang="zh-CN" sz="2400" baseline="-30000">
                  <a:effectLst>
                    <a:outerShdw blurRad="38100" dist="38100" dir="2700000" algn="tl">
                      <a:srgbClr val="C0C0C0"/>
                    </a:outerShdw>
                  </a:effectLst>
                  <a:latin typeface="Times New Roman" pitchFamily="18" charset="0"/>
                </a:rPr>
                <a:t>4</a:t>
              </a:r>
              <a:r>
                <a:rPr kumimoji="1" lang="en-US" altLang="zh-CN" sz="2400" baseline="30000">
                  <a:effectLst>
                    <a:outerShdw blurRad="38100" dist="38100" dir="2700000" algn="tl">
                      <a:srgbClr val="C0C0C0"/>
                    </a:outerShdw>
                  </a:effectLst>
                  <a:latin typeface="Times New Roman" pitchFamily="18" charset="0"/>
                </a:rPr>
                <a:t>- </a:t>
              </a:r>
              <a:r>
                <a:rPr kumimoji="1" lang="en-US" altLang="zh-CN" sz="2400">
                  <a:effectLst>
                    <a:outerShdw blurRad="38100" dist="38100" dir="2700000" algn="tl">
                      <a:srgbClr val="C0C0C0"/>
                    </a:outerShdw>
                  </a:effectLst>
                  <a:latin typeface="Times New Roman" pitchFamily="18" charset="0"/>
                </a:rPr>
                <a:t>+ H</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C</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O</a:t>
              </a:r>
              <a:r>
                <a:rPr kumimoji="1" lang="en-US" altLang="zh-CN" sz="2400" baseline="-30000">
                  <a:effectLst>
                    <a:outerShdw blurRad="38100" dist="38100" dir="2700000" algn="tl">
                      <a:srgbClr val="C0C0C0"/>
                    </a:outerShdw>
                  </a:effectLst>
                  <a:latin typeface="Times New Roman" pitchFamily="18" charset="0"/>
                </a:rPr>
                <a:t>4                        </a:t>
              </a:r>
              <a:r>
                <a:rPr kumimoji="1" lang="en-US" altLang="zh-CN" sz="2400">
                  <a:effectLst>
                    <a:outerShdw blurRad="38100" dist="38100" dir="2700000" algn="tl">
                      <a:srgbClr val="C0C0C0"/>
                    </a:outerShdw>
                  </a:effectLst>
                  <a:latin typeface="Times New Roman" pitchFamily="18" charset="0"/>
                </a:rPr>
                <a:t>2Mn</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 + 10CO</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 + 8H</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O</a:t>
              </a:r>
            </a:p>
          </p:txBody>
        </p:sp>
        <p:graphicFrame>
          <p:nvGraphicFramePr>
            <p:cNvPr id="18435" name="Object 7"/>
            <p:cNvGraphicFramePr>
              <a:graphicFrameLocks noChangeAspect="1"/>
            </p:cNvGraphicFramePr>
            <p:nvPr/>
          </p:nvGraphicFramePr>
          <p:xfrm>
            <a:off x="2736" y="1488"/>
            <a:ext cx="610" cy="155"/>
          </p:xfrm>
          <a:graphic>
            <a:graphicData uri="http://schemas.openxmlformats.org/presentationml/2006/ole">
              <mc:AlternateContent xmlns:mc="http://schemas.openxmlformats.org/markup-compatibility/2006">
                <mc:Choice xmlns:v="urn:schemas-microsoft-com:vml" Requires="v">
                  <p:oleObj spid="_x0000_s655402" r:id="rId4" imgW="843280" imgH="167640" progId="ChemDraw.Document.4.5">
                    <p:embed/>
                  </p:oleObj>
                </mc:Choice>
                <mc:Fallback>
                  <p:oleObj r:id="rId4" imgW="843280" imgH="167640" progId="ChemDraw.Document.4.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6" y="1488"/>
                          <a:ext cx="610" cy="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756744" name="Object 8"/>
          <p:cNvGraphicFramePr>
            <a:graphicFrameLocks noChangeAspect="1"/>
          </p:cNvGraphicFramePr>
          <p:nvPr/>
        </p:nvGraphicFramePr>
        <p:xfrm>
          <a:off x="1752600" y="5257800"/>
          <a:ext cx="2806700" cy="590550"/>
        </p:xfrm>
        <a:graphic>
          <a:graphicData uri="http://schemas.openxmlformats.org/presentationml/2006/ole">
            <mc:AlternateContent xmlns:mc="http://schemas.openxmlformats.org/markup-compatibility/2006">
              <mc:Choice xmlns:v="urn:schemas-microsoft-com:vml" Requires="v">
                <p:oleObj spid="_x0000_s655403" name="Equation" r:id="rId6" imgW="1269449" imgH="266584" progId="Equation.DSMT4">
                  <p:embed/>
                </p:oleObj>
              </mc:Choice>
              <mc:Fallback>
                <p:oleObj name="Equation" r:id="rId6" imgW="1269449" imgH="266584"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5257800"/>
                        <a:ext cx="2806700" cy="590550"/>
                      </a:xfrm>
                      <a:prstGeom prst="rect">
                        <a:avLst/>
                      </a:prstGeom>
                      <a:solidFill>
                        <a:schemeClr val="accent2"/>
                      </a:solidFill>
                    </p:spPr>
                  </p:pic>
                </p:oleObj>
              </mc:Fallback>
            </mc:AlternateContent>
          </a:graphicData>
        </a:graphic>
      </p:graphicFrame>
      <p:sp>
        <p:nvSpPr>
          <p:cNvPr id="756745" name="Text Box 9"/>
          <p:cNvSpPr txBox="1">
            <a:spLocks noChangeArrowheads="1"/>
          </p:cNvSpPr>
          <p:nvPr/>
        </p:nvSpPr>
        <p:spPr bwMode="auto">
          <a:xfrm>
            <a:off x="762000" y="54102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buClr>
                <a:srgbClr val="FF6600"/>
              </a:buClr>
              <a:buSzPct val="75000"/>
              <a:buFont typeface="Wingdings" panose="05000000000000000000" pitchFamily="2" charset="2"/>
              <a:buChar char="ü"/>
            </a:pPr>
            <a:r>
              <a:rPr kumimoji="1" lang="zh-CN" altLang="en-US" sz="2400">
                <a:latin typeface="Times New Roman" panose="02020603050405020304" pitchFamily="18" charset="0"/>
              </a:rPr>
              <a:t>  例：</a:t>
            </a:r>
          </a:p>
        </p:txBody>
      </p:sp>
      <p:sp>
        <p:nvSpPr>
          <p:cNvPr id="756746" name="Text Box 10"/>
          <p:cNvSpPr txBox="1">
            <a:spLocks noChangeArrowheads="1"/>
          </p:cNvSpPr>
          <p:nvPr/>
        </p:nvSpPr>
        <p:spPr bwMode="auto">
          <a:xfrm>
            <a:off x="1295400" y="6096000"/>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buClr>
                <a:schemeClr val="hlink"/>
              </a:buClr>
              <a:buSzPct val="75000"/>
              <a:buFont typeface="Wingdings" panose="05000000000000000000" pitchFamily="2" charset="2"/>
              <a:buNone/>
            </a:pPr>
            <a:r>
              <a:rPr kumimoji="1" lang="zh-CN" altLang="en-US" sz="2400" b="1">
                <a:latin typeface="Times New Roman" panose="02020603050405020304" pitchFamily="18" charset="0"/>
              </a:rPr>
              <a:t>受诱体   诱导体   作用体 </a:t>
            </a:r>
          </a:p>
        </p:txBody>
      </p:sp>
    </p:spTree>
    <p:extLst>
      <p:ext uri="{BB962C8B-B14F-4D97-AF65-F5344CB8AC3E}">
        <p14:creationId xmlns:p14="http://schemas.microsoft.com/office/powerpoint/2010/main" val="3560353978"/>
      </p:ext>
    </p:extLst>
  </p:cSld>
  <p:clrMapOvr>
    <a:masterClrMapping/>
  </p:clrMapOvr>
  <p:transition spd="slow">
    <p:checker dir="vert"/>
    <p:sndAc>
      <p:stSnd>
        <p:snd r:embed="rId3" name="type.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iterate type="wd">
                                    <p:tmPct val="100000"/>
                                  </p:iterate>
                                  <p:childTnLst>
                                    <p:set>
                                      <p:cBhvr>
                                        <p:cTn id="6" dur="1" fill="hold">
                                          <p:stCondLst>
                                            <p:cond delay="0"/>
                                          </p:stCondLst>
                                        </p:cTn>
                                        <p:tgtEl>
                                          <p:spTgt spid="756739">
                                            <p:txEl>
                                              <p:pRg st="0" end="0"/>
                                            </p:txEl>
                                          </p:spTgt>
                                        </p:tgtEl>
                                        <p:attrNameLst>
                                          <p:attrName>style.visibility</p:attrName>
                                        </p:attrNameLst>
                                      </p:cBhvr>
                                      <p:to>
                                        <p:strVal val="visible"/>
                                      </p:to>
                                    </p:set>
                                    <p:animEffect transition="in" filter="dissolve">
                                      <p:cBhvr>
                                        <p:cTn id="7" dur="300"/>
                                        <p:tgtEl>
                                          <p:spTgt spid="7567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iterate type="wd">
                                    <p:tmPct val="100000"/>
                                  </p:iterate>
                                  <p:childTnLst>
                                    <p:set>
                                      <p:cBhvr>
                                        <p:cTn id="11" dur="1" fill="hold">
                                          <p:stCondLst>
                                            <p:cond delay="0"/>
                                          </p:stCondLst>
                                        </p:cTn>
                                        <p:tgtEl>
                                          <p:spTgt spid="756739">
                                            <p:txEl>
                                              <p:pRg st="1" end="1"/>
                                            </p:txEl>
                                          </p:spTgt>
                                        </p:tgtEl>
                                        <p:attrNameLst>
                                          <p:attrName>style.visibility</p:attrName>
                                        </p:attrNameLst>
                                      </p:cBhvr>
                                      <p:to>
                                        <p:strVal val="visible"/>
                                      </p:to>
                                    </p:set>
                                    <p:animEffect transition="in" filter="dissolve">
                                      <p:cBhvr>
                                        <p:cTn id="12" dur="300"/>
                                        <p:tgtEl>
                                          <p:spTgt spid="7567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iterate type="wd">
                                    <p:tmPct val="100000"/>
                                  </p:iterate>
                                  <p:childTnLst>
                                    <p:set>
                                      <p:cBhvr>
                                        <p:cTn id="21" dur="1" fill="hold">
                                          <p:stCondLst>
                                            <p:cond delay="0"/>
                                          </p:stCondLst>
                                        </p:cTn>
                                        <p:tgtEl>
                                          <p:spTgt spid="756740">
                                            <p:txEl>
                                              <p:pRg st="0" end="0"/>
                                            </p:txEl>
                                          </p:spTgt>
                                        </p:tgtEl>
                                        <p:attrNameLst>
                                          <p:attrName>style.visibility</p:attrName>
                                        </p:attrNameLst>
                                      </p:cBhvr>
                                      <p:to>
                                        <p:strVal val="visible"/>
                                      </p:to>
                                    </p:set>
                                    <p:animEffect transition="in" filter="dissolve">
                                      <p:cBhvr>
                                        <p:cTn id="22" dur="300"/>
                                        <p:tgtEl>
                                          <p:spTgt spid="756740">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iterate type="wd">
                                    <p:tmPct val="100000"/>
                                  </p:iterate>
                                  <p:childTnLst>
                                    <p:set>
                                      <p:cBhvr>
                                        <p:cTn id="26" dur="1" fill="hold">
                                          <p:stCondLst>
                                            <p:cond delay="0"/>
                                          </p:stCondLst>
                                        </p:cTn>
                                        <p:tgtEl>
                                          <p:spTgt spid="756740">
                                            <p:txEl>
                                              <p:pRg st="1" end="1"/>
                                            </p:txEl>
                                          </p:spTgt>
                                        </p:tgtEl>
                                        <p:attrNameLst>
                                          <p:attrName>style.visibility</p:attrName>
                                        </p:attrNameLst>
                                      </p:cBhvr>
                                      <p:to>
                                        <p:strVal val="visible"/>
                                      </p:to>
                                    </p:set>
                                    <p:animEffect transition="in" filter="dissolve">
                                      <p:cBhvr>
                                        <p:cTn id="27" dur="300"/>
                                        <p:tgtEl>
                                          <p:spTgt spid="756740">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iterate type="wd">
                                    <p:tmPct val="100000"/>
                                  </p:iterate>
                                  <p:childTnLst>
                                    <p:set>
                                      <p:cBhvr>
                                        <p:cTn id="31" dur="1" fill="hold">
                                          <p:stCondLst>
                                            <p:cond delay="0"/>
                                          </p:stCondLst>
                                        </p:cTn>
                                        <p:tgtEl>
                                          <p:spTgt spid="756740">
                                            <p:txEl>
                                              <p:pRg st="2" end="2"/>
                                            </p:txEl>
                                          </p:spTgt>
                                        </p:tgtEl>
                                        <p:attrNameLst>
                                          <p:attrName>style.visibility</p:attrName>
                                        </p:attrNameLst>
                                      </p:cBhvr>
                                      <p:to>
                                        <p:strVal val="visible"/>
                                      </p:to>
                                    </p:set>
                                    <p:animEffect transition="in" filter="dissolve">
                                      <p:cBhvr>
                                        <p:cTn id="32" dur="300"/>
                                        <p:tgtEl>
                                          <p:spTgt spid="756740">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iterate type="wd">
                                    <p:tmPct val="100000"/>
                                  </p:iterate>
                                  <p:childTnLst>
                                    <p:set>
                                      <p:cBhvr>
                                        <p:cTn id="36" dur="1" fill="hold">
                                          <p:stCondLst>
                                            <p:cond delay="0"/>
                                          </p:stCondLst>
                                        </p:cTn>
                                        <p:tgtEl>
                                          <p:spTgt spid="756740">
                                            <p:txEl>
                                              <p:pRg st="3" end="3"/>
                                            </p:txEl>
                                          </p:spTgt>
                                        </p:tgtEl>
                                        <p:attrNameLst>
                                          <p:attrName>style.visibility</p:attrName>
                                        </p:attrNameLst>
                                      </p:cBhvr>
                                      <p:to>
                                        <p:strVal val="visible"/>
                                      </p:to>
                                    </p:set>
                                    <p:animEffect transition="in" filter="dissolve">
                                      <p:cBhvr>
                                        <p:cTn id="37" dur="300"/>
                                        <p:tgtEl>
                                          <p:spTgt spid="756740">
                                            <p:txEl>
                                              <p:pRg st="3" end="3"/>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iterate type="wd">
                                    <p:tmPct val="100000"/>
                                  </p:iterate>
                                  <p:childTnLst>
                                    <p:set>
                                      <p:cBhvr>
                                        <p:cTn id="41" dur="1" fill="hold">
                                          <p:stCondLst>
                                            <p:cond delay="0"/>
                                          </p:stCondLst>
                                        </p:cTn>
                                        <p:tgtEl>
                                          <p:spTgt spid="756740">
                                            <p:txEl>
                                              <p:pRg st="4" end="4"/>
                                            </p:txEl>
                                          </p:spTgt>
                                        </p:tgtEl>
                                        <p:attrNameLst>
                                          <p:attrName>style.visibility</p:attrName>
                                        </p:attrNameLst>
                                      </p:cBhvr>
                                      <p:to>
                                        <p:strVal val="visible"/>
                                      </p:to>
                                    </p:set>
                                    <p:animEffect transition="in" filter="dissolve">
                                      <p:cBhvr>
                                        <p:cTn id="42" dur="300"/>
                                        <p:tgtEl>
                                          <p:spTgt spid="756740">
                                            <p:txEl>
                                              <p:pRg st="4" end="4"/>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iterate type="wd">
                                    <p:tmPct val="100000"/>
                                  </p:iterate>
                                  <p:childTnLst>
                                    <p:set>
                                      <p:cBhvr>
                                        <p:cTn id="46" dur="1" fill="hold">
                                          <p:stCondLst>
                                            <p:cond delay="0"/>
                                          </p:stCondLst>
                                        </p:cTn>
                                        <p:tgtEl>
                                          <p:spTgt spid="756740">
                                            <p:txEl>
                                              <p:pRg st="5" end="5"/>
                                            </p:txEl>
                                          </p:spTgt>
                                        </p:tgtEl>
                                        <p:attrNameLst>
                                          <p:attrName>style.visibility</p:attrName>
                                        </p:attrNameLst>
                                      </p:cBhvr>
                                      <p:to>
                                        <p:strVal val="visible"/>
                                      </p:to>
                                    </p:set>
                                    <p:animEffect transition="in" filter="dissolve">
                                      <p:cBhvr>
                                        <p:cTn id="47" dur="300"/>
                                        <p:tgtEl>
                                          <p:spTgt spid="756740">
                                            <p:txEl>
                                              <p:pRg st="5" end="5"/>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756745"/>
                                        </p:tgtEl>
                                        <p:attrNameLst>
                                          <p:attrName>style.visibility</p:attrName>
                                        </p:attrNameLst>
                                      </p:cBhvr>
                                      <p:to>
                                        <p:strVal val="visible"/>
                                      </p:to>
                                    </p:set>
                                    <p:anim calcmode="lin" valueType="num">
                                      <p:cBhvr additive="base">
                                        <p:cTn id="52" dur="500" fill="hold"/>
                                        <p:tgtEl>
                                          <p:spTgt spid="756745"/>
                                        </p:tgtEl>
                                        <p:attrNameLst>
                                          <p:attrName>ppt_x</p:attrName>
                                        </p:attrNameLst>
                                      </p:cBhvr>
                                      <p:tavLst>
                                        <p:tav tm="0">
                                          <p:val>
                                            <p:strVal val="0-#ppt_w/2"/>
                                          </p:val>
                                        </p:tav>
                                        <p:tav tm="100000">
                                          <p:val>
                                            <p:strVal val="#ppt_x"/>
                                          </p:val>
                                        </p:tav>
                                      </p:tavLst>
                                    </p:anim>
                                    <p:anim calcmode="lin" valueType="num">
                                      <p:cBhvr additive="base">
                                        <p:cTn id="53" dur="500" fill="hold"/>
                                        <p:tgtEl>
                                          <p:spTgt spid="756745"/>
                                        </p:tgtEl>
                                        <p:attrNameLst>
                                          <p:attrName>ppt_y</p:attrName>
                                        </p:attrNameLst>
                                      </p:cBhvr>
                                      <p:tavLst>
                                        <p:tav tm="0">
                                          <p:val>
                                            <p:strVal val="#ppt_y"/>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756744"/>
                                        </p:tgtEl>
                                        <p:attrNameLst>
                                          <p:attrName>style.visibility</p:attrName>
                                        </p:attrNameLst>
                                      </p:cBhvr>
                                      <p:to>
                                        <p:strVal val="visible"/>
                                      </p:to>
                                    </p:set>
                                    <p:animEffect transition="in" filter="dissolve">
                                      <p:cBhvr>
                                        <p:cTn id="58" dur="500"/>
                                        <p:tgtEl>
                                          <p:spTgt spid="756744"/>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 presetClass="entr" presetSubtype="10" fill="hold" grpId="0" nodeType="clickEffect">
                                  <p:stCondLst>
                                    <p:cond delay="0"/>
                                  </p:stCondLst>
                                  <p:childTnLst>
                                    <p:set>
                                      <p:cBhvr>
                                        <p:cTn id="62" dur="1" fill="hold">
                                          <p:stCondLst>
                                            <p:cond delay="0"/>
                                          </p:stCondLst>
                                        </p:cTn>
                                        <p:tgtEl>
                                          <p:spTgt spid="756746"/>
                                        </p:tgtEl>
                                        <p:attrNameLst>
                                          <p:attrName>style.visibility</p:attrName>
                                        </p:attrNameLst>
                                      </p:cBhvr>
                                      <p:to>
                                        <p:strVal val="visible"/>
                                      </p:to>
                                    </p:set>
                                    <p:animEffect transition="in" filter="checkerboard(across)">
                                      <p:cBhvr>
                                        <p:cTn id="63" dur="500"/>
                                        <p:tgtEl>
                                          <p:spTgt spid="756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39" grpId="0" build="p" autoUpdateAnimBg="0"/>
      <p:bldP spid="756740" grpId="0" build="p" autoUpdateAnimBg="0"/>
      <p:bldP spid="756745" grpId="0" autoUpdateAnimBg="0"/>
      <p:bldP spid="756746"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3"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4EAE380-E4A6-4FBF-8073-638E0208F0C8}" type="slidenum">
              <a:rPr lang="zh-CN" altLang="en-US">
                <a:latin typeface="Arial Black" panose="020B0A04020102020204" pitchFamily="34" charset="0"/>
              </a:rPr>
              <a:pPr eaLnBrk="1" hangingPunct="1"/>
              <a:t>113</a:t>
            </a:fld>
            <a:endParaRPr lang="en-US" altLang="zh-CN">
              <a:latin typeface="Arial Black" panose="020B0A04020102020204" pitchFamily="34" charset="0"/>
            </a:endParaRPr>
          </a:p>
        </p:txBody>
      </p:sp>
      <p:sp>
        <p:nvSpPr>
          <p:cNvPr id="19464"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0ACDC72-DDB1-4ABB-A4C1-AC85C702C8B8}" type="datetime3">
              <a:rPr lang="zh-CN" altLang="en-US" smtClean="0"/>
              <a:pPr eaLnBrk="1" hangingPunct="1"/>
              <a:t>2018年11月15日星期四</a:t>
            </a:fld>
            <a:endParaRPr lang="en-US" altLang="zh-CN" smtClean="0"/>
          </a:p>
        </p:txBody>
      </p:sp>
      <p:sp>
        <p:nvSpPr>
          <p:cNvPr id="757762" name="Rectangle 2"/>
          <p:cNvSpPr>
            <a:spLocks noChangeArrowheads="1"/>
          </p:cNvSpPr>
          <p:nvPr/>
        </p:nvSpPr>
        <p:spPr bwMode="auto">
          <a:xfrm>
            <a:off x="395288" y="333375"/>
            <a:ext cx="1944687" cy="519113"/>
          </a:xfrm>
          <a:prstGeom prst="rect">
            <a:avLst/>
          </a:prstGeom>
          <a:noFill/>
          <a:ln w="12700">
            <a:noFill/>
            <a:miter lim="800000"/>
            <a:headEnd/>
            <a:tailEnd/>
          </a:ln>
          <a:effectLst/>
        </p:spPr>
        <p:txBody>
          <a:bodyPr>
            <a:spAutoFit/>
          </a:bodyPr>
          <a:lstStyle/>
          <a:p>
            <a:pPr>
              <a:defRPr/>
            </a:pPr>
            <a:r>
              <a:rPr lang="zh-CN" altLang="en-US" sz="2800" b="1">
                <a:solidFill>
                  <a:srgbClr val="FF3300"/>
                </a:solidFill>
                <a:effectLst>
                  <a:outerShdw blurRad="38100" dist="38100" dir="2700000" algn="tl">
                    <a:srgbClr val="C0C0C0"/>
                  </a:outerShdw>
                </a:effectLst>
                <a:latin typeface="Arial" charset="0"/>
                <a:ea typeface="楷体_GB2312" pitchFamily="49" charset="-122"/>
              </a:rPr>
              <a:t>滴定曲线</a:t>
            </a:r>
          </a:p>
        </p:txBody>
      </p:sp>
      <p:pic>
        <p:nvPicPr>
          <p:cNvPr id="194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2708275"/>
            <a:ext cx="3370263" cy="355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7" name="Text Box 4"/>
          <p:cNvSpPr txBox="1">
            <a:spLocks noChangeArrowheads="1"/>
          </p:cNvSpPr>
          <p:nvPr/>
        </p:nvSpPr>
        <p:spPr bwMode="auto">
          <a:xfrm>
            <a:off x="468313" y="765175"/>
            <a:ext cx="86756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400" b="1">
                <a:ea typeface="楷体_GB2312" pitchFamily="49" charset="-122"/>
              </a:rPr>
              <a:t>以电极电位为纵坐标，滴定剂体积或滴定分数为横坐标绘制的曲线。电极电位可通过能斯特公式计算，也可通过实验获得。</a:t>
            </a:r>
          </a:p>
        </p:txBody>
      </p:sp>
      <p:graphicFrame>
        <p:nvGraphicFramePr>
          <p:cNvPr id="757765" name="Object 5"/>
          <p:cNvGraphicFramePr>
            <a:graphicFrameLocks noGrp="1" noChangeAspect="1"/>
          </p:cNvGraphicFramePr>
          <p:nvPr>
            <p:ph sz="half" idx="1"/>
          </p:nvPr>
        </p:nvGraphicFramePr>
        <p:xfrm>
          <a:off x="900113" y="3284538"/>
          <a:ext cx="3656012" cy="1003300"/>
        </p:xfrm>
        <a:graphic>
          <a:graphicData uri="http://schemas.openxmlformats.org/presentationml/2006/ole">
            <mc:AlternateContent xmlns:mc="http://schemas.openxmlformats.org/markup-compatibility/2006">
              <mc:Choice xmlns:v="urn:schemas-microsoft-com:vml" Requires="v">
                <p:oleObj spid="_x0000_s656486" name="Equation" r:id="rId4" imgW="1269720" imgH="406080" progId="Equation.DSMT4">
                  <p:embed/>
                </p:oleObj>
              </mc:Choice>
              <mc:Fallback>
                <p:oleObj name="Equation" r:id="rId4" imgW="1269720" imgH="4060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3284538"/>
                        <a:ext cx="3656012"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766" name="Object 6"/>
          <p:cNvGraphicFramePr>
            <a:graphicFrameLocks noGrp="1" noChangeAspect="1"/>
          </p:cNvGraphicFramePr>
          <p:nvPr>
            <p:ph sz="half" idx="2"/>
          </p:nvPr>
        </p:nvGraphicFramePr>
        <p:xfrm>
          <a:off x="936625" y="5056188"/>
          <a:ext cx="3706813" cy="962025"/>
        </p:xfrm>
        <a:graphic>
          <a:graphicData uri="http://schemas.openxmlformats.org/presentationml/2006/ole">
            <mc:AlternateContent xmlns:mc="http://schemas.openxmlformats.org/markup-compatibility/2006">
              <mc:Choice xmlns:v="urn:schemas-microsoft-com:vml" Requires="v">
                <p:oleObj spid="_x0000_s656487" name="Equation" r:id="rId6" imgW="1295280" imgH="406080" progId="Equation.DSMT4">
                  <p:embed/>
                </p:oleObj>
              </mc:Choice>
              <mc:Fallback>
                <p:oleObj name="Equation" r:id="rId6" imgW="1295280" imgH="4060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6625" y="5056188"/>
                        <a:ext cx="3706813"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7"/>
          <p:cNvGrpSpPr>
            <a:grpSpLocks/>
          </p:cNvGrpSpPr>
          <p:nvPr/>
        </p:nvGrpSpPr>
        <p:grpSpPr bwMode="auto">
          <a:xfrm>
            <a:off x="827088" y="1844675"/>
            <a:ext cx="7086600" cy="609600"/>
            <a:chOff x="480" y="576"/>
            <a:chExt cx="4464" cy="384"/>
          </a:xfrm>
        </p:grpSpPr>
        <p:sp>
          <p:nvSpPr>
            <p:cNvPr id="757768" name="Rectangle 8"/>
            <p:cNvSpPr>
              <a:spLocks noChangeArrowheads="1"/>
            </p:cNvSpPr>
            <p:nvPr/>
          </p:nvSpPr>
          <p:spPr bwMode="auto">
            <a:xfrm>
              <a:off x="480" y="576"/>
              <a:ext cx="4464" cy="384"/>
            </a:xfrm>
            <a:prstGeom prst="rect">
              <a:avLst/>
            </a:prstGeom>
            <a:noFill/>
            <a:ln w="9525">
              <a:noFill/>
              <a:miter lim="800000"/>
              <a:headEnd/>
              <a:tailEnd/>
            </a:ln>
            <a:effectLst/>
          </p:spPr>
          <p:txBody>
            <a:bodyPr/>
            <a:lstStyle/>
            <a:p>
              <a:pPr marL="342900" indent="-342900" algn="just">
                <a:spcBef>
                  <a:spcPct val="20000"/>
                </a:spcBef>
                <a:buClr>
                  <a:schemeClr val="tx2"/>
                </a:buClr>
                <a:buSzPct val="75000"/>
                <a:buFont typeface="Wingdings" pitchFamily="2" charset="2"/>
                <a:buNone/>
                <a:defRPr/>
              </a:pPr>
              <a:r>
                <a:rPr kumimoji="1" lang="en-US" altLang="zh-CN" sz="2800">
                  <a:effectLst>
                    <a:outerShdw blurRad="38100" dist="38100" dir="2700000" algn="tl">
                      <a:srgbClr val="C0C0C0"/>
                    </a:outerShdw>
                  </a:effectLst>
                  <a:latin typeface="Times New Roman" pitchFamily="18" charset="0"/>
                </a:rPr>
                <a:t>n</a:t>
              </a:r>
              <a:r>
                <a:rPr kumimoji="1" lang="en-US" altLang="zh-CN" sz="2800" baseline="-25000">
                  <a:effectLst>
                    <a:outerShdw blurRad="38100" dist="38100" dir="2700000" algn="tl">
                      <a:srgbClr val="C0C0C0"/>
                    </a:outerShdw>
                  </a:effectLst>
                  <a:latin typeface="Times New Roman" pitchFamily="18" charset="0"/>
                </a:rPr>
                <a:t>2</a:t>
              </a:r>
              <a:r>
                <a:rPr kumimoji="1" lang="en-US" altLang="zh-CN" sz="2800">
                  <a:effectLst>
                    <a:outerShdw blurRad="38100" dist="38100" dir="2700000" algn="tl">
                      <a:srgbClr val="C0C0C0"/>
                    </a:outerShdw>
                  </a:effectLst>
                  <a:latin typeface="Times New Roman" pitchFamily="18" charset="0"/>
                </a:rPr>
                <a:t>Ox</a:t>
              </a:r>
              <a:r>
                <a:rPr kumimoji="1" lang="en-US" altLang="zh-CN" sz="2800" baseline="-30000">
                  <a:effectLst>
                    <a:outerShdw blurRad="38100" dist="38100" dir="2700000" algn="tl">
                      <a:srgbClr val="C0C0C0"/>
                    </a:outerShdw>
                  </a:effectLst>
                  <a:latin typeface="Times New Roman" pitchFamily="18" charset="0"/>
                </a:rPr>
                <a:t>1 </a:t>
              </a:r>
              <a:r>
                <a:rPr kumimoji="1" lang="en-US" altLang="zh-CN" sz="2800">
                  <a:effectLst>
                    <a:outerShdw blurRad="38100" dist="38100" dir="2700000" algn="tl">
                      <a:srgbClr val="C0C0C0"/>
                    </a:outerShdw>
                  </a:effectLst>
                  <a:latin typeface="Times New Roman" pitchFamily="18" charset="0"/>
                </a:rPr>
                <a:t> + n</a:t>
              </a:r>
              <a:r>
                <a:rPr kumimoji="1" lang="en-US" altLang="zh-CN" sz="2800" baseline="-25000">
                  <a:effectLst>
                    <a:outerShdw blurRad="38100" dist="38100" dir="2700000" algn="tl">
                      <a:srgbClr val="C0C0C0"/>
                    </a:outerShdw>
                  </a:effectLst>
                  <a:latin typeface="Times New Roman" pitchFamily="18" charset="0"/>
                </a:rPr>
                <a:t>1</a:t>
              </a:r>
              <a:r>
                <a:rPr kumimoji="1" lang="en-US" altLang="zh-CN" sz="2800">
                  <a:effectLst>
                    <a:outerShdw blurRad="38100" dist="38100" dir="2700000" algn="tl">
                      <a:srgbClr val="C0C0C0"/>
                    </a:outerShdw>
                  </a:effectLst>
                  <a:latin typeface="Times New Roman" pitchFamily="18" charset="0"/>
                </a:rPr>
                <a:t>Red</a:t>
              </a:r>
              <a:r>
                <a:rPr kumimoji="1" lang="en-US" altLang="zh-CN" sz="2800" baseline="-30000">
                  <a:effectLst>
                    <a:outerShdw blurRad="38100" dist="38100" dir="2700000" algn="tl">
                      <a:srgbClr val="C0C0C0"/>
                    </a:outerShdw>
                  </a:effectLst>
                  <a:latin typeface="Times New Roman" pitchFamily="18" charset="0"/>
                </a:rPr>
                <a:t>2   </a:t>
              </a:r>
              <a:r>
                <a:rPr kumimoji="1" lang="en-US" altLang="zh-CN" sz="2800">
                  <a:effectLst>
                    <a:outerShdw blurRad="38100" dist="38100" dir="2700000" algn="tl">
                      <a:srgbClr val="C0C0C0"/>
                    </a:outerShdw>
                  </a:effectLst>
                  <a:latin typeface="Times New Roman" pitchFamily="18" charset="0"/>
                </a:rPr>
                <a:t>          n</a:t>
              </a:r>
              <a:r>
                <a:rPr kumimoji="1" lang="en-US" altLang="zh-CN" sz="2800" baseline="-25000">
                  <a:effectLst>
                    <a:outerShdw blurRad="38100" dist="38100" dir="2700000" algn="tl">
                      <a:srgbClr val="C0C0C0"/>
                    </a:outerShdw>
                  </a:effectLst>
                  <a:latin typeface="Times New Roman" pitchFamily="18" charset="0"/>
                </a:rPr>
                <a:t>1</a:t>
              </a:r>
              <a:r>
                <a:rPr kumimoji="1" lang="en-US" altLang="zh-CN" sz="2800">
                  <a:effectLst>
                    <a:outerShdw blurRad="38100" dist="38100" dir="2700000" algn="tl">
                      <a:srgbClr val="C0C0C0"/>
                    </a:outerShdw>
                  </a:effectLst>
                  <a:latin typeface="Times New Roman" pitchFamily="18" charset="0"/>
                </a:rPr>
                <a:t>Ox</a:t>
              </a:r>
              <a:r>
                <a:rPr kumimoji="1" lang="en-US" altLang="zh-CN" sz="2800" baseline="-30000">
                  <a:effectLst>
                    <a:outerShdw blurRad="38100" dist="38100" dir="2700000" algn="tl">
                      <a:srgbClr val="C0C0C0"/>
                    </a:outerShdw>
                  </a:effectLst>
                  <a:latin typeface="Times New Roman" pitchFamily="18" charset="0"/>
                </a:rPr>
                <a:t>2  </a:t>
              </a:r>
              <a:r>
                <a:rPr kumimoji="1" lang="en-US" altLang="zh-CN" sz="2800">
                  <a:effectLst>
                    <a:outerShdw blurRad="38100" dist="38100" dir="2700000" algn="tl">
                      <a:srgbClr val="C0C0C0"/>
                    </a:outerShdw>
                  </a:effectLst>
                  <a:latin typeface="Times New Roman" pitchFamily="18" charset="0"/>
                </a:rPr>
                <a:t>+  n</a:t>
              </a:r>
              <a:r>
                <a:rPr kumimoji="1" lang="en-US" altLang="zh-CN" sz="2800" baseline="-25000">
                  <a:effectLst>
                    <a:outerShdw blurRad="38100" dist="38100" dir="2700000" algn="tl">
                      <a:srgbClr val="C0C0C0"/>
                    </a:outerShdw>
                  </a:effectLst>
                  <a:latin typeface="Times New Roman" pitchFamily="18" charset="0"/>
                </a:rPr>
                <a:t>2</a:t>
              </a:r>
              <a:r>
                <a:rPr kumimoji="1" lang="en-US" altLang="zh-CN" sz="2800">
                  <a:effectLst>
                    <a:outerShdw blurRad="38100" dist="38100" dir="2700000" algn="tl">
                      <a:srgbClr val="C0C0C0"/>
                    </a:outerShdw>
                  </a:effectLst>
                  <a:latin typeface="Times New Roman" pitchFamily="18" charset="0"/>
                </a:rPr>
                <a:t>Red</a:t>
              </a:r>
              <a:r>
                <a:rPr kumimoji="1" lang="en-US" altLang="zh-CN" sz="2800" baseline="-30000">
                  <a:effectLst>
                    <a:outerShdw blurRad="38100" dist="38100" dir="2700000" algn="tl">
                      <a:srgbClr val="C0C0C0"/>
                    </a:outerShdw>
                  </a:effectLst>
                  <a:latin typeface="Times New Roman" pitchFamily="18" charset="0"/>
                </a:rPr>
                <a:t>1</a:t>
              </a:r>
            </a:p>
          </p:txBody>
        </p:sp>
        <p:graphicFrame>
          <p:nvGraphicFramePr>
            <p:cNvPr id="19462" name="Object 9"/>
            <p:cNvGraphicFramePr>
              <a:graphicFrameLocks noChangeAspect="1"/>
            </p:cNvGraphicFramePr>
            <p:nvPr/>
          </p:nvGraphicFramePr>
          <p:xfrm>
            <a:off x="2016" y="672"/>
            <a:ext cx="622" cy="160"/>
          </p:xfrm>
          <a:graphic>
            <a:graphicData uri="http://schemas.openxmlformats.org/presentationml/2006/ole">
              <mc:AlternateContent xmlns:mc="http://schemas.openxmlformats.org/markup-compatibility/2006">
                <mc:Choice xmlns:v="urn:schemas-microsoft-com:vml" Requires="v">
                  <p:oleObj spid="_x0000_s656488" r:id="rId8" imgW="843280" imgH="167640" progId="ChemDraw.Document.4.5">
                    <p:embed/>
                  </p:oleObj>
                </mc:Choice>
                <mc:Fallback>
                  <p:oleObj r:id="rId8" imgW="843280" imgH="167640" progId="ChemDraw.Document.4.5">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6" y="672"/>
                          <a:ext cx="622" cy="1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10"/>
          <p:cNvGrpSpPr>
            <a:grpSpLocks/>
          </p:cNvGrpSpPr>
          <p:nvPr/>
        </p:nvGrpSpPr>
        <p:grpSpPr bwMode="auto">
          <a:xfrm>
            <a:off x="755650" y="2565400"/>
            <a:ext cx="3810000" cy="2368550"/>
            <a:chOff x="476" y="1616"/>
            <a:chExt cx="2400" cy="1492"/>
          </a:xfrm>
        </p:grpSpPr>
        <p:grpSp>
          <p:nvGrpSpPr>
            <p:cNvPr id="19470" name="Group 11"/>
            <p:cNvGrpSpPr>
              <a:grpSpLocks/>
            </p:cNvGrpSpPr>
            <p:nvPr/>
          </p:nvGrpSpPr>
          <p:grpSpPr bwMode="auto">
            <a:xfrm>
              <a:off x="476" y="2750"/>
              <a:ext cx="2400" cy="358"/>
              <a:chOff x="816" y="2592"/>
              <a:chExt cx="2400" cy="358"/>
            </a:xfrm>
          </p:grpSpPr>
          <p:sp>
            <p:nvSpPr>
              <p:cNvPr id="757772" name="Rectangle 12"/>
              <p:cNvSpPr>
                <a:spLocks noChangeArrowheads="1"/>
              </p:cNvSpPr>
              <p:nvPr/>
            </p:nvSpPr>
            <p:spPr bwMode="auto">
              <a:xfrm>
                <a:off x="816" y="2592"/>
                <a:ext cx="2400" cy="358"/>
              </a:xfrm>
              <a:prstGeom prst="rect">
                <a:avLst/>
              </a:prstGeom>
              <a:noFill/>
              <a:ln w="9525">
                <a:noFill/>
                <a:miter lim="800000"/>
                <a:headEnd/>
                <a:tailEnd/>
              </a:ln>
              <a:effectLst/>
            </p:spPr>
            <p:txBody>
              <a:bodyPr/>
              <a:lstStyle/>
              <a:p>
                <a:pPr marL="342900" indent="-342900">
                  <a:spcBef>
                    <a:spcPct val="20000"/>
                  </a:spcBef>
                  <a:buClr>
                    <a:schemeClr val="tx2"/>
                  </a:buClr>
                  <a:buSzPct val="75000"/>
                  <a:buFont typeface="Wingdings" pitchFamily="2" charset="2"/>
                  <a:buNone/>
                  <a:defRPr/>
                </a:pPr>
                <a:r>
                  <a:rPr kumimoji="1" lang="en-US" altLang="zh-CN" sz="2800">
                    <a:effectLst>
                      <a:outerShdw blurRad="38100" dist="38100" dir="2700000" algn="tl">
                        <a:srgbClr val="C0C0C0"/>
                      </a:outerShdw>
                    </a:effectLst>
                    <a:latin typeface="Times New Roman" pitchFamily="18" charset="0"/>
                  </a:rPr>
                  <a:t>Ox</a:t>
                </a:r>
                <a:r>
                  <a:rPr kumimoji="1" lang="en-US" altLang="zh-CN" sz="2800" baseline="-30000">
                    <a:effectLst>
                      <a:outerShdw blurRad="38100" dist="38100" dir="2700000" algn="tl">
                        <a:srgbClr val="C0C0C0"/>
                      </a:outerShdw>
                    </a:effectLst>
                    <a:latin typeface="Times New Roman" pitchFamily="18" charset="0"/>
                  </a:rPr>
                  <a:t>2  </a:t>
                </a:r>
                <a:r>
                  <a:rPr kumimoji="1" lang="en-US" altLang="zh-CN" sz="2800">
                    <a:effectLst>
                      <a:outerShdw blurRad="38100" dist="38100" dir="2700000" algn="tl">
                        <a:srgbClr val="C0C0C0"/>
                      </a:outerShdw>
                    </a:effectLst>
                    <a:latin typeface="Times New Roman" pitchFamily="18" charset="0"/>
                  </a:rPr>
                  <a:t>+  n</a:t>
                </a:r>
                <a:r>
                  <a:rPr kumimoji="1" lang="en-US" altLang="zh-CN" sz="2800" baseline="-30000">
                    <a:effectLst>
                      <a:outerShdw blurRad="38100" dist="38100" dir="2700000" algn="tl">
                        <a:srgbClr val="C0C0C0"/>
                      </a:outerShdw>
                    </a:effectLst>
                    <a:latin typeface="Times New Roman" pitchFamily="18" charset="0"/>
                  </a:rPr>
                  <a:t>2</a:t>
                </a:r>
                <a:r>
                  <a:rPr kumimoji="1" lang="en-US" altLang="zh-CN" sz="2800">
                    <a:effectLst>
                      <a:outerShdw blurRad="38100" dist="38100" dir="2700000" algn="tl">
                        <a:srgbClr val="C0C0C0"/>
                      </a:outerShdw>
                    </a:effectLst>
                    <a:latin typeface="Times New Roman" pitchFamily="18" charset="0"/>
                  </a:rPr>
                  <a:t>e           Red</a:t>
                </a:r>
                <a:r>
                  <a:rPr kumimoji="1" lang="en-US" altLang="zh-CN" sz="2800" baseline="-30000">
                    <a:effectLst>
                      <a:outerShdw blurRad="38100" dist="38100" dir="2700000" algn="tl">
                        <a:srgbClr val="C0C0C0"/>
                      </a:outerShdw>
                    </a:effectLst>
                    <a:latin typeface="Times New Roman" pitchFamily="18" charset="0"/>
                  </a:rPr>
                  <a:t>2</a:t>
                </a:r>
                <a:r>
                  <a:rPr kumimoji="1" lang="en-US" altLang="zh-CN" sz="2800">
                    <a:effectLst>
                      <a:outerShdw blurRad="38100" dist="38100" dir="2700000" algn="tl">
                        <a:srgbClr val="C0C0C0"/>
                      </a:outerShdw>
                    </a:effectLst>
                    <a:latin typeface="Times New Roman" pitchFamily="18" charset="0"/>
                  </a:rPr>
                  <a:t> </a:t>
                </a:r>
              </a:p>
            </p:txBody>
          </p:sp>
          <p:graphicFrame>
            <p:nvGraphicFramePr>
              <p:cNvPr id="19461" name="Object 13"/>
              <p:cNvGraphicFramePr>
                <a:graphicFrameLocks noChangeAspect="1"/>
              </p:cNvGraphicFramePr>
              <p:nvPr/>
            </p:nvGraphicFramePr>
            <p:xfrm>
              <a:off x="1872" y="2688"/>
              <a:ext cx="610" cy="155"/>
            </p:xfrm>
            <a:graphic>
              <a:graphicData uri="http://schemas.openxmlformats.org/presentationml/2006/ole">
                <mc:AlternateContent xmlns:mc="http://schemas.openxmlformats.org/markup-compatibility/2006">
                  <mc:Choice xmlns:v="urn:schemas-microsoft-com:vml" Requires="v">
                    <p:oleObj spid="_x0000_s656489" r:id="rId10" imgW="843280" imgH="167640" progId="ChemDraw.Document.4.5">
                      <p:embed/>
                    </p:oleObj>
                  </mc:Choice>
                  <mc:Fallback>
                    <p:oleObj r:id="rId10" imgW="843280" imgH="167640" progId="ChemDraw.Document.4.5">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72" y="2688"/>
                            <a:ext cx="610" cy="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9471" name="Group 14"/>
            <p:cNvGrpSpPr>
              <a:grpSpLocks/>
            </p:cNvGrpSpPr>
            <p:nvPr/>
          </p:nvGrpSpPr>
          <p:grpSpPr bwMode="auto">
            <a:xfrm>
              <a:off x="476" y="1616"/>
              <a:ext cx="2400" cy="358"/>
              <a:chOff x="816" y="2592"/>
              <a:chExt cx="2400" cy="358"/>
            </a:xfrm>
          </p:grpSpPr>
          <p:sp>
            <p:nvSpPr>
              <p:cNvPr id="757775" name="Rectangle 15"/>
              <p:cNvSpPr>
                <a:spLocks noChangeArrowheads="1"/>
              </p:cNvSpPr>
              <p:nvPr/>
            </p:nvSpPr>
            <p:spPr bwMode="auto">
              <a:xfrm>
                <a:off x="816" y="2592"/>
                <a:ext cx="2400" cy="358"/>
              </a:xfrm>
              <a:prstGeom prst="rect">
                <a:avLst/>
              </a:prstGeom>
              <a:noFill/>
              <a:ln w="9525">
                <a:noFill/>
                <a:miter lim="800000"/>
                <a:headEnd/>
                <a:tailEnd/>
              </a:ln>
              <a:effectLst/>
            </p:spPr>
            <p:txBody>
              <a:bodyPr/>
              <a:lstStyle/>
              <a:p>
                <a:pPr marL="342900" indent="-342900">
                  <a:spcBef>
                    <a:spcPct val="20000"/>
                  </a:spcBef>
                  <a:buClr>
                    <a:schemeClr val="tx2"/>
                  </a:buClr>
                  <a:buSzPct val="75000"/>
                  <a:buFont typeface="Wingdings" pitchFamily="2" charset="2"/>
                  <a:buNone/>
                  <a:defRPr/>
                </a:pPr>
                <a:r>
                  <a:rPr kumimoji="1" lang="en-US" altLang="zh-CN" sz="2800">
                    <a:effectLst>
                      <a:outerShdw blurRad="38100" dist="38100" dir="2700000" algn="tl">
                        <a:srgbClr val="C0C0C0"/>
                      </a:outerShdw>
                    </a:effectLst>
                    <a:latin typeface="Times New Roman" pitchFamily="18" charset="0"/>
                  </a:rPr>
                  <a:t>Ox</a:t>
                </a:r>
                <a:r>
                  <a:rPr kumimoji="1" lang="en-US" altLang="zh-CN" sz="2800" baseline="-30000">
                    <a:effectLst>
                      <a:outerShdw blurRad="38100" dist="38100" dir="2700000" algn="tl">
                        <a:srgbClr val="C0C0C0"/>
                      </a:outerShdw>
                    </a:effectLst>
                    <a:latin typeface="Times New Roman" pitchFamily="18" charset="0"/>
                  </a:rPr>
                  <a:t>1  </a:t>
                </a:r>
                <a:r>
                  <a:rPr kumimoji="1" lang="en-US" altLang="zh-CN" sz="2800">
                    <a:effectLst>
                      <a:outerShdw blurRad="38100" dist="38100" dir="2700000" algn="tl">
                        <a:srgbClr val="C0C0C0"/>
                      </a:outerShdw>
                    </a:effectLst>
                    <a:latin typeface="Times New Roman" pitchFamily="18" charset="0"/>
                  </a:rPr>
                  <a:t>+  n</a:t>
                </a:r>
                <a:r>
                  <a:rPr kumimoji="1" lang="en-US" altLang="zh-CN" sz="2800" baseline="-30000">
                    <a:effectLst>
                      <a:outerShdw blurRad="38100" dist="38100" dir="2700000" algn="tl">
                        <a:srgbClr val="C0C0C0"/>
                      </a:outerShdw>
                    </a:effectLst>
                    <a:latin typeface="Times New Roman" pitchFamily="18" charset="0"/>
                  </a:rPr>
                  <a:t>1</a:t>
                </a:r>
                <a:r>
                  <a:rPr kumimoji="1" lang="en-US" altLang="zh-CN" sz="2800">
                    <a:effectLst>
                      <a:outerShdw blurRad="38100" dist="38100" dir="2700000" algn="tl">
                        <a:srgbClr val="C0C0C0"/>
                      </a:outerShdw>
                    </a:effectLst>
                    <a:latin typeface="Times New Roman" pitchFamily="18" charset="0"/>
                  </a:rPr>
                  <a:t>e           Red</a:t>
                </a:r>
                <a:r>
                  <a:rPr kumimoji="1" lang="en-US" altLang="zh-CN" sz="2800" baseline="-30000">
                    <a:effectLst>
                      <a:outerShdw blurRad="38100" dist="38100" dir="2700000" algn="tl">
                        <a:srgbClr val="C0C0C0"/>
                      </a:outerShdw>
                    </a:effectLst>
                    <a:latin typeface="Times New Roman" pitchFamily="18" charset="0"/>
                  </a:rPr>
                  <a:t>1</a:t>
                </a:r>
                <a:r>
                  <a:rPr kumimoji="1" lang="en-US" altLang="zh-CN" sz="2800">
                    <a:effectLst>
                      <a:outerShdw blurRad="38100" dist="38100" dir="2700000" algn="tl">
                        <a:srgbClr val="C0C0C0"/>
                      </a:outerShdw>
                    </a:effectLst>
                    <a:latin typeface="Times New Roman" pitchFamily="18" charset="0"/>
                  </a:rPr>
                  <a:t> </a:t>
                </a:r>
              </a:p>
            </p:txBody>
          </p:sp>
          <p:graphicFrame>
            <p:nvGraphicFramePr>
              <p:cNvPr id="19460" name="Object 16"/>
              <p:cNvGraphicFramePr>
                <a:graphicFrameLocks noChangeAspect="1"/>
              </p:cNvGraphicFramePr>
              <p:nvPr/>
            </p:nvGraphicFramePr>
            <p:xfrm>
              <a:off x="1872" y="2688"/>
              <a:ext cx="610" cy="155"/>
            </p:xfrm>
            <a:graphic>
              <a:graphicData uri="http://schemas.openxmlformats.org/presentationml/2006/ole">
                <mc:AlternateContent xmlns:mc="http://schemas.openxmlformats.org/markup-compatibility/2006">
                  <mc:Choice xmlns:v="urn:schemas-microsoft-com:vml" Requires="v">
                    <p:oleObj spid="_x0000_s656490" r:id="rId12" imgW="843280" imgH="167640" progId="ChemDraw.Document.4.5">
                      <p:embed/>
                    </p:oleObj>
                  </mc:Choice>
                  <mc:Fallback>
                    <p:oleObj r:id="rId12" imgW="843280" imgH="167640" progId="ChemDraw.Document.4.5">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72" y="2688"/>
                            <a:ext cx="610" cy="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Tree>
    <p:extLst>
      <p:ext uri="{BB962C8B-B14F-4D97-AF65-F5344CB8AC3E}">
        <p14:creationId xmlns:p14="http://schemas.microsoft.com/office/powerpoint/2010/main" val="2082949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3" fill="hold" nodeType="clickEffect">
                                  <p:stCondLst>
                                    <p:cond delay="0"/>
                                  </p:stCondLst>
                                  <p:childTnLst>
                                    <p:set>
                                      <p:cBhvr>
                                        <p:cTn id="17" dur="1" fill="hold">
                                          <p:stCondLst>
                                            <p:cond delay="0"/>
                                          </p:stCondLst>
                                        </p:cTn>
                                        <p:tgtEl>
                                          <p:spTgt spid="757765"/>
                                        </p:tgtEl>
                                        <p:attrNameLst>
                                          <p:attrName>style.visibility</p:attrName>
                                        </p:attrNameLst>
                                      </p:cBhvr>
                                      <p:to>
                                        <p:strVal val="visible"/>
                                      </p:to>
                                    </p:set>
                                    <p:animEffect transition="in" filter="strips(upRight)">
                                      <p:cBhvr>
                                        <p:cTn id="18" dur="500"/>
                                        <p:tgtEl>
                                          <p:spTgt spid="75776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6" fill="hold" nodeType="clickEffect">
                                  <p:stCondLst>
                                    <p:cond delay="0"/>
                                  </p:stCondLst>
                                  <p:childTnLst>
                                    <p:set>
                                      <p:cBhvr>
                                        <p:cTn id="22" dur="1" fill="hold">
                                          <p:stCondLst>
                                            <p:cond delay="0"/>
                                          </p:stCondLst>
                                        </p:cTn>
                                        <p:tgtEl>
                                          <p:spTgt spid="757766"/>
                                        </p:tgtEl>
                                        <p:attrNameLst>
                                          <p:attrName>style.visibility</p:attrName>
                                        </p:attrNameLst>
                                      </p:cBhvr>
                                      <p:to>
                                        <p:strVal val="visible"/>
                                      </p:to>
                                    </p:set>
                                    <p:animEffect transition="in" filter="strips(downRight)">
                                      <p:cBhvr>
                                        <p:cTn id="23" dur="500"/>
                                        <p:tgtEl>
                                          <p:spTgt spid="757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4471459-72E0-4B26-8B24-54CC25CA8EAC}" type="slidenum">
              <a:rPr lang="zh-CN" altLang="en-US">
                <a:latin typeface="Arial Black" panose="020B0A04020102020204" pitchFamily="34" charset="0"/>
              </a:rPr>
              <a:pPr eaLnBrk="1" hangingPunct="1"/>
              <a:t>114</a:t>
            </a:fld>
            <a:endParaRPr lang="en-US" altLang="zh-CN">
              <a:latin typeface="Arial Black" panose="020B0A04020102020204" pitchFamily="34" charset="0"/>
            </a:endParaRPr>
          </a:p>
        </p:txBody>
      </p:sp>
      <p:sp>
        <p:nvSpPr>
          <p:cNvPr id="20488"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2B79175-C15F-4A5E-8F32-0AE4DB988EF5}" type="datetime3">
              <a:rPr lang="zh-CN" altLang="en-US" smtClean="0"/>
              <a:pPr eaLnBrk="1" hangingPunct="1"/>
              <a:t>2018年11月15日星期四</a:t>
            </a:fld>
            <a:endParaRPr lang="en-US" altLang="zh-CN" smtClean="0"/>
          </a:p>
        </p:txBody>
      </p:sp>
      <p:graphicFrame>
        <p:nvGraphicFramePr>
          <p:cNvPr id="758786" name="Object 2"/>
          <p:cNvGraphicFramePr>
            <a:graphicFrameLocks noChangeAspect="1"/>
          </p:cNvGraphicFramePr>
          <p:nvPr/>
        </p:nvGraphicFramePr>
        <p:xfrm>
          <a:off x="1042988" y="2060575"/>
          <a:ext cx="7472362" cy="1182688"/>
        </p:xfrm>
        <a:graphic>
          <a:graphicData uri="http://schemas.openxmlformats.org/presentationml/2006/ole">
            <mc:AlternateContent xmlns:mc="http://schemas.openxmlformats.org/markup-compatibility/2006">
              <mc:Choice xmlns:v="urn:schemas-microsoft-com:vml" Requires="v">
                <p:oleObj spid="_x0000_s657510" name="Equation" r:id="rId3" imgW="2552400" imgH="406080" progId="Equation.DSMT4">
                  <p:embed/>
                </p:oleObj>
              </mc:Choice>
              <mc:Fallback>
                <p:oleObj name="Equation" r:id="rId3" imgW="2552400" imgH="4060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060575"/>
                        <a:ext cx="7472362" cy="1182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787" name="Object 3"/>
          <p:cNvGraphicFramePr>
            <a:graphicFrameLocks noChangeAspect="1"/>
          </p:cNvGraphicFramePr>
          <p:nvPr/>
        </p:nvGraphicFramePr>
        <p:xfrm>
          <a:off x="1042988" y="3429000"/>
          <a:ext cx="7056437" cy="1182688"/>
        </p:xfrm>
        <a:graphic>
          <a:graphicData uri="http://schemas.openxmlformats.org/presentationml/2006/ole">
            <mc:AlternateContent xmlns:mc="http://schemas.openxmlformats.org/markup-compatibility/2006">
              <mc:Choice xmlns:v="urn:schemas-microsoft-com:vml" Requires="v">
                <p:oleObj spid="_x0000_s657511" name="Equation" r:id="rId5" imgW="2425680" imgH="406080" progId="Equation.DSMT4">
                  <p:embed/>
                </p:oleObj>
              </mc:Choice>
              <mc:Fallback>
                <p:oleObj name="Equation" r:id="rId5" imgW="2425680" imgH="4060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3429000"/>
                        <a:ext cx="7056437" cy="1182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788" name="Object 4"/>
          <p:cNvGraphicFramePr>
            <a:graphicFrameLocks noChangeAspect="1"/>
          </p:cNvGraphicFramePr>
          <p:nvPr/>
        </p:nvGraphicFramePr>
        <p:xfrm>
          <a:off x="1692275" y="5013325"/>
          <a:ext cx="3087688" cy="1073150"/>
        </p:xfrm>
        <a:graphic>
          <a:graphicData uri="http://schemas.openxmlformats.org/presentationml/2006/ole">
            <mc:AlternateContent xmlns:mc="http://schemas.openxmlformats.org/markup-compatibility/2006">
              <mc:Choice xmlns:v="urn:schemas-microsoft-com:vml" Requires="v">
                <p:oleObj spid="_x0000_s657512" name="Equation" r:id="rId7" imgW="1307880" imgH="457200" progId="Equation.DSMT4">
                  <p:embed/>
                </p:oleObj>
              </mc:Choice>
              <mc:Fallback>
                <p:oleObj name="Equation" r:id="rId7" imgW="1307880" imgH="457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2275" y="5013325"/>
                        <a:ext cx="3087688" cy="1073150"/>
                      </a:xfrm>
                      <a:prstGeom prst="rect">
                        <a:avLst/>
                      </a:prstGeom>
                      <a:noFill/>
                      <a:extLst>
                        <a:ext uri="{909E8E84-426E-40DD-AFC4-6F175D3DCCD1}">
                          <a14:hiddenFill xmlns:a14="http://schemas.microsoft.com/office/drawing/2010/main">
                            <a:solidFill>
                              <a:schemeClr val="hlink"/>
                            </a:solidFill>
                          </a14:hiddenFill>
                        </a:ext>
                      </a:extLst>
                    </p:spPr>
                  </p:pic>
                </p:oleObj>
              </mc:Fallback>
            </mc:AlternateContent>
          </a:graphicData>
        </a:graphic>
      </p:graphicFrame>
      <p:graphicFrame>
        <p:nvGraphicFramePr>
          <p:cNvPr id="758789" name="Object 5"/>
          <p:cNvGraphicFramePr>
            <a:graphicFrameLocks noGrp="1" noChangeAspect="1"/>
          </p:cNvGraphicFramePr>
          <p:nvPr>
            <p:ph sz="half" idx="1"/>
          </p:nvPr>
        </p:nvGraphicFramePr>
        <p:xfrm>
          <a:off x="900113" y="620713"/>
          <a:ext cx="3441700" cy="1058862"/>
        </p:xfrm>
        <a:graphic>
          <a:graphicData uri="http://schemas.openxmlformats.org/presentationml/2006/ole">
            <mc:AlternateContent xmlns:mc="http://schemas.openxmlformats.org/markup-compatibility/2006">
              <mc:Choice xmlns:v="urn:schemas-microsoft-com:vml" Requires="v">
                <p:oleObj spid="_x0000_s657513" name="Equation" r:id="rId9" imgW="1320480" imgH="406080" progId="Equation.DSMT4">
                  <p:embed/>
                </p:oleObj>
              </mc:Choice>
              <mc:Fallback>
                <p:oleObj name="Equation" r:id="rId9" imgW="1320480" imgH="4060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113" y="620713"/>
                        <a:ext cx="3441700" cy="1058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8790" name="Object 6"/>
          <p:cNvGraphicFramePr>
            <a:graphicFrameLocks noGrp="1" noChangeAspect="1"/>
          </p:cNvGraphicFramePr>
          <p:nvPr>
            <p:ph sz="half" idx="2"/>
          </p:nvPr>
        </p:nvGraphicFramePr>
        <p:xfrm>
          <a:off x="4787900" y="620713"/>
          <a:ext cx="3430588" cy="1055687"/>
        </p:xfrm>
        <a:graphic>
          <a:graphicData uri="http://schemas.openxmlformats.org/presentationml/2006/ole">
            <mc:AlternateContent xmlns:mc="http://schemas.openxmlformats.org/markup-compatibility/2006">
              <mc:Choice xmlns:v="urn:schemas-microsoft-com:vml" Requires="v">
                <p:oleObj spid="_x0000_s657514" name="Equation" r:id="rId11" imgW="1320480" imgH="406080" progId="Equation.DSMT4">
                  <p:embed/>
                </p:oleObj>
              </mc:Choice>
              <mc:Fallback>
                <p:oleObj name="Equation" r:id="rId11" imgW="1320480" imgH="4060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7900" y="620713"/>
                        <a:ext cx="3430588" cy="1055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8791" name="Text Box 7"/>
          <p:cNvSpPr txBox="1">
            <a:spLocks noChangeArrowheads="1"/>
          </p:cNvSpPr>
          <p:nvPr/>
        </p:nvSpPr>
        <p:spPr bwMode="auto">
          <a:xfrm>
            <a:off x="5508625" y="5373688"/>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FF3300"/>
                </a:solidFill>
                <a:ea typeface="楷体_GB2312" pitchFamily="49" charset="-122"/>
              </a:rPr>
              <a:t>化学计量点电位</a:t>
            </a:r>
          </a:p>
        </p:txBody>
      </p:sp>
    </p:spTree>
    <p:extLst>
      <p:ext uri="{BB962C8B-B14F-4D97-AF65-F5344CB8AC3E}">
        <p14:creationId xmlns:p14="http://schemas.microsoft.com/office/powerpoint/2010/main" val="2279154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758789"/>
                                        </p:tgtEl>
                                        <p:attrNameLst>
                                          <p:attrName>style.visibility</p:attrName>
                                        </p:attrNameLst>
                                      </p:cBhvr>
                                      <p:to>
                                        <p:strVal val="visible"/>
                                      </p:to>
                                    </p:set>
                                    <p:animEffect transition="in" filter="strips(upRight)">
                                      <p:cBhvr>
                                        <p:cTn id="7" dur="500"/>
                                        <p:tgtEl>
                                          <p:spTgt spid="7587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758790"/>
                                        </p:tgtEl>
                                        <p:attrNameLst>
                                          <p:attrName>style.visibility</p:attrName>
                                        </p:attrNameLst>
                                      </p:cBhvr>
                                      <p:to>
                                        <p:strVal val="visible"/>
                                      </p:to>
                                    </p:set>
                                    <p:animEffect transition="in" filter="strips(downRight)">
                                      <p:cBhvr>
                                        <p:cTn id="12" dur="500"/>
                                        <p:tgtEl>
                                          <p:spTgt spid="7587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nodeType="clickEffect">
                                  <p:stCondLst>
                                    <p:cond delay="0"/>
                                  </p:stCondLst>
                                  <p:childTnLst>
                                    <p:set>
                                      <p:cBhvr>
                                        <p:cTn id="16" dur="1" fill="hold">
                                          <p:stCondLst>
                                            <p:cond delay="0"/>
                                          </p:stCondLst>
                                        </p:cTn>
                                        <p:tgtEl>
                                          <p:spTgt spid="758786"/>
                                        </p:tgtEl>
                                        <p:attrNameLst>
                                          <p:attrName>style.visibility</p:attrName>
                                        </p:attrNameLst>
                                      </p:cBhvr>
                                      <p:to>
                                        <p:strVal val="visible"/>
                                      </p:to>
                                    </p:set>
                                    <p:animEffect transition="in" filter="strips(upRight)">
                                      <p:cBhvr>
                                        <p:cTn id="17" dur="500"/>
                                        <p:tgtEl>
                                          <p:spTgt spid="7587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758787"/>
                                        </p:tgtEl>
                                        <p:attrNameLst>
                                          <p:attrName>style.visibility</p:attrName>
                                        </p:attrNameLst>
                                      </p:cBhvr>
                                      <p:to>
                                        <p:strVal val="visible"/>
                                      </p:to>
                                    </p:set>
                                    <p:animEffect transition="in" filter="strips(downRight)">
                                      <p:cBhvr>
                                        <p:cTn id="22" dur="500"/>
                                        <p:tgtEl>
                                          <p:spTgt spid="75878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758788"/>
                                        </p:tgtEl>
                                        <p:attrNameLst>
                                          <p:attrName>style.visibility</p:attrName>
                                        </p:attrNameLst>
                                      </p:cBhvr>
                                      <p:to>
                                        <p:strVal val="visible"/>
                                      </p:to>
                                    </p:set>
                                    <p:animEffect transition="in" filter="dissolve">
                                      <p:cBhvr>
                                        <p:cTn id="27" dur="500"/>
                                        <p:tgtEl>
                                          <p:spTgt spid="75878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758791"/>
                                        </p:tgtEl>
                                        <p:attrNameLst>
                                          <p:attrName>style.visibility</p:attrName>
                                        </p:attrNameLst>
                                      </p:cBhvr>
                                      <p:to>
                                        <p:strVal val="visible"/>
                                      </p:to>
                                    </p:set>
                                    <p:anim calcmode="lin" valueType="num">
                                      <p:cBhvr additive="base">
                                        <p:cTn id="32" dur="500" fill="hold"/>
                                        <p:tgtEl>
                                          <p:spTgt spid="758791"/>
                                        </p:tgtEl>
                                        <p:attrNameLst>
                                          <p:attrName>ppt_x</p:attrName>
                                        </p:attrNameLst>
                                      </p:cBhvr>
                                      <p:tavLst>
                                        <p:tav tm="0">
                                          <p:val>
                                            <p:strVal val="#ppt_x"/>
                                          </p:val>
                                        </p:tav>
                                        <p:tav tm="100000">
                                          <p:val>
                                            <p:strVal val="#ppt_x"/>
                                          </p:val>
                                        </p:tav>
                                      </p:tavLst>
                                    </p:anim>
                                    <p:anim calcmode="lin" valueType="num">
                                      <p:cBhvr additive="base">
                                        <p:cTn id="33" dur="500" fill="hold"/>
                                        <p:tgtEl>
                                          <p:spTgt spid="7587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79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灯片编号占位符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894C056-9F3D-42A3-8260-235682276F6C}" type="slidenum">
              <a:rPr lang="zh-CN" altLang="en-US">
                <a:latin typeface="Arial Black" panose="020B0A04020102020204" pitchFamily="34" charset="0"/>
              </a:rPr>
              <a:pPr eaLnBrk="1" hangingPunct="1"/>
              <a:t>115</a:t>
            </a:fld>
            <a:endParaRPr lang="en-US" altLang="zh-CN">
              <a:latin typeface="Arial Black" panose="020B0A04020102020204" pitchFamily="34" charset="0"/>
            </a:endParaRPr>
          </a:p>
        </p:txBody>
      </p:sp>
      <p:sp>
        <p:nvSpPr>
          <p:cNvPr id="21510" name="日期占位符 4"/>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E504853-7FA7-4540-BF7F-AA905A202792}" type="datetime3">
              <a:rPr lang="zh-CN" altLang="en-US" smtClean="0"/>
              <a:pPr eaLnBrk="1" hangingPunct="1"/>
              <a:t>2018年11月15日星期四</a:t>
            </a:fld>
            <a:endParaRPr lang="en-US" altLang="zh-CN" smtClean="0"/>
          </a:p>
        </p:txBody>
      </p:sp>
      <p:sp>
        <p:nvSpPr>
          <p:cNvPr id="21511" name="Rectangle 2"/>
          <p:cNvSpPr>
            <a:spLocks noChangeArrowheads="1"/>
          </p:cNvSpPr>
          <p:nvPr/>
        </p:nvSpPr>
        <p:spPr bwMode="auto">
          <a:xfrm>
            <a:off x="684213" y="476250"/>
            <a:ext cx="7704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GB" sz="2400" b="1">
                <a:latin typeface="Times New Roman" panose="02020603050405020304" pitchFamily="18" charset="0"/>
                <a:ea typeface="楷体_GB2312" pitchFamily="49" charset="-122"/>
              </a:rPr>
              <a:t>化学计量点前后</a:t>
            </a:r>
            <a:r>
              <a:rPr kumimoji="1" lang="zh-CN" altLang="en-GB" sz="2400" b="1">
                <a:latin typeface="Times New Roman" panose="02020603050405020304" pitchFamily="18" charset="0"/>
                <a:ea typeface="楷体_GB2312" pitchFamily="49" charset="-122"/>
                <a:sym typeface="Symbol" panose="05050102010706020507" pitchFamily="18" charset="2"/>
              </a:rPr>
              <a:t></a:t>
            </a:r>
            <a:r>
              <a:rPr kumimoji="1" lang="en-GB" altLang="zh-CN" sz="2400" b="1">
                <a:latin typeface="Times New Roman" panose="02020603050405020304" pitchFamily="18" charset="0"/>
                <a:ea typeface="楷体_GB2312" pitchFamily="49" charset="-122"/>
              </a:rPr>
              <a:t>0.1%</a:t>
            </a:r>
            <a:r>
              <a:rPr kumimoji="1" lang="zh-CN" altLang="en-GB" sz="2400" b="1">
                <a:latin typeface="Times New Roman" panose="02020603050405020304" pitchFamily="18" charset="0"/>
                <a:ea typeface="楷体_GB2312" pitchFamily="49" charset="-122"/>
              </a:rPr>
              <a:t>误差所对应的电位为：</a:t>
            </a:r>
          </a:p>
        </p:txBody>
      </p:sp>
      <p:sp>
        <p:nvSpPr>
          <p:cNvPr id="21512" name="Rectangle 3"/>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506" name="Object 4"/>
          <p:cNvGraphicFramePr>
            <a:graphicFrameLocks noChangeAspect="1"/>
          </p:cNvGraphicFramePr>
          <p:nvPr/>
        </p:nvGraphicFramePr>
        <p:xfrm>
          <a:off x="1258888" y="1268413"/>
          <a:ext cx="2736850" cy="765175"/>
        </p:xfrm>
        <a:graphic>
          <a:graphicData uri="http://schemas.openxmlformats.org/presentationml/2006/ole">
            <mc:AlternateContent xmlns:mc="http://schemas.openxmlformats.org/markup-compatibility/2006">
              <mc:Choice xmlns:v="urn:schemas-microsoft-com:vml" Requires="v">
                <p:oleObj spid="_x0000_s658494" name="Equation" r:id="rId3" imgW="1536700" imgH="431800" progId="Equation.DSMT4">
                  <p:embed/>
                </p:oleObj>
              </mc:Choice>
              <mc:Fallback>
                <p:oleObj name="Equation" r:id="rId3" imgW="15367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268413"/>
                        <a:ext cx="2736850" cy="76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3" name="Rectangle 5"/>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507" name="Object 6"/>
          <p:cNvGraphicFramePr>
            <a:graphicFrameLocks noChangeAspect="1"/>
          </p:cNvGraphicFramePr>
          <p:nvPr/>
        </p:nvGraphicFramePr>
        <p:xfrm>
          <a:off x="1258888" y="2205038"/>
          <a:ext cx="2952750" cy="836612"/>
        </p:xfrm>
        <a:graphic>
          <a:graphicData uri="http://schemas.openxmlformats.org/presentationml/2006/ole">
            <mc:AlternateContent xmlns:mc="http://schemas.openxmlformats.org/markup-compatibility/2006">
              <mc:Choice xmlns:v="urn:schemas-microsoft-com:vml" Requires="v">
                <p:oleObj spid="_x0000_s658495" name="Equation" r:id="rId5" imgW="1511300" imgH="431800" progId="Equation.DSMT4">
                  <p:embed/>
                </p:oleObj>
              </mc:Choice>
              <mc:Fallback>
                <p:oleObj name="Equation" r:id="rId5" imgW="15113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2205038"/>
                        <a:ext cx="2952750" cy="836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4" name="Rectangle 7"/>
          <p:cNvSpPr>
            <a:spLocks noChangeArrowheads="1"/>
          </p:cNvSpPr>
          <p:nvPr/>
        </p:nvSpPr>
        <p:spPr bwMode="auto">
          <a:xfrm>
            <a:off x="1042988" y="3614738"/>
            <a:ext cx="2089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GB" sz="2400" b="1">
                <a:solidFill>
                  <a:srgbClr val="FF3300"/>
                </a:solidFill>
                <a:latin typeface="楷体_GB2312" pitchFamily="49" charset="-122"/>
                <a:ea typeface="楷体_GB2312" pitchFamily="49" charset="-122"/>
              </a:rPr>
              <a:t>滴定突跃范围 </a:t>
            </a:r>
          </a:p>
        </p:txBody>
      </p:sp>
      <p:sp>
        <p:nvSpPr>
          <p:cNvPr id="21515" name="Rectangle 8"/>
          <p:cNvSpPr>
            <a:spLocks noChangeArrowheads="1"/>
          </p:cNvSpPr>
          <p:nvPr/>
        </p:nvSpPr>
        <p:spPr bwMode="auto">
          <a:xfrm>
            <a:off x="1116013" y="4418013"/>
            <a:ext cx="691356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zh-CN" altLang="en-GB" sz="2400" b="1">
                <a:latin typeface="楷体_GB2312" pitchFamily="49" charset="-122"/>
                <a:ea typeface="楷体_GB2312" pitchFamily="49" charset="-122"/>
              </a:rPr>
              <a:t>滴定突跃范围取决于两电对的电子转移数、条件电位，而与浓度无关。 </a:t>
            </a:r>
          </a:p>
        </p:txBody>
      </p:sp>
      <p:graphicFrame>
        <p:nvGraphicFramePr>
          <p:cNvPr id="21508" name="Object 9"/>
          <p:cNvGraphicFramePr>
            <a:graphicFrameLocks noGrp="1" noChangeAspect="1"/>
          </p:cNvGraphicFramePr>
          <p:nvPr>
            <p:ph/>
          </p:nvPr>
        </p:nvGraphicFramePr>
        <p:xfrm>
          <a:off x="3276600" y="3370263"/>
          <a:ext cx="4464050" cy="876300"/>
        </p:xfrm>
        <a:graphic>
          <a:graphicData uri="http://schemas.openxmlformats.org/presentationml/2006/ole">
            <mc:AlternateContent xmlns:mc="http://schemas.openxmlformats.org/markup-compatibility/2006">
              <mc:Choice xmlns:v="urn:schemas-microsoft-com:vml" Requires="v">
                <p:oleObj spid="_x0000_s658496" name="Equation" r:id="rId7" imgW="2031840" imgH="431640" progId="Equation.DSMT4">
                  <p:embed/>
                </p:oleObj>
              </mc:Choice>
              <mc:Fallback>
                <p:oleObj name="Equation" r:id="rId7" imgW="2031840" imgH="431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3370263"/>
                        <a:ext cx="4464050" cy="8763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4756595"/>
      </p:ext>
    </p:extLst>
  </p:cSld>
  <p:clrMapOvr>
    <a:masterClrMapping/>
  </p:clrMapOvr>
  <p:transition>
    <p:pull dir="ru"/>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876168E-6BB3-416C-ACD3-A79BB1481F1C}" type="slidenum">
              <a:rPr lang="zh-CN" altLang="en-US">
                <a:latin typeface="Arial Black" panose="020B0A04020102020204" pitchFamily="34" charset="0"/>
              </a:rPr>
              <a:pPr eaLnBrk="1" hangingPunct="1"/>
              <a:t>116</a:t>
            </a:fld>
            <a:endParaRPr lang="en-US" altLang="zh-CN">
              <a:latin typeface="Arial Black" panose="020B0A04020102020204" pitchFamily="34" charset="0"/>
            </a:endParaRPr>
          </a:p>
        </p:txBody>
      </p:sp>
      <p:sp>
        <p:nvSpPr>
          <p:cNvPr id="22532"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2799180-B080-4698-94C6-11D6CC74FC63}" type="datetime3">
              <a:rPr lang="zh-CN" altLang="en-US" smtClean="0"/>
              <a:pPr eaLnBrk="1" hangingPunct="1"/>
              <a:t>2018年11月15日星期四</a:t>
            </a:fld>
            <a:endParaRPr lang="en-US" altLang="zh-CN" smtClean="0"/>
          </a:p>
        </p:txBody>
      </p:sp>
      <p:graphicFrame>
        <p:nvGraphicFramePr>
          <p:cNvPr id="760834" name="Object 2"/>
          <p:cNvGraphicFramePr>
            <a:graphicFrameLocks noChangeAspect="1"/>
          </p:cNvGraphicFramePr>
          <p:nvPr/>
        </p:nvGraphicFramePr>
        <p:xfrm>
          <a:off x="1763713" y="2636838"/>
          <a:ext cx="2770187" cy="498475"/>
        </p:xfrm>
        <a:graphic>
          <a:graphicData uri="http://schemas.openxmlformats.org/presentationml/2006/ole">
            <mc:AlternateContent xmlns:mc="http://schemas.openxmlformats.org/markup-compatibility/2006">
              <mc:Choice xmlns:v="urn:schemas-microsoft-com:vml" Requires="v">
                <p:oleObj spid="_x0000_s659478" r:id="rId3" imgW="1066800" imgH="228600" progId="Equation.3">
                  <p:embed/>
                </p:oleObj>
              </mc:Choice>
              <mc:Fallback>
                <p:oleObj r:id="rId3" imgW="10668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2636838"/>
                        <a:ext cx="2770187"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0835" name="Text Box 3"/>
          <p:cNvSpPr txBox="1">
            <a:spLocks noChangeArrowheads="1"/>
          </p:cNvSpPr>
          <p:nvPr/>
        </p:nvSpPr>
        <p:spPr bwMode="auto">
          <a:xfrm>
            <a:off x="1835150" y="3213100"/>
            <a:ext cx="1152525" cy="469900"/>
          </a:xfrm>
          <a:prstGeom prst="rect">
            <a:avLst/>
          </a:prstGeom>
          <a:solidFill>
            <a:srgbClr val="CC0099"/>
          </a:solidFill>
          <a:ln w="12700">
            <a:solidFill>
              <a:srgbClr val="FFFF00"/>
            </a:solidFill>
            <a:miter lim="800000"/>
            <a:headEnd/>
            <a:tailEnd/>
          </a:ln>
          <a:effectLst/>
        </p:spPr>
        <p:txBody>
          <a:bodyPr>
            <a:spAutoFit/>
          </a:bodyPr>
          <a:lstStyle/>
          <a:p>
            <a:pPr algn="ctr">
              <a:spcBef>
                <a:spcPct val="50000"/>
              </a:spcBef>
              <a:buClr>
                <a:schemeClr val="hlink"/>
              </a:buClr>
              <a:buSzPct val="75000"/>
              <a:buFont typeface="Wingdings" pitchFamily="2" charset="2"/>
              <a:buNone/>
              <a:defRPr/>
            </a:pPr>
            <a:r>
              <a:rPr kumimoji="1" lang="zh-CN" altLang="en-US" sz="2400" b="1">
                <a:solidFill>
                  <a:srgbClr val="FFFF00"/>
                </a:solidFill>
                <a:effectLst>
                  <a:outerShdw blurRad="38100" dist="38100" dir="2700000" algn="tl">
                    <a:srgbClr val="000000"/>
                  </a:outerShdw>
                </a:effectLst>
                <a:latin typeface="Times New Roman" pitchFamily="18" charset="0"/>
                <a:ea typeface="楷体_GB2312" pitchFamily="49" charset="-122"/>
              </a:rPr>
              <a:t>紫红色</a:t>
            </a:r>
            <a:r>
              <a:rPr kumimoji="1" lang="zh-CN" altLang="en-US" sz="2400">
                <a:latin typeface="Times New Roman" pitchFamily="18" charset="0"/>
              </a:rPr>
              <a:t> </a:t>
            </a:r>
          </a:p>
        </p:txBody>
      </p:sp>
      <p:sp>
        <p:nvSpPr>
          <p:cNvPr id="760836" name="Text Box 4"/>
          <p:cNvSpPr txBox="1">
            <a:spLocks noChangeArrowheads="1"/>
          </p:cNvSpPr>
          <p:nvPr/>
        </p:nvSpPr>
        <p:spPr bwMode="auto">
          <a:xfrm>
            <a:off x="3635375" y="3213100"/>
            <a:ext cx="838200" cy="469900"/>
          </a:xfrm>
          <a:prstGeom prst="rect">
            <a:avLst/>
          </a:prstGeom>
          <a:noFill/>
          <a:ln w="12700">
            <a:solidFill>
              <a:schemeClr val="tx1"/>
            </a:solidFill>
            <a:miter lim="800000"/>
            <a:headEnd/>
            <a:tailEnd/>
          </a:ln>
          <a:effectLst/>
        </p:spPr>
        <p:txBody>
          <a:bodyPr>
            <a:spAutoFit/>
          </a:bodyPr>
          <a:lstStyle/>
          <a:p>
            <a:pPr algn="ctr">
              <a:spcBef>
                <a:spcPct val="50000"/>
              </a:spcBef>
              <a:buClr>
                <a:schemeClr val="hlink"/>
              </a:buClr>
              <a:buSzPct val="75000"/>
              <a:buFont typeface="Wingdings" pitchFamily="2" charset="2"/>
              <a:buNone/>
              <a:defRPr/>
            </a:pPr>
            <a:r>
              <a:rPr kumimoji="1" lang="zh-CN" altLang="en-US" sz="2400" b="1">
                <a:effectLst>
                  <a:outerShdw blurRad="38100" dist="38100" dir="2700000" algn="tl">
                    <a:srgbClr val="C0C0C0"/>
                  </a:outerShdw>
                </a:effectLst>
                <a:latin typeface="Times New Roman" pitchFamily="18" charset="0"/>
                <a:ea typeface="楷体_GB2312" pitchFamily="49" charset="-122"/>
              </a:rPr>
              <a:t>无色</a:t>
            </a:r>
            <a:r>
              <a:rPr kumimoji="1" lang="zh-CN" altLang="en-US" sz="2400">
                <a:latin typeface="Times New Roman" pitchFamily="18" charset="0"/>
              </a:rPr>
              <a:t> </a:t>
            </a:r>
          </a:p>
        </p:txBody>
      </p:sp>
      <p:sp>
        <p:nvSpPr>
          <p:cNvPr id="760837" name="Text Box 5"/>
          <p:cNvSpPr txBox="1">
            <a:spLocks noChangeArrowheads="1"/>
          </p:cNvSpPr>
          <p:nvPr/>
        </p:nvSpPr>
        <p:spPr bwMode="auto">
          <a:xfrm>
            <a:off x="1835150" y="3933825"/>
            <a:ext cx="3505200" cy="457200"/>
          </a:xfrm>
          <a:prstGeom prst="rect">
            <a:avLst/>
          </a:prstGeom>
          <a:solidFill>
            <a:srgbClr val="FF99FF"/>
          </a:solidFill>
          <a:ln w="12700">
            <a:noFill/>
            <a:miter lim="800000"/>
            <a:headEnd/>
            <a:tailEnd/>
          </a:ln>
          <a:effectLst/>
        </p:spPr>
        <p:txBody>
          <a:bodyPr>
            <a:spAutoFit/>
          </a:bodyPr>
          <a:lstStyle/>
          <a:p>
            <a:pPr>
              <a:spcBef>
                <a:spcPct val="50000"/>
              </a:spcBef>
              <a:buClr>
                <a:schemeClr val="hlink"/>
              </a:buClr>
              <a:buSzPct val="75000"/>
              <a:buFont typeface="Wingdings" pitchFamily="2" charset="2"/>
              <a:buNone/>
              <a:defRPr/>
            </a:pPr>
            <a:r>
              <a:rPr kumimoji="1" lang="en-US" altLang="zh-CN" sz="2400" b="1">
                <a:solidFill>
                  <a:srgbClr val="FF3300"/>
                </a:solidFill>
                <a:effectLst>
                  <a:outerShdw blurRad="38100" dist="38100" dir="2700000" algn="tl">
                    <a:srgbClr val="000000"/>
                  </a:outerShdw>
                </a:effectLst>
                <a:latin typeface="Times New Roman" pitchFamily="18" charset="0"/>
              </a:rPr>
              <a:t>2.5×10</a:t>
            </a:r>
            <a:r>
              <a:rPr kumimoji="1" lang="en-US" altLang="zh-CN" sz="2400" b="1" baseline="30000">
                <a:solidFill>
                  <a:srgbClr val="FF3300"/>
                </a:solidFill>
                <a:effectLst>
                  <a:outerShdw blurRad="38100" dist="38100" dir="2700000" algn="tl">
                    <a:srgbClr val="000000"/>
                  </a:outerShdw>
                </a:effectLst>
                <a:latin typeface="Times New Roman" pitchFamily="18" charset="0"/>
              </a:rPr>
              <a:t>-6</a:t>
            </a:r>
            <a:r>
              <a:rPr kumimoji="1" lang="en-US" altLang="zh-CN" sz="2400" b="1">
                <a:solidFill>
                  <a:srgbClr val="FF3300"/>
                </a:solidFill>
                <a:effectLst>
                  <a:outerShdw blurRad="38100" dist="38100" dir="2700000" algn="tl">
                    <a:srgbClr val="000000"/>
                  </a:outerShdw>
                </a:effectLst>
                <a:latin typeface="Times New Roman" pitchFamily="18" charset="0"/>
              </a:rPr>
              <a:t>mol/L→</a:t>
            </a:r>
            <a:r>
              <a:rPr kumimoji="1" lang="zh-CN" altLang="en-US" sz="2400" b="1">
                <a:solidFill>
                  <a:srgbClr val="FF3300"/>
                </a:solidFill>
                <a:effectLst>
                  <a:outerShdw blurRad="38100" dist="38100" dir="2700000" algn="tl">
                    <a:srgbClr val="000000"/>
                  </a:outerShdw>
                </a:effectLst>
                <a:latin typeface="Times New Roman" pitchFamily="18" charset="0"/>
                <a:ea typeface="楷体_GB2312" pitchFamily="49" charset="-122"/>
              </a:rPr>
              <a:t>粉红色</a:t>
            </a:r>
            <a:r>
              <a:rPr kumimoji="1" lang="zh-CN" altLang="en-US" sz="2400" b="1">
                <a:solidFill>
                  <a:srgbClr val="FFFF00"/>
                </a:solidFill>
                <a:effectLst>
                  <a:outerShdw blurRad="38100" dist="38100" dir="2700000" algn="tl">
                    <a:srgbClr val="000000"/>
                  </a:outerShdw>
                </a:effectLst>
                <a:latin typeface="Times New Roman" pitchFamily="18" charset="0"/>
              </a:rPr>
              <a:t> </a:t>
            </a:r>
          </a:p>
        </p:txBody>
      </p:sp>
      <p:sp>
        <p:nvSpPr>
          <p:cNvPr id="760838" name="Rectangle 6"/>
          <p:cNvSpPr>
            <a:spLocks noChangeArrowheads="1"/>
          </p:cNvSpPr>
          <p:nvPr/>
        </p:nvSpPr>
        <p:spPr bwMode="auto">
          <a:xfrm>
            <a:off x="539750" y="260350"/>
            <a:ext cx="2952750" cy="579438"/>
          </a:xfrm>
          <a:prstGeom prst="rect">
            <a:avLst/>
          </a:prstGeom>
          <a:noFill/>
          <a:ln w="12700">
            <a:noFill/>
            <a:miter lim="800000"/>
            <a:headEnd/>
            <a:tailEnd/>
          </a:ln>
          <a:effectLst/>
        </p:spPr>
        <p:txBody>
          <a:bodyPr>
            <a:spAutoFit/>
          </a:bodyPr>
          <a:lstStyle/>
          <a:p>
            <a:pPr>
              <a:defRPr/>
            </a:pPr>
            <a:r>
              <a:rPr lang="zh-CN" altLang="en-US" sz="3200" b="1" dirty="0">
                <a:solidFill>
                  <a:srgbClr val="000099"/>
                </a:solidFill>
                <a:effectLst>
                  <a:outerShdw blurRad="38100" dist="38100" dir="2700000" algn="tl">
                    <a:srgbClr val="C0C0C0"/>
                  </a:outerShdw>
                </a:effectLst>
                <a:latin typeface="Arial" charset="0"/>
                <a:ea typeface="黑体" pitchFamily="2" charset="-122"/>
              </a:rPr>
              <a:t>三、指示剂</a:t>
            </a:r>
          </a:p>
        </p:txBody>
      </p:sp>
      <p:sp>
        <p:nvSpPr>
          <p:cNvPr id="760839" name="Rectangle 7"/>
          <p:cNvSpPr>
            <a:spLocks noChangeArrowheads="1"/>
          </p:cNvSpPr>
          <p:nvPr/>
        </p:nvSpPr>
        <p:spPr bwMode="auto">
          <a:xfrm>
            <a:off x="611188" y="981075"/>
            <a:ext cx="8208962" cy="1539875"/>
          </a:xfrm>
          <a:prstGeom prst="rect">
            <a:avLst/>
          </a:prstGeom>
          <a:noFill/>
          <a:ln w="12700">
            <a:noFill/>
            <a:miter lim="800000"/>
            <a:headEnd/>
            <a:tailEnd/>
          </a:ln>
          <a:effectLst/>
        </p:spPr>
        <p:txBody>
          <a:bodyPr>
            <a:spAutoFit/>
          </a:bodyPr>
          <a:lstStyle/>
          <a:p>
            <a:pPr>
              <a:lnSpc>
                <a:spcPct val="125000"/>
              </a:lnSpc>
              <a:defRPr/>
            </a:pPr>
            <a:r>
              <a:rPr lang="zh-CN" altLang="en-US" sz="2800" b="1">
                <a:solidFill>
                  <a:srgbClr val="FF3300"/>
                </a:solidFill>
                <a:effectLst>
                  <a:outerShdw blurRad="38100" dist="38100" dir="2700000" algn="tl">
                    <a:srgbClr val="C0C0C0"/>
                  </a:outerShdw>
                </a:effectLst>
                <a:latin typeface="楷体_GB2312" pitchFamily="49" charset="-122"/>
                <a:ea typeface="楷体_GB2312" pitchFamily="49" charset="-122"/>
              </a:rPr>
              <a:t>自身指示剂</a:t>
            </a:r>
            <a:r>
              <a:rPr lang="zh-CN" altLang="en-US" sz="2400" b="1">
                <a:effectLst>
                  <a:outerShdw blurRad="38100" dist="38100" dir="2700000" algn="tl">
                    <a:srgbClr val="C0C0C0"/>
                  </a:outerShdw>
                </a:effectLst>
                <a:latin typeface="楷体_GB2312" pitchFamily="49" charset="-122"/>
                <a:ea typeface="楷体_GB2312" pitchFamily="49" charset="-122"/>
              </a:rPr>
              <a:t>：有些滴定剂或被测物有颜色，滴定产物无色或颜色很浅，则滴定时无须再滴加指示剂，本身的颜色变化起着指示剂的作用。</a:t>
            </a:r>
          </a:p>
        </p:txBody>
      </p:sp>
      <p:sp>
        <p:nvSpPr>
          <p:cNvPr id="760840" name="Rectangle 8"/>
          <p:cNvSpPr>
            <a:spLocks noChangeArrowheads="1"/>
          </p:cNvSpPr>
          <p:nvPr/>
        </p:nvSpPr>
        <p:spPr bwMode="auto">
          <a:xfrm>
            <a:off x="611188" y="4365625"/>
            <a:ext cx="7848600" cy="1082675"/>
          </a:xfrm>
          <a:prstGeom prst="rect">
            <a:avLst/>
          </a:prstGeom>
          <a:noFill/>
          <a:ln w="12700">
            <a:noFill/>
            <a:miter lim="800000"/>
            <a:headEnd/>
            <a:tailEnd/>
          </a:ln>
          <a:effectLst/>
        </p:spPr>
        <p:txBody>
          <a:bodyPr>
            <a:spAutoFit/>
          </a:bodyPr>
          <a:lstStyle/>
          <a:p>
            <a:pPr>
              <a:lnSpc>
                <a:spcPct val="125000"/>
              </a:lnSpc>
              <a:defRPr/>
            </a:pPr>
            <a:r>
              <a:rPr lang="zh-CN" altLang="en-US" sz="2800" b="1">
                <a:solidFill>
                  <a:srgbClr val="FF3300"/>
                </a:solidFill>
                <a:effectLst>
                  <a:outerShdw blurRad="38100" dist="38100" dir="2700000" algn="tl">
                    <a:srgbClr val="C0C0C0"/>
                  </a:outerShdw>
                </a:effectLst>
                <a:latin typeface="Arial" charset="0"/>
                <a:ea typeface="楷体_GB2312" pitchFamily="49" charset="-122"/>
              </a:rPr>
              <a:t>特殊指示剂</a:t>
            </a:r>
            <a:r>
              <a:rPr lang="zh-CN" altLang="en-US" sz="2400" b="1">
                <a:effectLst>
                  <a:outerShdw blurRad="38100" dist="38100" dir="2700000" algn="tl">
                    <a:srgbClr val="C0C0C0"/>
                  </a:outerShdw>
                </a:effectLst>
                <a:latin typeface="Arial" charset="0"/>
                <a:ea typeface="楷体_GB2312" pitchFamily="49" charset="-122"/>
              </a:rPr>
              <a:t>：有些物质本身不具有氧化还原性，但可以同氧化还原电对形成有色配合物，因而可以指示终点</a:t>
            </a:r>
          </a:p>
        </p:txBody>
      </p:sp>
      <p:sp>
        <p:nvSpPr>
          <p:cNvPr id="760841" name="Rectangle 9"/>
          <p:cNvSpPr>
            <a:spLocks noGrp="1" noChangeArrowheads="1"/>
          </p:cNvSpPr>
          <p:nvPr>
            <p:ph type="body" sz="half" idx="1"/>
          </p:nvPr>
        </p:nvSpPr>
        <p:spPr>
          <a:xfrm>
            <a:off x="250825" y="5661025"/>
            <a:ext cx="8569325" cy="434975"/>
          </a:xfrm>
          <a:noFill/>
        </p:spPr>
        <p:txBody>
          <a:bodyPr/>
          <a:lstStyle/>
          <a:p>
            <a:pPr eaLnBrk="1" hangingPunct="1"/>
            <a:r>
              <a:rPr lang="zh-CN" altLang="en-US" sz="2600" b="1" smtClean="0">
                <a:latin typeface="Times New Roman" panose="02020603050405020304" pitchFamily="18" charset="0"/>
                <a:ea typeface="楷体_GB2312" pitchFamily="49" charset="-122"/>
              </a:rPr>
              <a:t>淀粉 </a:t>
            </a:r>
            <a:r>
              <a:rPr lang="en-US" altLang="zh-CN" sz="2600" b="1" smtClean="0">
                <a:latin typeface="Times New Roman" panose="02020603050405020304" pitchFamily="18" charset="0"/>
                <a:ea typeface="楷体_GB2312" pitchFamily="49" charset="-122"/>
              </a:rPr>
              <a:t>+ I</a:t>
            </a:r>
            <a:r>
              <a:rPr lang="en-US" altLang="zh-CN" sz="2600" b="1" baseline="-25000" smtClean="0">
                <a:latin typeface="Times New Roman" panose="02020603050405020304" pitchFamily="18" charset="0"/>
                <a:ea typeface="楷体_GB2312" pitchFamily="49" charset="-122"/>
              </a:rPr>
              <a:t>3</a:t>
            </a:r>
            <a:r>
              <a:rPr lang="zh-CN" altLang="en-US" sz="2600" b="1" baseline="30000" smtClean="0">
                <a:latin typeface="Times New Roman" panose="02020603050405020304" pitchFamily="18" charset="0"/>
                <a:ea typeface="楷体_GB2312" pitchFamily="49" charset="-122"/>
              </a:rPr>
              <a:t>－</a:t>
            </a:r>
            <a:r>
              <a:rPr lang="en-US" altLang="zh-CN" sz="2600" b="1" smtClean="0">
                <a:latin typeface="Times New Roman" panose="02020603050405020304" pitchFamily="18" charset="0"/>
                <a:ea typeface="楷体_GB2312" pitchFamily="49" charset="-122"/>
              </a:rPr>
              <a:t>——</a:t>
            </a:r>
            <a:r>
              <a:rPr lang="zh-CN" altLang="en-US" sz="2600" b="1" smtClean="0">
                <a:latin typeface="Times New Roman" panose="02020603050405020304" pitchFamily="18" charset="0"/>
                <a:ea typeface="楷体_GB2312" pitchFamily="49" charset="-122"/>
              </a:rPr>
              <a:t>深蓝色配合物（</a:t>
            </a:r>
            <a:r>
              <a:rPr lang="en-US" altLang="zh-CN" sz="2600" b="1" smtClean="0">
                <a:latin typeface="Times New Roman" panose="02020603050405020304" pitchFamily="18" charset="0"/>
                <a:ea typeface="楷体_GB2312" pitchFamily="49" charset="-122"/>
              </a:rPr>
              <a:t>5.0×10</a:t>
            </a:r>
            <a:r>
              <a:rPr lang="en-US" altLang="zh-CN" sz="2600" b="1" baseline="30000" smtClean="0">
                <a:latin typeface="Times New Roman" panose="02020603050405020304" pitchFamily="18" charset="0"/>
                <a:ea typeface="楷体_GB2312" pitchFamily="49" charset="-122"/>
              </a:rPr>
              <a:t>-6</a:t>
            </a:r>
            <a:r>
              <a:rPr lang="en-US" altLang="zh-CN" sz="2600" b="1" smtClean="0">
                <a:latin typeface="Times New Roman" panose="02020603050405020304" pitchFamily="18" charset="0"/>
                <a:ea typeface="楷体_GB2312" pitchFamily="49" charset="-122"/>
              </a:rPr>
              <a:t>mol/L→</a:t>
            </a:r>
            <a:r>
              <a:rPr lang="zh-CN" altLang="en-US" sz="2600" b="1" smtClean="0">
                <a:latin typeface="Times New Roman" panose="02020603050405020304" pitchFamily="18" charset="0"/>
                <a:ea typeface="楷体_GB2312" pitchFamily="49" charset="-122"/>
              </a:rPr>
              <a:t>显蓝色</a:t>
            </a:r>
            <a:r>
              <a:rPr lang="zh-CN" altLang="en-US" sz="2600" b="1" smtClean="0"/>
              <a:t>）</a:t>
            </a:r>
            <a:endParaRPr lang="zh-CN" altLang="en-US" sz="2600" smtClean="0"/>
          </a:p>
        </p:txBody>
      </p:sp>
    </p:spTree>
    <p:extLst>
      <p:ext uri="{BB962C8B-B14F-4D97-AF65-F5344CB8AC3E}">
        <p14:creationId xmlns:p14="http://schemas.microsoft.com/office/powerpoint/2010/main" val="2042899748"/>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60834"/>
                                        </p:tgtEl>
                                        <p:attrNameLst>
                                          <p:attrName>style.visibility</p:attrName>
                                        </p:attrNameLst>
                                      </p:cBhvr>
                                      <p:to>
                                        <p:strVal val="visible"/>
                                      </p:to>
                                    </p:set>
                                    <p:animEffect transition="in" filter="wipe(left)">
                                      <p:cBhvr>
                                        <p:cTn id="7" dur="500"/>
                                        <p:tgtEl>
                                          <p:spTgt spid="760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76083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76083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76083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760840"/>
                                        </p:tgtEl>
                                        <p:attrNameLst>
                                          <p:attrName>style.visibility</p:attrName>
                                        </p:attrNameLst>
                                      </p:cBhvr>
                                      <p:to>
                                        <p:strVal val="visible"/>
                                      </p:to>
                                    </p:set>
                                    <p:anim calcmode="lin" valueType="num">
                                      <p:cBhvr>
                                        <p:cTn id="24" dur="1000" fill="hold"/>
                                        <p:tgtEl>
                                          <p:spTgt spid="760840"/>
                                        </p:tgtEl>
                                        <p:attrNameLst>
                                          <p:attrName>ppt_w</p:attrName>
                                        </p:attrNameLst>
                                      </p:cBhvr>
                                      <p:tavLst>
                                        <p:tav tm="0">
                                          <p:val>
                                            <p:strVal val="#ppt_w*0.70"/>
                                          </p:val>
                                        </p:tav>
                                        <p:tav tm="100000">
                                          <p:val>
                                            <p:strVal val="#ppt_w"/>
                                          </p:val>
                                        </p:tav>
                                      </p:tavLst>
                                    </p:anim>
                                    <p:anim calcmode="lin" valueType="num">
                                      <p:cBhvr>
                                        <p:cTn id="25" dur="1000" fill="hold"/>
                                        <p:tgtEl>
                                          <p:spTgt spid="760840"/>
                                        </p:tgtEl>
                                        <p:attrNameLst>
                                          <p:attrName>ppt_h</p:attrName>
                                        </p:attrNameLst>
                                      </p:cBhvr>
                                      <p:tavLst>
                                        <p:tav tm="0">
                                          <p:val>
                                            <p:strVal val="#ppt_h"/>
                                          </p:val>
                                        </p:tav>
                                        <p:tav tm="100000">
                                          <p:val>
                                            <p:strVal val="#ppt_h"/>
                                          </p:val>
                                        </p:tav>
                                      </p:tavLst>
                                    </p:anim>
                                    <p:animEffect transition="in" filter="fade">
                                      <p:cBhvr>
                                        <p:cTn id="26" dur="1000"/>
                                        <p:tgtEl>
                                          <p:spTgt spid="76084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760841">
                                            <p:txEl>
                                              <p:pRg st="0" end="0"/>
                                            </p:txEl>
                                          </p:spTgt>
                                        </p:tgtEl>
                                        <p:attrNameLst>
                                          <p:attrName>style.visibility</p:attrName>
                                        </p:attrNameLst>
                                      </p:cBhvr>
                                      <p:to>
                                        <p:strVal val="visible"/>
                                      </p:to>
                                    </p:set>
                                    <p:animEffect transition="in" filter="checkerboard(across)">
                                      <p:cBhvr>
                                        <p:cTn id="31" dur="500"/>
                                        <p:tgtEl>
                                          <p:spTgt spid="7608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0835" grpId="0" animBg="1" autoUpdateAnimBg="0"/>
      <p:bldP spid="760836" grpId="0" animBg="1" autoUpdateAnimBg="0"/>
      <p:bldP spid="760837" grpId="0" animBg="1" autoUpdateAnimBg="0"/>
      <p:bldP spid="760840" grpId="0"/>
      <p:bldP spid="760841" grpId="0" build="p"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8"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140EB92-E77E-48A7-99D8-7EEF22B97511}" type="slidenum">
              <a:rPr lang="zh-CN" altLang="en-US">
                <a:latin typeface="Arial Black" panose="020B0A04020102020204" pitchFamily="34" charset="0"/>
              </a:rPr>
              <a:pPr eaLnBrk="1" hangingPunct="1"/>
              <a:t>117</a:t>
            </a:fld>
            <a:endParaRPr lang="en-US" altLang="zh-CN">
              <a:latin typeface="Arial Black" panose="020B0A04020102020204" pitchFamily="34" charset="0"/>
            </a:endParaRPr>
          </a:p>
        </p:txBody>
      </p:sp>
      <p:sp>
        <p:nvSpPr>
          <p:cNvPr id="23559"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AA10C02-864E-469C-A75C-18D6C680E4B7}" type="datetime3">
              <a:rPr lang="zh-CN" altLang="en-US" smtClean="0"/>
              <a:pPr eaLnBrk="1" hangingPunct="1"/>
              <a:t>2018年11月15日星期四</a:t>
            </a:fld>
            <a:endParaRPr lang="en-US" altLang="zh-CN" smtClean="0"/>
          </a:p>
        </p:txBody>
      </p:sp>
      <p:grpSp>
        <p:nvGrpSpPr>
          <p:cNvPr id="2" name="Group 2"/>
          <p:cNvGrpSpPr>
            <a:grpSpLocks/>
          </p:cNvGrpSpPr>
          <p:nvPr/>
        </p:nvGrpSpPr>
        <p:grpSpPr bwMode="auto">
          <a:xfrm>
            <a:off x="1258888" y="2133600"/>
            <a:ext cx="5943600" cy="492125"/>
            <a:chOff x="1680" y="1872"/>
            <a:chExt cx="3905" cy="310"/>
          </a:xfrm>
        </p:grpSpPr>
        <p:graphicFrame>
          <p:nvGraphicFramePr>
            <p:cNvPr id="23557" name="Object 3"/>
            <p:cNvGraphicFramePr>
              <a:graphicFrameLocks noChangeAspect="1"/>
            </p:cNvGraphicFramePr>
            <p:nvPr/>
          </p:nvGraphicFramePr>
          <p:xfrm>
            <a:off x="3456" y="1968"/>
            <a:ext cx="610" cy="155"/>
          </p:xfrm>
          <a:graphic>
            <a:graphicData uri="http://schemas.openxmlformats.org/presentationml/2006/ole">
              <mc:AlternateContent xmlns:mc="http://schemas.openxmlformats.org/markup-compatibility/2006">
                <mc:Choice xmlns:v="urn:schemas-microsoft-com:vml" Requires="v">
                  <p:oleObj spid="_x0000_s660562" r:id="rId3" imgW="843280" imgH="167640" progId="ChemDraw.Document.4.5">
                    <p:embed/>
                  </p:oleObj>
                </mc:Choice>
                <mc:Fallback>
                  <p:oleObj r:id="rId3" imgW="843280" imgH="167640" progId="ChemDraw.Document.4.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 y="1968"/>
                          <a:ext cx="610" cy="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1860" name="Rectangle 4"/>
            <p:cNvSpPr>
              <a:spLocks noChangeArrowheads="1"/>
            </p:cNvSpPr>
            <p:nvPr/>
          </p:nvSpPr>
          <p:spPr bwMode="auto">
            <a:xfrm>
              <a:off x="1680" y="1872"/>
              <a:ext cx="3905" cy="310"/>
            </a:xfrm>
            <a:prstGeom prst="rect">
              <a:avLst/>
            </a:prstGeom>
            <a:noFill/>
            <a:ln w="9525">
              <a:noFill/>
              <a:miter lim="800000"/>
              <a:headEnd/>
              <a:tailEnd/>
            </a:ln>
            <a:effectLst/>
          </p:spPr>
          <p:txBody>
            <a:bodyPr/>
            <a:lstStyle/>
            <a:p>
              <a:pPr marL="342900" indent="-342900">
                <a:lnSpc>
                  <a:spcPct val="90000"/>
                </a:lnSpc>
                <a:spcBef>
                  <a:spcPct val="20000"/>
                </a:spcBef>
                <a:buClr>
                  <a:schemeClr val="tx2"/>
                </a:buClr>
                <a:buSzPct val="75000"/>
                <a:buFont typeface="Wingdings" pitchFamily="2" charset="2"/>
                <a:buNone/>
                <a:defRPr/>
              </a:pPr>
              <a:r>
                <a:rPr kumimoji="1" lang="zh-CN" altLang="en-US" sz="2800">
                  <a:effectLst>
                    <a:outerShdw blurRad="38100" dist="38100" dir="2700000" algn="tl">
                      <a:srgbClr val="C0C0C0"/>
                    </a:outerShdw>
                  </a:effectLst>
                  <a:latin typeface="Times New Roman" pitchFamily="18" charset="0"/>
                </a:rPr>
                <a:t> </a:t>
              </a:r>
              <a:r>
                <a:rPr kumimoji="1" lang="en-US" altLang="zh-CN" sz="2800">
                  <a:effectLst>
                    <a:outerShdw blurRad="38100" dist="38100" dir="2700000" algn="tl">
                      <a:srgbClr val="C0C0C0"/>
                    </a:outerShdw>
                  </a:effectLst>
                  <a:latin typeface="Times New Roman" pitchFamily="18" charset="0"/>
                </a:rPr>
                <a:t>In</a:t>
              </a:r>
              <a:r>
                <a:rPr kumimoji="1" lang="zh-CN" altLang="en-US" sz="2800">
                  <a:effectLst>
                    <a:outerShdw blurRad="38100" dist="38100" dir="2700000" algn="tl">
                      <a:srgbClr val="C0C0C0"/>
                    </a:outerShdw>
                  </a:effectLst>
                  <a:latin typeface="Times New Roman" pitchFamily="18" charset="0"/>
                </a:rPr>
                <a:t>（</a:t>
              </a:r>
              <a:r>
                <a:rPr kumimoji="1" lang="en-US" altLang="zh-CN" sz="2800">
                  <a:effectLst>
                    <a:outerShdw blurRad="38100" dist="38100" dir="2700000" algn="tl">
                      <a:srgbClr val="C0C0C0"/>
                    </a:outerShdw>
                  </a:effectLst>
                  <a:latin typeface="Times New Roman" pitchFamily="18" charset="0"/>
                </a:rPr>
                <a:t>Ox</a:t>
              </a:r>
              <a:r>
                <a:rPr kumimoji="1" lang="zh-CN" altLang="en-US" sz="2800">
                  <a:effectLst>
                    <a:outerShdw blurRad="38100" dist="38100" dir="2700000" algn="tl">
                      <a:srgbClr val="C0C0C0"/>
                    </a:outerShdw>
                  </a:effectLst>
                  <a:latin typeface="Times New Roman" pitchFamily="18" charset="0"/>
                </a:rPr>
                <a:t>）</a:t>
              </a:r>
              <a:r>
                <a:rPr kumimoji="1" lang="zh-CN" altLang="en-US" sz="2800" baseline="-30000">
                  <a:effectLst>
                    <a:outerShdw blurRad="38100" dist="38100" dir="2700000" algn="tl">
                      <a:srgbClr val="C0C0C0"/>
                    </a:outerShdw>
                  </a:effectLst>
                  <a:latin typeface="Times New Roman" pitchFamily="18" charset="0"/>
                </a:rPr>
                <a:t>  </a:t>
              </a:r>
              <a:r>
                <a:rPr kumimoji="1" lang="en-US" altLang="zh-CN" sz="2800">
                  <a:effectLst>
                    <a:outerShdw blurRad="38100" dist="38100" dir="2700000" algn="tl">
                      <a:srgbClr val="C0C0C0"/>
                    </a:outerShdw>
                  </a:effectLst>
                  <a:latin typeface="Times New Roman" pitchFamily="18" charset="0"/>
                </a:rPr>
                <a:t>+  ne              In</a:t>
              </a:r>
              <a:r>
                <a:rPr kumimoji="1" lang="zh-CN" altLang="en-US" sz="2800">
                  <a:effectLst>
                    <a:outerShdw blurRad="38100" dist="38100" dir="2700000" algn="tl">
                      <a:srgbClr val="C0C0C0"/>
                    </a:outerShdw>
                  </a:effectLst>
                  <a:latin typeface="Times New Roman" pitchFamily="18" charset="0"/>
                </a:rPr>
                <a:t>（</a:t>
              </a:r>
              <a:r>
                <a:rPr kumimoji="1" lang="en-US" altLang="zh-CN" sz="2800">
                  <a:effectLst>
                    <a:outerShdw blurRad="38100" dist="38100" dir="2700000" algn="tl">
                      <a:srgbClr val="C0C0C0"/>
                    </a:outerShdw>
                  </a:effectLst>
                  <a:latin typeface="Times New Roman" pitchFamily="18" charset="0"/>
                </a:rPr>
                <a:t>Red</a:t>
              </a:r>
              <a:r>
                <a:rPr kumimoji="1" lang="zh-CN" altLang="en-US" sz="2800">
                  <a:effectLst>
                    <a:outerShdw blurRad="38100" dist="38100" dir="2700000" algn="tl">
                      <a:srgbClr val="C0C0C0"/>
                    </a:outerShdw>
                  </a:effectLst>
                  <a:latin typeface="Times New Roman" pitchFamily="18" charset="0"/>
                </a:rPr>
                <a:t>） </a:t>
              </a:r>
            </a:p>
          </p:txBody>
        </p:sp>
      </p:grpSp>
      <p:graphicFrame>
        <p:nvGraphicFramePr>
          <p:cNvPr id="761861" name="Object 5"/>
          <p:cNvGraphicFramePr>
            <a:graphicFrameLocks noChangeAspect="1"/>
          </p:cNvGraphicFramePr>
          <p:nvPr/>
        </p:nvGraphicFramePr>
        <p:xfrm>
          <a:off x="1376363" y="2781300"/>
          <a:ext cx="4672012" cy="1154113"/>
        </p:xfrm>
        <a:graphic>
          <a:graphicData uri="http://schemas.openxmlformats.org/presentationml/2006/ole">
            <mc:AlternateContent xmlns:mc="http://schemas.openxmlformats.org/markup-compatibility/2006">
              <mc:Choice xmlns:v="urn:schemas-microsoft-com:vml" Requires="v">
                <p:oleObj spid="_x0000_s660563" name="Equation" r:id="rId5" imgW="1968480" imgH="482400" progId="Equation.DSMT4">
                  <p:embed/>
                </p:oleObj>
              </mc:Choice>
              <mc:Fallback>
                <p:oleObj name="Equation" r:id="rId5" imgW="1968480" imgH="482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6363" y="2781300"/>
                        <a:ext cx="4672012" cy="1154113"/>
                      </a:xfrm>
                      <a:prstGeom prst="rect">
                        <a:avLst/>
                      </a:prstGeom>
                      <a:noFill/>
                      <a:extLst>
                        <a:ext uri="{909E8E84-426E-40DD-AFC4-6F175D3DCCD1}">
                          <a14:hiddenFill xmlns:a14="http://schemas.microsoft.com/office/drawing/2010/main">
                            <a:solidFill>
                              <a:schemeClr val="hlink"/>
                            </a:solidFill>
                          </a14:hiddenFill>
                        </a:ext>
                      </a:extLst>
                    </p:spPr>
                  </p:pic>
                </p:oleObj>
              </mc:Fallback>
            </mc:AlternateContent>
          </a:graphicData>
        </a:graphic>
      </p:graphicFrame>
      <p:graphicFrame>
        <p:nvGraphicFramePr>
          <p:cNvPr id="761862" name="Object 6"/>
          <p:cNvGraphicFramePr>
            <a:graphicFrameLocks noChangeAspect="1"/>
          </p:cNvGraphicFramePr>
          <p:nvPr/>
        </p:nvGraphicFramePr>
        <p:xfrm>
          <a:off x="1403350" y="5589588"/>
          <a:ext cx="5448300" cy="490537"/>
        </p:xfrm>
        <a:graphic>
          <a:graphicData uri="http://schemas.openxmlformats.org/presentationml/2006/ole">
            <mc:AlternateContent xmlns:mc="http://schemas.openxmlformats.org/markup-compatibility/2006">
              <mc:Choice xmlns:v="urn:schemas-microsoft-com:vml" Requires="v">
                <p:oleObj spid="_x0000_s660564" name="Equation" r:id="rId7" imgW="2222500" imgH="203200" progId="Equation.3">
                  <p:embed/>
                </p:oleObj>
              </mc:Choice>
              <mc:Fallback>
                <p:oleObj name="Equation" r:id="rId7" imgW="2222500" imgH="203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350" y="5589588"/>
                        <a:ext cx="54483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1863" name="Rectangle 7"/>
          <p:cNvSpPr>
            <a:spLocks noChangeArrowheads="1"/>
          </p:cNvSpPr>
          <p:nvPr/>
        </p:nvSpPr>
        <p:spPr bwMode="auto">
          <a:xfrm>
            <a:off x="539750" y="260350"/>
            <a:ext cx="7848600" cy="1539875"/>
          </a:xfrm>
          <a:prstGeom prst="rect">
            <a:avLst/>
          </a:prstGeom>
          <a:noFill/>
          <a:ln w="12700">
            <a:noFill/>
            <a:miter lim="800000"/>
            <a:headEnd/>
            <a:tailEnd/>
          </a:ln>
          <a:effectLst/>
        </p:spPr>
        <p:txBody>
          <a:bodyPr>
            <a:spAutoFit/>
          </a:bodyPr>
          <a:lstStyle/>
          <a:p>
            <a:pPr>
              <a:lnSpc>
                <a:spcPct val="125000"/>
              </a:lnSpc>
              <a:defRPr/>
            </a:pPr>
            <a:r>
              <a:rPr lang="zh-CN" altLang="en-US" sz="2800" b="1">
                <a:solidFill>
                  <a:srgbClr val="FF3300"/>
                </a:solidFill>
                <a:effectLst>
                  <a:outerShdw blurRad="38100" dist="38100" dir="2700000" algn="tl">
                    <a:srgbClr val="C0C0C0"/>
                  </a:outerShdw>
                </a:effectLst>
                <a:latin typeface="楷体_GB2312" pitchFamily="49" charset="-122"/>
                <a:ea typeface="楷体_GB2312" pitchFamily="49" charset="-122"/>
              </a:rPr>
              <a:t>氧化还原指示剂</a:t>
            </a:r>
            <a:r>
              <a:rPr lang="zh-CN" altLang="en-US" sz="2400" b="1">
                <a:effectLst>
                  <a:outerShdw blurRad="38100" dist="38100" dir="2700000" algn="tl">
                    <a:srgbClr val="C0C0C0"/>
                  </a:outerShdw>
                </a:effectLst>
                <a:latin typeface="楷体_GB2312" pitchFamily="49" charset="-122"/>
                <a:ea typeface="楷体_GB2312" pitchFamily="49" charset="-122"/>
              </a:rPr>
              <a:t>：具有氧化还原性，其氧化型和还原型的颜色不同。氧化还原滴定中，由于电位的改变而引起颜色的改变，从而指示终点。</a:t>
            </a:r>
          </a:p>
        </p:txBody>
      </p:sp>
      <p:grpSp>
        <p:nvGrpSpPr>
          <p:cNvPr id="3" name="Group 8"/>
          <p:cNvGrpSpPr>
            <a:grpSpLocks/>
          </p:cNvGrpSpPr>
          <p:nvPr/>
        </p:nvGrpSpPr>
        <p:grpSpPr bwMode="auto">
          <a:xfrm>
            <a:off x="1306513" y="4149725"/>
            <a:ext cx="4076700" cy="604838"/>
            <a:chOff x="992" y="2251"/>
            <a:chExt cx="2568" cy="381"/>
          </a:xfrm>
        </p:grpSpPr>
        <p:graphicFrame>
          <p:nvGraphicFramePr>
            <p:cNvPr id="23556" name="Object 9"/>
            <p:cNvGraphicFramePr>
              <a:graphicFrameLocks noChangeAspect="1"/>
            </p:cNvGraphicFramePr>
            <p:nvPr/>
          </p:nvGraphicFramePr>
          <p:xfrm>
            <a:off x="992" y="2251"/>
            <a:ext cx="1861" cy="381"/>
          </p:xfrm>
          <a:graphic>
            <a:graphicData uri="http://schemas.openxmlformats.org/presentationml/2006/ole">
              <mc:AlternateContent xmlns:mc="http://schemas.openxmlformats.org/markup-compatibility/2006">
                <mc:Choice xmlns:v="urn:schemas-microsoft-com:vml" Requires="v">
                  <p:oleObj spid="_x0000_s660565" name="Equation" r:id="rId9" imgW="965160" imgH="253800" progId="Equation.DSMT4">
                    <p:embed/>
                  </p:oleObj>
                </mc:Choice>
                <mc:Fallback>
                  <p:oleObj name="Equation" r:id="rId9" imgW="965160" imgH="2538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2" y="2251"/>
                          <a:ext cx="1861" cy="381"/>
                        </a:xfrm>
                        <a:prstGeom prst="rect">
                          <a:avLst/>
                        </a:prstGeom>
                        <a:noFill/>
                        <a:extLst>
                          <a:ext uri="{909E8E84-426E-40DD-AFC4-6F175D3DCCD1}">
                            <a14:hiddenFill xmlns:a14="http://schemas.microsoft.com/office/drawing/2010/main">
                              <a:solidFill>
                                <a:schemeClr val="hlink"/>
                              </a:solidFill>
                            </a14:hiddenFill>
                          </a:ext>
                        </a:extLst>
                      </p:spPr>
                    </p:pic>
                  </p:oleObj>
                </mc:Fallback>
              </mc:AlternateContent>
            </a:graphicData>
          </a:graphic>
        </p:graphicFrame>
        <p:sp>
          <p:nvSpPr>
            <p:cNvPr id="23564" name="Text Box 10"/>
            <p:cNvSpPr txBox="1">
              <a:spLocks noChangeArrowheads="1"/>
            </p:cNvSpPr>
            <p:nvPr/>
          </p:nvSpPr>
          <p:spPr bwMode="auto">
            <a:xfrm>
              <a:off x="2789" y="2251"/>
              <a:ext cx="7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ea typeface="楷体_GB2312" pitchFamily="49" charset="-122"/>
                </a:rPr>
                <a:t>有关</a:t>
              </a:r>
            </a:p>
          </p:txBody>
        </p:sp>
      </p:grpSp>
      <p:sp>
        <p:nvSpPr>
          <p:cNvPr id="761867" name="Text Box 11"/>
          <p:cNvSpPr txBox="1">
            <a:spLocks noChangeArrowheads="1"/>
          </p:cNvSpPr>
          <p:nvPr/>
        </p:nvSpPr>
        <p:spPr bwMode="auto">
          <a:xfrm>
            <a:off x="1331913" y="4941888"/>
            <a:ext cx="4824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a:latin typeface="Times New Roman" panose="02020603050405020304" pitchFamily="18" charset="0"/>
                <a:ea typeface="楷体_GB2312" pitchFamily="49" charset="-122"/>
              </a:rPr>
              <a:t>E</a:t>
            </a:r>
            <a:r>
              <a:rPr lang="zh-CN" altLang="en-US" sz="2400" b="1">
                <a:latin typeface="Times New Roman" panose="02020603050405020304" pitchFamily="18" charset="0"/>
                <a:ea typeface="楷体_GB2312" pitchFamily="49" charset="-122"/>
              </a:rPr>
              <a:t>与氧化型与还原型的浓度有关</a:t>
            </a:r>
          </a:p>
        </p:txBody>
      </p:sp>
    </p:spTree>
    <p:extLst>
      <p:ext uri="{BB962C8B-B14F-4D97-AF65-F5344CB8AC3E}">
        <p14:creationId xmlns:p14="http://schemas.microsoft.com/office/powerpoint/2010/main" val="3048709511"/>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61861"/>
                                        </p:tgtEl>
                                        <p:attrNameLst>
                                          <p:attrName>style.visibility</p:attrName>
                                        </p:attrNameLst>
                                      </p:cBhvr>
                                      <p:to>
                                        <p:strVal val="visible"/>
                                      </p:to>
                                    </p:set>
                                    <p:animEffect transition="in" filter="blinds(horizontal)">
                                      <p:cBhvr>
                                        <p:cTn id="12" dur="500"/>
                                        <p:tgtEl>
                                          <p:spTgt spid="7618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amond(in)">
                                      <p:cBhvr>
                                        <p:cTn id="17" dur="20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61867"/>
                                        </p:tgtEl>
                                        <p:attrNameLst>
                                          <p:attrName>style.visibility</p:attrName>
                                        </p:attrNameLst>
                                      </p:cBhvr>
                                      <p:to>
                                        <p:strVal val="visible"/>
                                      </p:to>
                                    </p:set>
                                    <p:animEffect transition="in" filter="checkerboard(across)">
                                      <p:cBhvr>
                                        <p:cTn id="22" dur="500"/>
                                        <p:tgtEl>
                                          <p:spTgt spid="7618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761862"/>
                                        </p:tgtEl>
                                        <p:attrNameLst>
                                          <p:attrName>style.visibility</p:attrName>
                                        </p:attrNameLst>
                                      </p:cBhvr>
                                      <p:to>
                                        <p:strVal val="visible"/>
                                      </p:to>
                                    </p:set>
                                    <p:animEffect transition="in" filter="strips(downRight)">
                                      <p:cBhvr>
                                        <p:cTn id="27" dur="500"/>
                                        <p:tgtEl>
                                          <p:spTgt spid="761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867" grpId="0"/>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82" name="灯片编号占位符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E879207-B9A2-4640-B772-64DB5C269ED4}" type="slidenum">
              <a:rPr lang="zh-CN" altLang="en-US">
                <a:latin typeface="Arial Black" panose="020B0A04020102020204" pitchFamily="34" charset="0"/>
              </a:rPr>
              <a:pPr eaLnBrk="1" hangingPunct="1"/>
              <a:t>118</a:t>
            </a:fld>
            <a:endParaRPr lang="en-US" altLang="zh-CN">
              <a:latin typeface="Arial Black" panose="020B0A04020102020204" pitchFamily="34" charset="0"/>
            </a:endParaRPr>
          </a:p>
        </p:txBody>
      </p:sp>
      <p:sp>
        <p:nvSpPr>
          <p:cNvPr id="24583" name="日期占位符 7"/>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09FA7AF-329E-4F33-8603-5705C3C71E22}" type="datetime3">
              <a:rPr lang="zh-CN" altLang="en-US" smtClean="0"/>
              <a:pPr eaLnBrk="1" hangingPunct="1"/>
              <a:t>2018年11月15日星期四</a:t>
            </a:fld>
            <a:endParaRPr lang="en-US" altLang="zh-CN" smtClean="0"/>
          </a:p>
        </p:txBody>
      </p:sp>
      <p:grpSp>
        <p:nvGrpSpPr>
          <p:cNvPr id="2" name="Group 2"/>
          <p:cNvGrpSpPr>
            <a:grpSpLocks/>
          </p:cNvGrpSpPr>
          <p:nvPr/>
        </p:nvGrpSpPr>
        <p:grpSpPr bwMode="auto">
          <a:xfrm>
            <a:off x="395288" y="4581525"/>
            <a:ext cx="8208962" cy="1690688"/>
            <a:chOff x="385" y="2886"/>
            <a:chExt cx="4672" cy="1065"/>
          </a:xfrm>
        </p:grpSpPr>
        <p:sp>
          <p:nvSpPr>
            <p:cNvPr id="24593" name="Rectangle 3"/>
            <p:cNvSpPr>
              <a:spLocks noChangeArrowheads="1"/>
            </p:cNvSpPr>
            <p:nvPr/>
          </p:nvSpPr>
          <p:spPr bwMode="auto">
            <a:xfrm>
              <a:off x="930" y="3203"/>
              <a:ext cx="4127"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Tx/>
                <a:buAutoNum type="circleNumDbPlain"/>
              </a:pPr>
              <a:r>
                <a:rPr lang="zh-CN" altLang="en-US" sz="2400" b="1">
                  <a:ea typeface="楷体_GB2312" pitchFamily="49" charset="-122"/>
                </a:rPr>
                <a:t>指示剂变色范围部分或全部落在滴定突跃范围内</a:t>
              </a:r>
            </a:p>
            <a:p>
              <a:pPr eaLnBrk="1" hangingPunct="1">
                <a:lnSpc>
                  <a:spcPct val="150000"/>
                </a:lnSpc>
                <a:buFontTx/>
                <a:buAutoNum type="circleNumDbPlain"/>
              </a:pPr>
              <a:r>
                <a:rPr lang="zh-CN" altLang="en-US" sz="2400" b="1">
                  <a:ea typeface="楷体_GB2312" pitchFamily="49" charset="-122"/>
                </a:rPr>
                <a:t>指示剂的条件电位尽量与化学计量点电位相一致</a:t>
              </a:r>
            </a:p>
          </p:txBody>
        </p:sp>
        <p:sp>
          <p:nvSpPr>
            <p:cNvPr id="24594" name="Rectangle 4"/>
            <p:cNvSpPr>
              <a:spLocks noChangeArrowheads="1"/>
            </p:cNvSpPr>
            <p:nvPr/>
          </p:nvSpPr>
          <p:spPr bwMode="auto">
            <a:xfrm>
              <a:off x="385" y="2886"/>
              <a:ext cx="22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3300"/>
                  </a:solidFill>
                  <a:ea typeface="楷体_GB2312" pitchFamily="49" charset="-122"/>
                </a:rPr>
                <a:t>指示剂的选择原则</a:t>
              </a:r>
              <a:r>
                <a:rPr lang="zh-CN" altLang="en-US">
                  <a:solidFill>
                    <a:srgbClr val="FFFF00"/>
                  </a:solidFill>
                </a:rPr>
                <a:t>：</a:t>
              </a:r>
            </a:p>
          </p:txBody>
        </p:sp>
      </p:grpSp>
      <p:grpSp>
        <p:nvGrpSpPr>
          <p:cNvPr id="3" name="Group 5"/>
          <p:cNvGrpSpPr>
            <a:grpSpLocks/>
          </p:cNvGrpSpPr>
          <p:nvPr/>
        </p:nvGrpSpPr>
        <p:grpSpPr bwMode="auto">
          <a:xfrm>
            <a:off x="468313" y="2349500"/>
            <a:ext cx="5532437" cy="863600"/>
            <a:chOff x="385" y="1480"/>
            <a:chExt cx="3485" cy="544"/>
          </a:xfrm>
        </p:grpSpPr>
        <p:graphicFrame>
          <p:nvGraphicFramePr>
            <p:cNvPr id="24581" name="Object 6"/>
            <p:cNvGraphicFramePr>
              <a:graphicFrameLocks noChangeAspect="1"/>
            </p:cNvGraphicFramePr>
            <p:nvPr/>
          </p:nvGraphicFramePr>
          <p:xfrm>
            <a:off x="2336" y="1480"/>
            <a:ext cx="1534" cy="544"/>
          </p:xfrm>
          <a:graphic>
            <a:graphicData uri="http://schemas.openxmlformats.org/presentationml/2006/ole">
              <mc:AlternateContent xmlns:mc="http://schemas.openxmlformats.org/markup-compatibility/2006">
                <mc:Choice xmlns:v="urn:schemas-microsoft-com:vml" Requires="v">
                  <p:oleObj spid="_x0000_s661586" name="Equation" r:id="rId3" imgW="1117440" imgH="393480" progId="Equation.DSMT4">
                    <p:embed/>
                  </p:oleObj>
                </mc:Choice>
                <mc:Fallback>
                  <p:oleObj name="Equation" r:id="rId3" imgW="111744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 y="1480"/>
                          <a:ext cx="1534" cy="5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92" name="Rectangle 7"/>
            <p:cNvSpPr>
              <a:spLocks noChangeArrowheads="1"/>
            </p:cNvSpPr>
            <p:nvPr/>
          </p:nvSpPr>
          <p:spPr bwMode="auto">
            <a:xfrm>
              <a:off x="385" y="1616"/>
              <a:ext cx="18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3300"/>
                  </a:solidFill>
                  <a:ea typeface="楷体_GB2312" pitchFamily="49" charset="-122"/>
                </a:rPr>
                <a:t>指示剂的变色范围</a:t>
              </a:r>
            </a:p>
          </p:txBody>
        </p:sp>
      </p:grpSp>
      <p:grpSp>
        <p:nvGrpSpPr>
          <p:cNvPr id="4" name="Group 8"/>
          <p:cNvGrpSpPr>
            <a:grpSpLocks/>
          </p:cNvGrpSpPr>
          <p:nvPr/>
        </p:nvGrpSpPr>
        <p:grpSpPr bwMode="auto">
          <a:xfrm>
            <a:off x="468313" y="3500438"/>
            <a:ext cx="6475412" cy="893762"/>
            <a:chOff x="340" y="2195"/>
            <a:chExt cx="4079" cy="563"/>
          </a:xfrm>
        </p:grpSpPr>
        <p:graphicFrame>
          <p:nvGraphicFramePr>
            <p:cNvPr id="24580" name="Object 9"/>
            <p:cNvGraphicFramePr>
              <a:graphicFrameLocks noChangeAspect="1"/>
            </p:cNvGraphicFramePr>
            <p:nvPr/>
          </p:nvGraphicFramePr>
          <p:xfrm>
            <a:off x="2394" y="2195"/>
            <a:ext cx="2025" cy="563"/>
          </p:xfrm>
          <a:graphic>
            <a:graphicData uri="http://schemas.openxmlformats.org/presentationml/2006/ole">
              <mc:AlternateContent xmlns:mc="http://schemas.openxmlformats.org/markup-compatibility/2006">
                <mc:Choice xmlns:v="urn:schemas-microsoft-com:vml" Requires="v">
                  <p:oleObj spid="_x0000_s661587" name="Equation" r:id="rId5" imgW="1473120" imgH="406080" progId="Equation.DSMT4">
                    <p:embed/>
                  </p:oleObj>
                </mc:Choice>
                <mc:Fallback>
                  <p:oleObj name="Equation" r:id="rId5" imgW="1473120" imgH="4060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4" y="2195"/>
                          <a:ext cx="2025" cy="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91" name="Rectangle 10"/>
            <p:cNvSpPr>
              <a:spLocks noChangeArrowheads="1"/>
            </p:cNvSpPr>
            <p:nvPr/>
          </p:nvSpPr>
          <p:spPr bwMode="auto">
            <a:xfrm>
              <a:off x="340" y="2251"/>
              <a:ext cx="19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3300"/>
                  </a:solidFill>
                  <a:ea typeface="楷体_GB2312" pitchFamily="49" charset="-122"/>
                </a:rPr>
                <a:t>指示剂的理论变色点</a:t>
              </a:r>
            </a:p>
          </p:txBody>
        </p:sp>
      </p:grpSp>
      <p:grpSp>
        <p:nvGrpSpPr>
          <p:cNvPr id="5" name="Group 11"/>
          <p:cNvGrpSpPr>
            <a:grpSpLocks/>
          </p:cNvGrpSpPr>
          <p:nvPr/>
        </p:nvGrpSpPr>
        <p:grpSpPr bwMode="auto">
          <a:xfrm>
            <a:off x="1476375" y="404813"/>
            <a:ext cx="5456238" cy="830262"/>
            <a:chOff x="940" y="215"/>
            <a:chExt cx="3437" cy="523"/>
          </a:xfrm>
        </p:grpSpPr>
        <p:graphicFrame>
          <p:nvGraphicFramePr>
            <p:cNvPr id="24579" name="Object 12"/>
            <p:cNvGraphicFramePr>
              <a:graphicFrameLocks noChangeAspect="1"/>
            </p:cNvGraphicFramePr>
            <p:nvPr/>
          </p:nvGraphicFramePr>
          <p:xfrm>
            <a:off x="940" y="215"/>
            <a:ext cx="1431" cy="523"/>
          </p:xfrm>
          <a:graphic>
            <a:graphicData uri="http://schemas.openxmlformats.org/presentationml/2006/ole">
              <mc:AlternateContent xmlns:mc="http://schemas.openxmlformats.org/markup-compatibility/2006">
                <mc:Choice xmlns:v="urn:schemas-microsoft-com:vml" Requires="v">
                  <p:oleObj spid="_x0000_s661588" name="Equation" r:id="rId7" imgW="1320480" imgH="482400" progId="Equation.DSMT4">
                    <p:embed/>
                  </p:oleObj>
                </mc:Choice>
                <mc:Fallback>
                  <p:oleObj name="Equation" r:id="rId7" imgW="1320480" imgH="482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0" y="215"/>
                          <a:ext cx="1431" cy="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90" name="Text Box 13"/>
            <p:cNvSpPr txBox="1">
              <a:spLocks noChangeArrowheads="1"/>
            </p:cNvSpPr>
            <p:nvPr/>
          </p:nvSpPr>
          <p:spPr bwMode="auto">
            <a:xfrm>
              <a:off x="2971" y="346"/>
              <a:ext cx="14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FF3300"/>
                  </a:solidFill>
                  <a:ea typeface="楷体_GB2312" pitchFamily="49" charset="-122"/>
                </a:rPr>
                <a:t>氧化型的颜色</a:t>
              </a:r>
            </a:p>
          </p:txBody>
        </p:sp>
      </p:grpSp>
      <p:grpSp>
        <p:nvGrpSpPr>
          <p:cNvPr id="6" name="Group 14"/>
          <p:cNvGrpSpPr>
            <a:grpSpLocks/>
          </p:cNvGrpSpPr>
          <p:nvPr/>
        </p:nvGrpSpPr>
        <p:grpSpPr bwMode="auto">
          <a:xfrm>
            <a:off x="1476375" y="1268413"/>
            <a:ext cx="5329238" cy="976312"/>
            <a:chOff x="975" y="802"/>
            <a:chExt cx="3357" cy="615"/>
          </a:xfrm>
        </p:grpSpPr>
        <p:graphicFrame>
          <p:nvGraphicFramePr>
            <p:cNvPr id="24578" name="Object 15"/>
            <p:cNvGraphicFramePr>
              <a:graphicFrameLocks noChangeAspect="1"/>
            </p:cNvGraphicFramePr>
            <p:nvPr/>
          </p:nvGraphicFramePr>
          <p:xfrm>
            <a:off x="975" y="802"/>
            <a:ext cx="1700" cy="615"/>
          </p:xfrm>
          <a:graphic>
            <a:graphicData uri="http://schemas.openxmlformats.org/presentationml/2006/ole">
              <mc:AlternateContent xmlns:mc="http://schemas.openxmlformats.org/markup-compatibility/2006">
                <mc:Choice xmlns:v="urn:schemas-microsoft-com:vml" Requires="v">
                  <p:oleObj spid="_x0000_s661589" name="Equation" r:id="rId9" imgW="1333440" imgH="482400" progId="Equation.DSMT4">
                    <p:embed/>
                  </p:oleObj>
                </mc:Choice>
                <mc:Fallback>
                  <p:oleObj name="Equation" r:id="rId9" imgW="1333440" imgH="4824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5" y="802"/>
                          <a:ext cx="1700" cy="6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9" name="Text Box 16"/>
            <p:cNvSpPr txBox="1">
              <a:spLocks noChangeArrowheads="1"/>
            </p:cNvSpPr>
            <p:nvPr/>
          </p:nvSpPr>
          <p:spPr bwMode="auto">
            <a:xfrm>
              <a:off x="2971" y="935"/>
              <a:ext cx="1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FF3300"/>
                  </a:solidFill>
                  <a:ea typeface="楷体_GB2312" pitchFamily="49" charset="-122"/>
                </a:rPr>
                <a:t>还原型的颜色</a:t>
              </a:r>
            </a:p>
          </p:txBody>
        </p:sp>
      </p:grpSp>
    </p:spTree>
    <p:extLst>
      <p:ext uri="{BB962C8B-B14F-4D97-AF65-F5344CB8AC3E}">
        <p14:creationId xmlns:p14="http://schemas.microsoft.com/office/powerpoint/2010/main" val="990913570"/>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strVal val="#ppt_w*0.70"/>
                                          </p:val>
                                        </p:tav>
                                        <p:tav tm="100000">
                                          <p:val>
                                            <p:strVal val="#ppt_w"/>
                                          </p:val>
                                        </p:tav>
                                      </p:tavLst>
                                    </p:anim>
                                    <p:anim calcmode="lin" valueType="num">
                                      <p:cBhvr>
                                        <p:cTn id="22" dur="1000" fill="hold"/>
                                        <p:tgtEl>
                                          <p:spTgt spid="3"/>
                                        </p:tgtEl>
                                        <p:attrNameLst>
                                          <p:attrName>ppt_h</p:attrName>
                                        </p:attrNameLst>
                                      </p:cBhvr>
                                      <p:tavLst>
                                        <p:tav tm="0">
                                          <p:val>
                                            <p:strVal val="#ppt_h"/>
                                          </p:val>
                                        </p:tav>
                                        <p:tav tm="100000">
                                          <p:val>
                                            <p:strVal val="#ppt_h"/>
                                          </p:val>
                                        </p:tav>
                                      </p:tavLst>
                                    </p:anim>
                                    <p:animEffect transition="in" filter="fade">
                                      <p:cBhvr>
                                        <p:cTn id="23" dur="1000"/>
                                        <p:tgtEl>
                                          <p:spTgt spid="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strVal val="#ppt_w*0.70"/>
                                          </p:val>
                                        </p:tav>
                                        <p:tav tm="100000">
                                          <p:val>
                                            <p:strVal val="#ppt_w"/>
                                          </p:val>
                                        </p:tav>
                                      </p:tavLst>
                                    </p:anim>
                                    <p:anim calcmode="lin" valueType="num">
                                      <p:cBhvr>
                                        <p:cTn id="29" dur="1000" fill="hold"/>
                                        <p:tgtEl>
                                          <p:spTgt spid="4"/>
                                        </p:tgtEl>
                                        <p:attrNameLst>
                                          <p:attrName>ppt_h</p:attrName>
                                        </p:attrNameLst>
                                      </p:cBhvr>
                                      <p:tavLst>
                                        <p:tav tm="0">
                                          <p:val>
                                            <p:strVal val="#ppt_h"/>
                                          </p:val>
                                        </p:tav>
                                        <p:tav tm="100000">
                                          <p:val>
                                            <p:strVal val="#ppt_h"/>
                                          </p:val>
                                        </p:tav>
                                      </p:tavLst>
                                    </p:anim>
                                    <p:animEffect transition="in" filter="fade">
                                      <p:cBhvr>
                                        <p:cTn id="30" dur="1000"/>
                                        <p:tgtEl>
                                          <p:spTgt spid="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box(in)">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5"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963D5E6-6F8B-4D10-9820-679F70BA86C0}" type="slidenum">
              <a:rPr lang="zh-CN" altLang="en-US">
                <a:latin typeface="Arial Black" panose="020B0A04020102020204" pitchFamily="34" charset="0"/>
              </a:rPr>
              <a:pPr eaLnBrk="1" hangingPunct="1"/>
              <a:t>119</a:t>
            </a:fld>
            <a:endParaRPr lang="en-US" altLang="zh-CN">
              <a:latin typeface="Arial Black" panose="020B0A04020102020204" pitchFamily="34" charset="0"/>
            </a:endParaRPr>
          </a:p>
        </p:txBody>
      </p:sp>
      <p:sp>
        <p:nvSpPr>
          <p:cNvPr id="25606"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AF96A0A-6E0C-44B6-8A14-8A6FAE29FC83}" type="datetime3">
              <a:rPr lang="zh-CN" altLang="en-US" smtClean="0"/>
              <a:pPr eaLnBrk="1" hangingPunct="1"/>
              <a:t>2018年11月15日星期四</a:t>
            </a:fld>
            <a:endParaRPr lang="en-US" altLang="zh-CN" smtClean="0"/>
          </a:p>
        </p:txBody>
      </p:sp>
      <p:sp>
        <p:nvSpPr>
          <p:cNvPr id="764930" name="Rectangle 2"/>
          <p:cNvSpPr>
            <a:spLocks noChangeArrowheads="1"/>
          </p:cNvSpPr>
          <p:nvPr/>
        </p:nvSpPr>
        <p:spPr bwMode="auto">
          <a:xfrm>
            <a:off x="900113" y="2205038"/>
            <a:ext cx="7516812" cy="533400"/>
          </a:xfrm>
          <a:prstGeom prst="rect">
            <a:avLst/>
          </a:prstGeom>
          <a:noFill/>
          <a:ln w="9525">
            <a:noFill/>
            <a:miter lim="800000"/>
            <a:headEnd/>
            <a:tailEnd/>
          </a:ln>
          <a:effectLst/>
        </p:spPr>
        <p:txBody>
          <a:bodyPr/>
          <a:lstStyle/>
          <a:p>
            <a:pPr marL="342900" indent="-342900" algn="just">
              <a:spcBef>
                <a:spcPct val="20000"/>
              </a:spcBef>
              <a:buClr>
                <a:schemeClr val="tx2"/>
              </a:buClr>
              <a:buSzPct val="75000"/>
              <a:buFont typeface="Wingdings" pitchFamily="2" charset="2"/>
              <a:buNone/>
              <a:defRPr/>
            </a:pPr>
            <a:r>
              <a:rPr kumimoji="1" lang="en-US" altLang="zh-CN" sz="2400">
                <a:effectLst>
                  <a:outerShdw blurRad="38100" dist="38100" dir="2700000" algn="tl">
                    <a:srgbClr val="C0C0C0"/>
                  </a:outerShdw>
                </a:effectLst>
                <a:latin typeface="Times New Roman" pitchFamily="18" charset="0"/>
              </a:rPr>
              <a:t>MnO</a:t>
            </a:r>
            <a:r>
              <a:rPr kumimoji="1" lang="en-US" altLang="zh-CN" sz="2400" baseline="-30000">
                <a:effectLst>
                  <a:outerShdw blurRad="38100" dist="38100" dir="2700000" algn="tl">
                    <a:srgbClr val="C0C0C0"/>
                  </a:outerShdw>
                </a:effectLst>
                <a:latin typeface="Times New Roman" pitchFamily="18" charset="0"/>
              </a:rPr>
              <a:t>4</a:t>
            </a:r>
            <a:r>
              <a:rPr kumimoji="1" lang="en-US" altLang="zh-CN" sz="2400" baseline="30000">
                <a:effectLst>
                  <a:outerShdw blurRad="38100" dist="38100" dir="2700000" algn="tl">
                    <a:srgbClr val="C0C0C0"/>
                  </a:outerShdw>
                </a:effectLst>
                <a:latin typeface="Times New Roman" pitchFamily="18" charset="0"/>
              </a:rPr>
              <a:t>-</a:t>
            </a:r>
            <a:r>
              <a:rPr kumimoji="1" lang="en-US" altLang="zh-CN" sz="2400" baseline="-30000">
                <a:effectLst>
                  <a:outerShdw blurRad="38100" dist="38100" dir="2700000" algn="tl">
                    <a:srgbClr val="C0C0C0"/>
                  </a:outerShdw>
                </a:effectLst>
                <a:latin typeface="Times New Roman" pitchFamily="18" charset="0"/>
              </a:rPr>
              <a:t> </a:t>
            </a:r>
            <a:r>
              <a:rPr kumimoji="1" lang="en-US" altLang="zh-CN" sz="2400">
                <a:effectLst>
                  <a:outerShdw blurRad="38100" dist="38100" dir="2700000" algn="tl">
                    <a:srgbClr val="C0C0C0"/>
                  </a:outerShdw>
                </a:effectLst>
                <a:latin typeface="Times New Roman" pitchFamily="18" charset="0"/>
              </a:rPr>
              <a:t>+ 5e + 8H</a:t>
            </a:r>
            <a:r>
              <a:rPr kumimoji="1" lang="en-US" altLang="zh-CN" sz="2400" baseline="30000">
                <a:effectLst>
                  <a:outerShdw blurRad="38100" dist="38100" dir="2700000" algn="tl">
                    <a:srgbClr val="C0C0C0"/>
                  </a:outerShdw>
                </a:effectLst>
                <a:latin typeface="Times New Roman" pitchFamily="18" charset="0"/>
              </a:rPr>
              <a:t>+   </a:t>
            </a:r>
            <a:r>
              <a:rPr kumimoji="1" lang="en-US" altLang="zh-CN" sz="2400">
                <a:effectLst>
                  <a:outerShdw blurRad="38100" dist="38100" dir="2700000" algn="tl">
                    <a:srgbClr val="C0C0C0"/>
                  </a:outerShdw>
                </a:effectLst>
                <a:latin typeface="Times New Roman" pitchFamily="18" charset="0"/>
              </a:rPr>
              <a:t>              Mn</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 + 4H</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O    </a:t>
            </a:r>
            <a:r>
              <a:rPr kumimoji="1" lang="en-US" altLang="zh-CN" sz="2400" i="1">
                <a:effectLst>
                  <a:outerShdw blurRad="38100" dist="38100" dir="2700000" algn="tl">
                    <a:srgbClr val="C0C0C0"/>
                  </a:outerShdw>
                </a:effectLst>
                <a:latin typeface="Times New Roman" pitchFamily="18" charset="0"/>
              </a:rPr>
              <a:t>E</a:t>
            </a:r>
            <a:r>
              <a:rPr kumimoji="1" lang="ru-RU" altLang="zh-CN" sz="2400" baseline="30000">
                <a:effectLst>
                  <a:outerShdw blurRad="38100" dist="38100" dir="2700000" algn="tl">
                    <a:srgbClr val="C0C0C0"/>
                  </a:outerShdw>
                </a:effectLst>
                <a:latin typeface="Times New Roman" pitchFamily="18" charset="0"/>
                <a:cs typeface="Times New Roman" pitchFamily="18" charset="0"/>
              </a:rPr>
              <a:t>ө</a:t>
            </a:r>
            <a:r>
              <a:rPr kumimoji="1" lang="en-US" altLang="zh-CN" sz="2400">
                <a:effectLst>
                  <a:outerShdw blurRad="38100" dist="38100" dir="2700000" algn="tl">
                    <a:srgbClr val="C0C0C0"/>
                  </a:outerShdw>
                </a:effectLst>
                <a:latin typeface="Times New Roman" pitchFamily="18" charset="0"/>
                <a:cs typeface="Times New Roman" pitchFamily="18" charset="0"/>
              </a:rPr>
              <a:t>=1.51V</a:t>
            </a:r>
            <a:r>
              <a:rPr kumimoji="1" lang="en-US" altLang="zh-CN" sz="2400">
                <a:effectLst>
                  <a:outerShdw blurRad="38100" dist="38100" dir="2700000" algn="tl">
                    <a:srgbClr val="C0C0C0"/>
                  </a:outerShdw>
                </a:effectLst>
                <a:latin typeface="Times New Roman" pitchFamily="18" charset="0"/>
              </a:rPr>
              <a:t> </a:t>
            </a:r>
          </a:p>
        </p:txBody>
      </p:sp>
      <p:sp>
        <p:nvSpPr>
          <p:cNvPr id="764931" name="Rectangle 3"/>
          <p:cNvSpPr>
            <a:spLocks noChangeArrowheads="1"/>
          </p:cNvSpPr>
          <p:nvPr/>
        </p:nvSpPr>
        <p:spPr bwMode="auto">
          <a:xfrm>
            <a:off x="684213" y="4797425"/>
            <a:ext cx="7558087" cy="609600"/>
          </a:xfrm>
          <a:prstGeom prst="rect">
            <a:avLst/>
          </a:prstGeom>
          <a:noFill/>
          <a:ln w="9525">
            <a:noFill/>
            <a:miter lim="800000"/>
            <a:headEnd/>
            <a:tailEnd/>
          </a:ln>
          <a:effectLst/>
        </p:spPr>
        <p:txBody>
          <a:bodyPr/>
          <a:lstStyle/>
          <a:p>
            <a:pPr marL="342900" indent="-342900" algn="just">
              <a:spcBef>
                <a:spcPct val="20000"/>
              </a:spcBef>
              <a:buClr>
                <a:srgbClr val="FF3300"/>
              </a:buClr>
              <a:buSzPct val="75000"/>
              <a:buFont typeface="Wingdings" pitchFamily="2" charset="2"/>
              <a:buNone/>
              <a:defRPr/>
            </a:pPr>
            <a:r>
              <a:rPr kumimoji="1" lang="zh-CN" altLang="en-US" sz="2400" b="1">
                <a:effectLst>
                  <a:outerShdw blurRad="38100" dist="38100" dir="2700000" algn="tl">
                    <a:srgbClr val="C0C0C0"/>
                  </a:outerShdw>
                </a:effectLst>
                <a:latin typeface="Times New Roman" pitchFamily="18" charset="0"/>
                <a:ea typeface="楷体_GB2312" pitchFamily="49" charset="-122"/>
              </a:rPr>
              <a:t>注意：酸性调节</a:t>
            </a:r>
            <a:r>
              <a:rPr kumimoji="1" lang="en-US" altLang="zh-CN" sz="2400" b="1">
                <a:effectLst>
                  <a:outerShdw blurRad="38100" dist="38100" dir="2700000" algn="tl">
                    <a:srgbClr val="C0C0C0"/>
                  </a:outerShdw>
                </a:effectLst>
                <a:latin typeface="Times New Roman" pitchFamily="18" charset="0"/>
                <a:ea typeface="楷体_GB2312" pitchFamily="49" charset="-122"/>
              </a:rPr>
              <a:t>——</a:t>
            </a:r>
            <a:r>
              <a:rPr kumimoji="1" lang="zh-CN" altLang="en-US" sz="2400" b="1">
                <a:effectLst>
                  <a:outerShdw blurRad="38100" dist="38100" dir="2700000" algn="tl">
                    <a:srgbClr val="C0C0C0"/>
                  </a:outerShdw>
                </a:effectLst>
                <a:latin typeface="Times New Roman" pitchFamily="18" charset="0"/>
                <a:ea typeface="楷体_GB2312" pitchFamily="49" charset="-122"/>
              </a:rPr>
              <a:t>采用</a:t>
            </a:r>
            <a:r>
              <a:rPr kumimoji="1" lang="en-US" altLang="zh-CN" sz="2400" b="1">
                <a:effectLst>
                  <a:outerShdw blurRad="38100" dist="38100" dir="2700000" algn="tl">
                    <a:srgbClr val="C0C0C0"/>
                  </a:outerShdw>
                </a:effectLst>
                <a:latin typeface="Times New Roman" pitchFamily="18" charset="0"/>
                <a:ea typeface="楷体_GB2312" pitchFamily="49" charset="-122"/>
              </a:rPr>
              <a:t>H</a:t>
            </a:r>
            <a:r>
              <a:rPr kumimoji="1" lang="en-US" altLang="zh-CN" sz="2400" b="1" baseline="-30000">
                <a:effectLst>
                  <a:outerShdw blurRad="38100" dist="38100" dir="2700000" algn="tl">
                    <a:srgbClr val="C0C0C0"/>
                  </a:outerShdw>
                </a:effectLst>
                <a:latin typeface="Times New Roman" pitchFamily="18" charset="0"/>
                <a:ea typeface="楷体_GB2312" pitchFamily="49" charset="-122"/>
              </a:rPr>
              <a:t>2</a:t>
            </a:r>
            <a:r>
              <a:rPr kumimoji="1" lang="en-US" altLang="zh-CN" sz="2400" b="1">
                <a:effectLst>
                  <a:outerShdw blurRad="38100" dist="38100" dir="2700000" algn="tl">
                    <a:srgbClr val="C0C0C0"/>
                  </a:outerShdw>
                </a:effectLst>
                <a:latin typeface="Times New Roman" pitchFamily="18" charset="0"/>
                <a:ea typeface="楷体_GB2312" pitchFamily="49" charset="-122"/>
              </a:rPr>
              <a:t>SO</a:t>
            </a:r>
            <a:r>
              <a:rPr kumimoji="1" lang="en-US" altLang="zh-CN" sz="2400" b="1" baseline="-30000">
                <a:effectLst>
                  <a:outerShdw blurRad="38100" dist="38100" dir="2700000" algn="tl">
                    <a:srgbClr val="C0C0C0"/>
                  </a:outerShdw>
                </a:effectLst>
                <a:latin typeface="Times New Roman" pitchFamily="18" charset="0"/>
                <a:ea typeface="楷体_GB2312" pitchFamily="49" charset="-122"/>
              </a:rPr>
              <a:t>4 </a:t>
            </a:r>
            <a:r>
              <a:rPr kumimoji="1" lang="zh-CN" altLang="en-US" sz="2400" b="1">
                <a:effectLst>
                  <a:outerShdw blurRad="38100" dist="38100" dir="2700000" algn="tl">
                    <a:srgbClr val="C0C0C0"/>
                  </a:outerShdw>
                </a:effectLst>
                <a:latin typeface="Times New Roman" pitchFamily="18" charset="0"/>
                <a:ea typeface="楷体_GB2312" pitchFamily="49" charset="-122"/>
              </a:rPr>
              <a:t>，不采用</a:t>
            </a:r>
            <a:r>
              <a:rPr kumimoji="1" lang="en-US" altLang="zh-CN" sz="2400" b="1">
                <a:effectLst>
                  <a:outerShdw blurRad="38100" dist="38100" dir="2700000" algn="tl">
                    <a:srgbClr val="C0C0C0"/>
                  </a:outerShdw>
                </a:effectLst>
                <a:latin typeface="Times New Roman" pitchFamily="18" charset="0"/>
                <a:ea typeface="楷体_GB2312" pitchFamily="49" charset="-122"/>
              </a:rPr>
              <a:t>HCl</a:t>
            </a:r>
            <a:r>
              <a:rPr kumimoji="1" lang="zh-CN" altLang="en-US" sz="2400" b="1">
                <a:effectLst>
                  <a:outerShdw blurRad="38100" dist="38100" dir="2700000" algn="tl">
                    <a:srgbClr val="C0C0C0"/>
                  </a:outerShdw>
                </a:effectLst>
                <a:latin typeface="Times New Roman" pitchFamily="18" charset="0"/>
                <a:ea typeface="楷体_GB2312" pitchFamily="49" charset="-122"/>
              </a:rPr>
              <a:t>或</a:t>
            </a:r>
            <a:r>
              <a:rPr kumimoji="1" lang="en-US" altLang="zh-CN" sz="2400" b="1">
                <a:effectLst>
                  <a:outerShdw blurRad="38100" dist="38100" dir="2700000" algn="tl">
                    <a:srgbClr val="C0C0C0"/>
                  </a:outerShdw>
                </a:effectLst>
                <a:latin typeface="Times New Roman" pitchFamily="18" charset="0"/>
                <a:ea typeface="楷体_GB2312" pitchFamily="49" charset="-122"/>
              </a:rPr>
              <a:t>HNO</a:t>
            </a:r>
            <a:r>
              <a:rPr kumimoji="1" lang="en-US" altLang="zh-CN" sz="2400" b="1" baseline="-25000">
                <a:effectLst>
                  <a:outerShdw blurRad="38100" dist="38100" dir="2700000" algn="tl">
                    <a:srgbClr val="C0C0C0"/>
                  </a:outerShdw>
                </a:effectLst>
                <a:latin typeface="Times New Roman" pitchFamily="18" charset="0"/>
                <a:ea typeface="楷体_GB2312" pitchFamily="49" charset="-122"/>
              </a:rPr>
              <a:t>3</a:t>
            </a:r>
          </a:p>
        </p:txBody>
      </p:sp>
      <p:sp>
        <p:nvSpPr>
          <p:cNvPr id="764932" name="Rectangle 4"/>
          <p:cNvSpPr>
            <a:spLocks noChangeArrowheads="1"/>
          </p:cNvSpPr>
          <p:nvPr/>
        </p:nvSpPr>
        <p:spPr bwMode="auto">
          <a:xfrm>
            <a:off x="900113" y="2852738"/>
            <a:ext cx="7516812" cy="533400"/>
          </a:xfrm>
          <a:prstGeom prst="rect">
            <a:avLst/>
          </a:prstGeom>
          <a:noFill/>
          <a:ln w="9525">
            <a:noFill/>
            <a:miter lim="800000"/>
            <a:headEnd/>
            <a:tailEnd/>
          </a:ln>
          <a:effectLst/>
        </p:spPr>
        <p:txBody>
          <a:bodyPr/>
          <a:lstStyle/>
          <a:p>
            <a:pPr marL="342900" indent="-342900" algn="just">
              <a:spcBef>
                <a:spcPct val="20000"/>
              </a:spcBef>
              <a:buClr>
                <a:schemeClr val="tx2"/>
              </a:buClr>
              <a:buSzPct val="75000"/>
              <a:buFont typeface="Wingdings" pitchFamily="2" charset="2"/>
              <a:buNone/>
              <a:defRPr/>
            </a:pPr>
            <a:r>
              <a:rPr kumimoji="1" lang="en-US" altLang="zh-CN" sz="2400">
                <a:effectLst>
                  <a:outerShdw blurRad="38100" dist="38100" dir="2700000" algn="tl">
                    <a:srgbClr val="C0C0C0"/>
                  </a:outerShdw>
                </a:effectLst>
                <a:latin typeface="Times New Roman" pitchFamily="18" charset="0"/>
              </a:rPr>
              <a:t>MnO</a:t>
            </a:r>
            <a:r>
              <a:rPr kumimoji="1" lang="en-US" altLang="zh-CN" sz="2400" baseline="-30000">
                <a:effectLst>
                  <a:outerShdw blurRad="38100" dist="38100" dir="2700000" algn="tl">
                    <a:srgbClr val="C0C0C0"/>
                  </a:outerShdw>
                </a:effectLst>
                <a:latin typeface="Times New Roman" pitchFamily="18" charset="0"/>
              </a:rPr>
              <a:t>4</a:t>
            </a:r>
            <a:r>
              <a:rPr kumimoji="1" lang="en-US" altLang="zh-CN" sz="2400" baseline="30000">
                <a:effectLst>
                  <a:outerShdw blurRad="38100" dist="38100" dir="2700000" algn="tl">
                    <a:srgbClr val="C0C0C0"/>
                  </a:outerShdw>
                </a:effectLst>
                <a:latin typeface="Times New Roman" pitchFamily="18" charset="0"/>
              </a:rPr>
              <a:t>-</a:t>
            </a:r>
            <a:r>
              <a:rPr kumimoji="1" lang="en-US" altLang="zh-CN" sz="2400" baseline="-30000">
                <a:effectLst>
                  <a:outerShdw blurRad="38100" dist="38100" dir="2700000" algn="tl">
                    <a:srgbClr val="C0C0C0"/>
                  </a:outerShdw>
                </a:effectLst>
                <a:latin typeface="Times New Roman" pitchFamily="18" charset="0"/>
              </a:rPr>
              <a:t> </a:t>
            </a:r>
            <a:r>
              <a:rPr kumimoji="1" lang="en-US" altLang="zh-CN" sz="2400">
                <a:effectLst>
                  <a:outerShdw blurRad="38100" dist="38100" dir="2700000" algn="tl">
                    <a:srgbClr val="C0C0C0"/>
                  </a:outerShdw>
                </a:effectLst>
                <a:latin typeface="Times New Roman" pitchFamily="18" charset="0"/>
              </a:rPr>
              <a:t>+2H</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O+ 3e             MnO</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↓+ 4OH</a:t>
            </a:r>
            <a:r>
              <a:rPr kumimoji="1" lang="en-US" altLang="zh-CN" sz="2400" baseline="30000">
                <a:effectLst>
                  <a:outerShdw blurRad="38100" dist="38100" dir="2700000" algn="tl">
                    <a:srgbClr val="C0C0C0"/>
                  </a:outerShdw>
                </a:effectLst>
                <a:latin typeface="Times New Roman" pitchFamily="18" charset="0"/>
              </a:rPr>
              <a:t>-    </a:t>
            </a:r>
            <a:r>
              <a:rPr kumimoji="1" lang="en-US" altLang="zh-CN" sz="2400" i="1">
                <a:effectLst>
                  <a:outerShdw blurRad="38100" dist="38100" dir="2700000" algn="tl">
                    <a:srgbClr val="C0C0C0"/>
                  </a:outerShdw>
                </a:effectLst>
                <a:latin typeface="Times New Roman" pitchFamily="18" charset="0"/>
              </a:rPr>
              <a:t>E</a:t>
            </a:r>
            <a:r>
              <a:rPr kumimoji="1" lang="ru-RU" altLang="zh-CN" sz="2400" baseline="30000">
                <a:effectLst>
                  <a:outerShdw blurRad="38100" dist="38100" dir="2700000" algn="tl">
                    <a:srgbClr val="C0C0C0"/>
                  </a:outerShdw>
                </a:effectLst>
                <a:latin typeface="Times New Roman" pitchFamily="18" charset="0"/>
              </a:rPr>
              <a:t>ө</a:t>
            </a:r>
            <a:r>
              <a:rPr kumimoji="1" lang="en-US" altLang="zh-CN" sz="2400">
                <a:effectLst>
                  <a:outerShdw blurRad="38100" dist="38100" dir="2700000" algn="tl">
                    <a:srgbClr val="C0C0C0"/>
                  </a:outerShdw>
                </a:effectLst>
                <a:latin typeface="Times New Roman" pitchFamily="18" charset="0"/>
              </a:rPr>
              <a:t>=0.59V</a:t>
            </a:r>
            <a:r>
              <a:rPr kumimoji="1" lang="en-US" altLang="zh-CN" sz="2400">
                <a:latin typeface="Times New Roman" pitchFamily="18" charset="0"/>
              </a:rPr>
              <a:t> </a:t>
            </a:r>
          </a:p>
        </p:txBody>
      </p:sp>
      <p:graphicFrame>
        <p:nvGraphicFramePr>
          <p:cNvPr id="25602" name="Object 5"/>
          <p:cNvGraphicFramePr>
            <a:graphicFrameLocks noChangeAspect="1"/>
          </p:cNvGraphicFramePr>
          <p:nvPr/>
        </p:nvGraphicFramePr>
        <p:xfrm>
          <a:off x="3276600" y="2997200"/>
          <a:ext cx="960438" cy="249238"/>
        </p:xfrm>
        <a:graphic>
          <a:graphicData uri="http://schemas.openxmlformats.org/presentationml/2006/ole">
            <mc:AlternateContent xmlns:mc="http://schemas.openxmlformats.org/markup-compatibility/2006">
              <mc:Choice xmlns:v="urn:schemas-microsoft-com:vml" Requires="v">
                <p:oleObj spid="_x0000_s662590" r:id="rId3" imgW="843280" imgH="167640" progId="ChemDraw.Document.4.5">
                  <p:embed/>
                </p:oleObj>
              </mc:Choice>
              <mc:Fallback>
                <p:oleObj r:id="rId3" imgW="843280" imgH="167640" progId="ChemDraw.Document.4.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997200"/>
                        <a:ext cx="960438" cy="249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4934" name="Rectangle 6"/>
          <p:cNvSpPr>
            <a:spLocks noChangeArrowheads="1"/>
          </p:cNvSpPr>
          <p:nvPr/>
        </p:nvSpPr>
        <p:spPr bwMode="auto">
          <a:xfrm>
            <a:off x="900113" y="3357563"/>
            <a:ext cx="7516812" cy="533400"/>
          </a:xfrm>
          <a:prstGeom prst="rect">
            <a:avLst/>
          </a:prstGeom>
          <a:noFill/>
          <a:ln w="9525">
            <a:noFill/>
            <a:miter lim="800000"/>
            <a:headEnd/>
            <a:tailEnd/>
          </a:ln>
          <a:effectLst/>
        </p:spPr>
        <p:txBody>
          <a:bodyPr/>
          <a:lstStyle/>
          <a:p>
            <a:pPr marL="342900" indent="-342900" algn="just">
              <a:spcBef>
                <a:spcPct val="20000"/>
              </a:spcBef>
              <a:buClr>
                <a:schemeClr val="tx2"/>
              </a:buClr>
              <a:buSzPct val="75000"/>
              <a:buFont typeface="Wingdings" pitchFamily="2" charset="2"/>
              <a:buNone/>
              <a:defRPr/>
            </a:pPr>
            <a:r>
              <a:rPr kumimoji="1" lang="en-US" altLang="zh-CN" sz="2400">
                <a:effectLst>
                  <a:outerShdw blurRad="38100" dist="38100" dir="2700000" algn="tl">
                    <a:srgbClr val="C0C0C0"/>
                  </a:outerShdw>
                </a:effectLst>
                <a:latin typeface="Times New Roman" pitchFamily="18" charset="0"/>
              </a:rPr>
              <a:t>MnO</a:t>
            </a:r>
            <a:r>
              <a:rPr kumimoji="1" lang="en-US" altLang="zh-CN" sz="2400" baseline="-30000">
                <a:effectLst>
                  <a:outerShdw blurRad="38100" dist="38100" dir="2700000" algn="tl">
                    <a:srgbClr val="C0C0C0"/>
                  </a:outerShdw>
                </a:effectLst>
                <a:latin typeface="Times New Roman" pitchFamily="18" charset="0"/>
              </a:rPr>
              <a:t>4</a:t>
            </a:r>
            <a:r>
              <a:rPr kumimoji="1" lang="en-US" altLang="zh-CN" sz="2400" baseline="30000">
                <a:effectLst>
                  <a:outerShdw blurRad="38100" dist="38100" dir="2700000" algn="tl">
                    <a:srgbClr val="C0C0C0"/>
                  </a:outerShdw>
                </a:effectLst>
                <a:latin typeface="Times New Roman" pitchFamily="18" charset="0"/>
              </a:rPr>
              <a:t>-</a:t>
            </a:r>
            <a:r>
              <a:rPr kumimoji="1" lang="en-US" altLang="zh-CN" sz="2400" baseline="-30000">
                <a:effectLst>
                  <a:outerShdw blurRad="38100" dist="38100" dir="2700000" algn="tl">
                    <a:srgbClr val="C0C0C0"/>
                  </a:outerShdw>
                </a:effectLst>
                <a:latin typeface="Times New Roman" pitchFamily="18" charset="0"/>
              </a:rPr>
              <a:t> </a:t>
            </a:r>
            <a:r>
              <a:rPr kumimoji="1" lang="en-US" altLang="zh-CN" sz="2400">
                <a:effectLst>
                  <a:outerShdw blurRad="38100" dist="38100" dir="2700000" algn="tl">
                    <a:srgbClr val="C0C0C0"/>
                  </a:outerShdw>
                </a:effectLst>
                <a:latin typeface="Times New Roman" pitchFamily="18" charset="0"/>
              </a:rPr>
              <a:t>+ e                 MnO</a:t>
            </a:r>
            <a:r>
              <a:rPr kumimoji="1" lang="en-US" altLang="zh-CN" sz="2400" baseline="-30000">
                <a:effectLst>
                  <a:outerShdw blurRad="38100" dist="38100" dir="2700000" algn="tl">
                    <a:srgbClr val="C0C0C0"/>
                  </a:outerShdw>
                </a:effectLst>
                <a:latin typeface="Times New Roman" pitchFamily="18" charset="0"/>
              </a:rPr>
              <a:t>4 </a:t>
            </a:r>
            <a:r>
              <a:rPr kumimoji="1" lang="en-US" altLang="zh-CN" sz="2400" baseline="30000">
                <a:effectLst>
                  <a:outerShdw blurRad="38100" dist="38100" dir="2700000" algn="tl">
                    <a:srgbClr val="C0C0C0"/>
                  </a:outerShdw>
                </a:effectLst>
                <a:latin typeface="Times New Roman" pitchFamily="18" charset="0"/>
              </a:rPr>
              <a:t>2-                                      </a:t>
            </a:r>
            <a:r>
              <a:rPr kumimoji="1" lang="en-US" altLang="zh-CN" sz="2400" i="1">
                <a:effectLst>
                  <a:outerShdw blurRad="38100" dist="38100" dir="2700000" algn="tl">
                    <a:srgbClr val="C0C0C0"/>
                  </a:outerShdw>
                </a:effectLst>
                <a:latin typeface="Times New Roman" pitchFamily="18" charset="0"/>
              </a:rPr>
              <a:t>E</a:t>
            </a:r>
            <a:r>
              <a:rPr kumimoji="1" lang="ru-RU" altLang="zh-CN" sz="2400" baseline="30000">
                <a:effectLst>
                  <a:outerShdw blurRad="38100" dist="38100" dir="2700000" algn="tl">
                    <a:srgbClr val="C0C0C0"/>
                  </a:outerShdw>
                </a:effectLst>
                <a:latin typeface="Times New Roman" pitchFamily="18" charset="0"/>
                <a:cs typeface="Times New Roman" pitchFamily="18" charset="0"/>
              </a:rPr>
              <a:t>ө</a:t>
            </a:r>
            <a:r>
              <a:rPr kumimoji="1" lang="en-US" altLang="zh-CN" sz="2400">
                <a:effectLst>
                  <a:outerShdw blurRad="38100" dist="38100" dir="2700000" algn="tl">
                    <a:srgbClr val="C0C0C0"/>
                  </a:outerShdw>
                </a:effectLst>
                <a:latin typeface="Times New Roman" pitchFamily="18" charset="0"/>
                <a:cs typeface="Times New Roman" pitchFamily="18" charset="0"/>
              </a:rPr>
              <a:t>=</a:t>
            </a:r>
            <a:r>
              <a:rPr kumimoji="1" lang="en-US" altLang="zh-CN" sz="2400">
                <a:effectLst>
                  <a:outerShdw blurRad="38100" dist="38100" dir="2700000" algn="tl">
                    <a:srgbClr val="C0C0C0"/>
                  </a:outerShdw>
                </a:effectLst>
                <a:latin typeface="Times New Roman" pitchFamily="18" charset="0"/>
              </a:rPr>
              <a:t>0.56V</a:t>
            </a:r>
          </a:p>
        </p:txBody>
      </p:sp>
      <p:sp>
        <p:nvSpPr>
          <p:cNvPr id="764935" name="Rectangle 7"/>
          <p:cNvSpPr>
            <a:spLocks noChangeArrowheads="1"/>
          </p:cNvSpPr>
          <p:nvPr/>
        </p:nvSpPr>
        <p:spPr bwMode="auto">
          <a:xfrm>
            <a:off x="468313" y="260350"/>
            <a:ext cx="3744912" cy="579438"/>
          </a:xfrm>
          <a:prstGeom prst="rect">
            <a:avLst/>
          </a:prstGeom>
          <a:noFill/>
          <a:ln w="12700">
            <a:noFill/>
            <a:miter lim="800000"/>
            <a:headEnd/>
            <a:tailEnd/>
          </a:ln>
          <a:effectLst/>
        </p:spPr>
        <p:txBody>
          <a:bodyPr>
            <a:spAutoFit/>
          </a:bodyPr>
          <a:lstStyle/>
          <a:p>
            <a:pPr>
              <a:defRPr/>
            </a:pPr>
            <a:r>
              <a:rPr lang="zh-CN" altLang="en-US" sz="3200" b="1" dirty="0">
                <a:solidFill>
                  <a:srgbClr val="000099"/>
                </a:solidFill>
                <a:effectLst>
                  <a:outerShdw blurRad="38100" dist="38100" dir="2700000" algn="tl">
                    <a:srgbClr val="C0C0C0"/>
                  </a:outerShdw>
                </a:effectLst>
                <a:latin typeface="Arial" charset="0"/>
                <a:ea typeface="黑体" pitchFamily="2" charset="-122"/>
              </a:rPr>
              <a:t>四、分类及应用</a:t>
            </a:r>
          </a:p>
        </p:txBody>
      </p:sp>
      <p:sp>
        <p:nvSpPr>
          <p:cNvPr id="764936" name="Rectangle 8"/>
          <p:cNvSpPr>
            <a:spLocks noChangeArrowheads="1"/>
          </p:cNvSpPr>
          <p:nvPr/>
        </p:nvSpPr>
        <p:spPr bwMode="auto">
          <a:xfrm>
            <a:off x="684213" y="981075"/>
            <a:ext cx="2808287" cy="519113"/>
          </a:xfrm>
          <a:prstGeom prst="rect">
            <a:avLst/>
          </a:prstGeom>
          <a:noFill/>
          <a:ln w="12700">
            <a:noFill/>
            <a:miter lim="800000"/>
            <a:headEnd/>
            <a:tailEnd/>
          </a:ln>
          <a:effectLst/>
        </p:spPr>
        <p:txBody>
          <a:bodyPr>
            <a:spAutoFit/>
          </a:bodyPr>
          <a:lstStyle/>
          <a:p>
            <a:pPr>
              <a:defRPr/>
            </a:pPr>
            <a:r>
              <a:rPr lang="en-US" altLang="zh-CN" sz="2800" b="1">
                <a:solidFill>
                  <a:srgbClr val="FF3300"/>
                </a:solidFill>
                <a:effectLst>
                  <a:outerShdw blurRad="38100" dist="38100" dir="2700000" algn="tl">
                    <a:srgbClr val="C0C0C0"/>
                  </a:outerShdw>
                </a:effectLst>
                <a:latin typeface="Times New Roman" pitchFamily="18" charset="0"/>
                <a:ea typeface="楷体_GB2312" pitchFamily="49" charset="-122"/>
              </a:rPr>
              <a:t>KMnO</a:t>
            </a:r>
            <a:r>
              <a:rPr lang="en-US" altLang="zh-CN" sz="2800" b="1" baseline="-25000">
                <a:solidFill>
                  <a:srgbClr val="FF3300"/>
                </a:solidFill>
                <a:effectLst>
                  <a:outerShdw blurRad="38100" dist="38100" dir="2700000" algn="tl">
                    <a:srgbClr val="C0C0C0"/>
                  </a:outerShdw>
                </a:effectLst>
                <a:latin typeface="Times New Roman" pitchFamily="18" charset="0"/>
                <a:ea typeface="楷体_GB2312" pitchFamily="49" charset="-122"/>
              </a:rPr>
              <a:t>4</a:t>
            </a:r>
            <a:r>
              <a:rPr lang="zh-CN" altLang="en-US" sz="2800" b="1">
                <a:solidFill>
                  <a:srgbClr val="FF3300"/>
                </a:solidFill>
                <a:effectLst>
                  <a:outerShdw blurRad="38100" dist="38100" dir="2700000" algn="tl">
                    <a:srgbClr val="C0C0C0"/>
                  </a:outerShdw>
                </a:effectLst>
                <a:latin typeface="Times New Roman" pitchFamily="18" charset="0"/>
                <a:ea typeface="楷体_GB2312" pitchFamily="49" charset="-122"/>
              </a:rPr>
              <a:t>法</a:t>
            </a:r>
          </a:p>
        </p:txBody>
      </p:sp>
      <p:sp>
        <p:nvSpPr>
          <p:cNvPr id="25613" name="Rectangle 9"/>
          <p:cNvSpPr>
            <a:spLocks noChangeArrowheads="1"/>
          </p:cNvSpPr>
          <p:nvPr/>
        </p:nvSpPr>
        <p:spPr bwMode="auto">
          <a:xfrm>
            <a:off x="900113" y="1700213"/>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CC"/>
                </a:solidFill>
                <a:ea typeface="楷体_GB2312" pitchFamily="49" charset="-122"/>
              </a:rPr>
              <a:t>原理</a:t>
            </a:r>
          </a:p>
        </p:txBody>
      </p:sp>
      <p:sp>
        <p:nvSpPr>
          <p:cNvPr id="25614" name="Rectangle 10"/>
          <p:cNvSpPr>
            <a:spLocks noChangeArrowheads="1"/>
          </p:cNvSpPr>
          <p:nvPr/>
        </p:nvSpPr>
        <p:spPr bwMode="auto">
          <a:xfrm>
            <a:off x="755650" y="4149725"/>
            <a:ext cx="4752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ea typeface="楷体_GB2312" pitchFamily="49" charset="-122"/>
              </a:rPr>
              <a:t>酸性</a:t>
            </a:r>
            <a:r>
              <a:rPr lang="en-US" altLang="zh-CN" sz="2400" b="1">
                <a:latin typeface="Times New Roman" panose="02020603050405020304" pitchFamily="18" charset="0"/>
                <a:ea typeface="楷体_GB2312" pitchFamily="49" charset="-122"/>
              </a:rPr>
              <a:t>——KMnO</a:t>
            </a:r>
            <a:r>
              <a:rPr lang="en-US" altLang="zh-CN" sz="2400" b="1" baseline="-25000">
                <a:latin typeface="Times New Roman" panose="02020603050405020304" pitchFamily="18" charset="0"/>
                <a:ea typeface="楷体_GB2312" pitchFamily="49" charset="-122"/>
              </a:rPr>
              <a:t>4</a:t>
            </a:r>
            <a:r>
              <a:rPr lang="zh-CN" altLang="en-US" sz="2400" b="1">
                <a:latin typeface="Times New Roman" panose="02020603050405020304" pitchFamily="18" charset="0"/>
                <a:ea typeface="楷体_GB2312" pitchFamily="49" charset="-122"/>
              </a:rPr>
              <a:t>法常用</a:t>
            </a:r>
          </a:p>
        </p:txBody>
      </p:sp>
      <p:sp>
        <p:nvSpPr>
          <p:cNvPr id="25615" name="Rectangle 11"/>
          <p:cNvSpPr>
            <a:spLocks noChangeArrowheads="1"/>
          </p:cNvSpPr>
          <p:nvPr/>
        </p:nvSpPr>
        <p:spPr bwMode="auto">
          <a:xfrm>
            <a:off x="755650" y="5445125"/>
            <a:ext cx="5040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ea typeface="楷体_GB2312" pitchFamily="49" charset="-122"/>
              </a:rPr>
              <a:t>碱性</a:t>
            </a:r>
            <a:r>
              <a:rPr lang="en-US" altLang="zh-CN" sz="2400" b="1">
                <a:ea typeface="楷体_GB2312" pitchFamily="49" charset="-122"/>
              </a:rPr>
              <a:t>——</a:t>
            </a:r>
            <a:r>
              <a:rPr lang="zh-CN" altLang="en-US" sz="2400" b="1">
                <a:ea typeface="楷体_GB2312" pitchFamily="49" charset="-122"/>
              </a:rPr>
              <a:t>氧化有机物速度快</a:t>
            </a:r>
          </a:p>
        </p:txBody>
      </p:sp>
      <p:graphicFrame>
        <p:nvGraphicFramePr>
          <p:cNvPr id="25603" name="Object 12"/>
          <p:cNvGraphicFramePr>
            <a:graphicFrameLocks noChangeAspect="1"/>
          </p:cNvGraphicFramePr>
          <p:nvPr/>
        </p:nvGraphicFramePr>
        <p:xfrm>
          <a:off x="3348038" y="2349500"/>
          <a:ext cx="960437" cy="249238"/>
        </p:xfrm>
        <a:graphic>
          <a:graphicData uri="http://schemas.openxmlformats.org/presentationml/2006/ole">
            <mc:AlternateContent xmlns:mc="http://schemas.openxmlformats.org/markup-compatibility/2006">
              <mc:Choice xmlns:v="urn:schemas-microsoft-com:vml" Requires="v">
                <p:oleObj spid="_x0000_s662591" r:id="rId5" imgW="843280" imgH="167640" progId="ChemDraw.Document.4.5">
                  <p:embed/>
                </p:oleObj>
              </mc:Choice>
              <mc:Fallback>
                <p:oleObj r:id="rId5" imgW="843280" imgH="167640" progId="ChemDraw.Document.4.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8038" y="2349500"/>
                        <a:ext cx="960437" cy="249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4" name="Object 13"/>
          <p:cNvGraphicFramePr>
            <a:graphicFrameLocks noChangeAspect="1"/>
          </p:cNvGraphicFramePr>
          <p:nvPr/>
        </p:nvGraphicFramePr>
        <p:xfrm>
          <a:off x="2411413" y="3500438"/>
          <a:ext cx="960437" cy="249237"/>
        </p:xfrm>
        <a:graphic>
          <a:graphicData uri="http://schemas.openxmlformats.org/presentationml/2006/ole">
            <mc:AlternateContent xmlns:mc="http://schemas.openxmlformats.org/markup-compatibility/2006">
              <mc:Choice xmlns:v="urn:schemas-microsoft-com:vml" Requires="v">
                <p:oleObj spid="_x0000_s662592" r:id="rId7" imgW="843280" imgH="167640" progId="ChemDraw.Document.4.5">
                  <p:embed/>
                </p:oleObj>
              </mc:Choice>
              <mc:Fallback>
                <p:oleObj r:id="rId7" imgW="843280" imgH="167640" progId="ChemDraw.Document.4.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1413" y="3500438"/>
                        <a:ext cx="960437" cy="249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37428370"/>
      </p:ext>
    </p:extLst>
  </p:cSld>
  <p:clrMapOvr>
    <a:masterClrMapping/>
  </p:clrMapOvr>
  <p:transition spd="slow">
    <p:checke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pPr>
              <a:defRPr/>
            </a:pPr>
            <a:fld id="{19579B15-076F-4059-BEF9-BD43C316A07E}" type="slidenum">
              <a:rPr lang="en-US" altLang="zh-CN" smtClean="0"/>
              <a:pPr>
                <a:defRPr/>
              </a:pPr>
              <a:t>12</a:t>
            </a:fld>
            <a:endParaRPr lang="en-US" altLang="zh-CN"/>
          </a:p>
        </p:txBody>
      </p:sp>
      <p:sp>
        <p:nvSpPr>
          <p:cNvPr id="3" name="日期占位符 2"/>
          <p:cNvSpPr>
            <a:spLocks noGrp="1"/>
          </p:cNvSpPr>
          <p:nvPr>
            <p:ph type="dt" sz="half" idx="12"/>
          </p:nvPr>
        </p:nvSpPr>
        <p:spPr/>
        <p:txBody>
          <a:bodyPr/>
          <a:lstStyle/>
          <a:p>
            <a:pPr>
              <a:defRPr/>
            </a:pPr>
            <a:fld id="{44C3AC2D-E3BA-4476-B1EF-369F57C24BB4}" type="datetime1">
              <a:rPr lang="zh-CN" altLang="en-US" smtClean="0"/>
              <a:pPr>
                <a:defRPr/>
              </a:pPr>
              <a:t>2018/11/15</a:t>
            </a:fld>
            <a:endParaRPr lang="en-US" altLang="zh-CN"/>
          </a:p>
        </p:txBody>
      </p:sp>
      <p:pic>
        <p:nvPicPr>
          <p:cNvPr id="676866" name="Picture 2"/>
          <p:cNvPicPr>
            <a:picLocks noChangeAspect="1" noChangeArrowheads="1"/>
          </p:cNvPicPr>
          <p:nvPr/>
        </p:nvPicPr>
        <p:blipFill>
          <a:blip r:embed="rId2" cstate="print"/>
          <a:srcRect/>
          <a:stretch>
            <a:fillRect/>
          </a:stretch>
        </p:blipFill>
        <p:spPr bwMode="auto">
          <a:xfrm>
            <a:off x="486614" y="476672"/>
            <a:ext cx="7849745" cy="600079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76866"/>
                                        </p:tgtEl>
                                        <p:attrNameLst>
                                          <p:attrName>style.visibility</p:attrName>
                                        </p:attrNameLst>
                                      </p:cBhvr>
                                      <p:to>
                                        <p:strVal val="visible"/>
                                      </p:to>
                                    </p:set>
                                    <p:anim calcmode="lin" valueType="num">
                                      <p:cBhvr>
                                        <p:cTn id="7" dur="1000" fill="hold"/>
                                        <p:tgtEl>
                                          <p:spTgt spid="676866"/>
                                        </p:tgtEl>
                                        <p:attrNameLst>
                                          <p:attrName>ppt_w</p:attrName>
                                        </p:attrNameLst>
                                      </p:cBhvr>
                                      <p:tavLst>
                                        <p:tav tm="0">
                                          <p:val>
                                            <p:fltVal val="0"/>
                                          </p:val>
                                        </p:tav>
                                        <p:tav tm="100000">
                                          <p:val>
                                            <p:strVal val="#ppt_w"/>
                                          </p:val>
                                        </p:tav>
                                      </p:tavLst>
                                    </p:anim>
                                    <p:anim calcmode="lin" valueType="num">
                                      <p:cBhvr>
                                        <p:cTn id="8" dur="1000" fill="hold"/>
                                        <p:tgtEl>
                                          <p:spTgt spid="676866"/>
                                        </p:tgtEl>
                                        <p:attrNameLst>
                                          <p:attrName>ppt_h</p:attrName>
                                        </p:attrNameLst>
                                      </p:cBhvr>
                                      <p:tavLst>
                                        <p:tav tm="0">
                                          <p:val>
                                            <p:fltVal val="0"/>
                                          </p:val>
                                        </p:tav>
                                        <p:tav tm="100000">
                                          <p:val>
                                            <p:strVal val="#ppt_h"/>
                                          </p:val>
                                        </p:tav>
                                      </p:tavLst>
                                    </p:anim>
                                    <p:anim calcmode="lin" valueType="num">
                                      <p:cBhvr>
                                        <p:cTn id="9" dur="1000" fill="hold"/>
                                        <p:tgtEl>
                                          <p:spTgt spid="676866"/>
                                        </p:tgtEl>
                                        <p:attrNameLst>
                                          <p:attrName>style.rotation</p:attrName>
                                        </p:attrNameLst>
                                      </p:cBhvr>
                                      <p:tavLst>
                                        <p:tav tm="0">
                                          <p:val>
                                            <p:fltVal val="90"/>
                                          </p:val>
                                        </p:tav>
                                        <p:tav tm="100000">
                                          <p:val>
                                            <p:fltVal val="0"/>
                                          </p:val>
                                        </p:tav>
                                      </p:tavLst>
                                    </p:anim>
                                    <p:animEffect transition="in" filter="fade">
                                      <p:cBhvr>
                                        <p:cTn id="10" dur="1000"/>
                                        <p:tgtEl>
                                          <p:spTgt spid="676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B9EAB82-43A2-46C6-8A6D-FA43E47E6AA2}" type="slidenum">
              <a:rPr lang="zh-CN" altLang="en-US">
                <a:latin typeface="Arial Black" panose="020B0A04020102020204" pitchFamily="34" charset="0"/>
              </a:rPr>
              <a:pPr eaLnBrk="1" hangingPunct="1"/>
              <a:t>120</a:t>
            </a:fld>
            <a:endParaRPr lang="en-US" altLang="zh-CN">
              <a:latin typeface="Arial Black" panose="020B0A04020102020204" pitchFamily="34" charset="0"/>
            </a:endParaRPr>
          </a:p>
        </p:txBody>
      </p:sp>
      <p:sp>
        <p:nvSpPr>
          <p:cNvPr id="26628"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D63229C-C8A8-4B5C-9548-DC5D1FEB0173}" type="datetime3">
              <a:rPr lang="zh-CN" altLang="en-US" smtClean="0"/>
              <a:pPr eaLnBrk="1" hangingPunct="1"/>
              <a:t>2018年11月15日星期四</a:t>
            </a:fld>
            <a:endParaRPr lang="en-US" altLang="zh-CN" smtClean="0"/>
          </a:p>
        </p:txBody>
      </p:sp>
      <p:grpSp>
        <p:nvGrpSpPr>
          <p:cNvPr id="2" name="Group 2"/>
          <p:cNvGrpSpPr>
            <a:grpSpLocks/>
          </p:cNvGrpSpPr>
          <p:nvPr/>
        </p:nvGrpSpPr>
        <p:grpSpPr bwMode="auto">
          <a:xfrm>
            <a:off x="1219200" y="2492375"/>
            <a:ext cx="7924800" cy="457200"/>
            <a:chOff x="720" y="1920"/>
            <a:chExt cx="4848" cy="288"/>
          </a:xfrm>
        </p:grpSpPr>
        <p:sp>
          <p:nvSpPr>
            <p:cNvPr id="765955" name="Rectangle 3"/>
            <p:cNvSpPr>
              <a:spLocks noChangeArrowheads="1"/>
            </p:cNvSpPr>
            <p:nvPr/>
          </p:nvSpPr>
          <p:spPr bwMode="auto">
            <a:xfrm>
              <a:off x="720" y="1920"/>
              <a:ext cx="4848" cy="288"/>
            </a:xfrm>
            <a:prstGeom prst="rect">
              <a:avLst/>
            </a:prstGeom>
            <a:noFill/>
            <a:ln w="9525">
              <a:noFill/>
              <a:miter lim="800000"/>
              <a:headEnd/>
              <a:tailEnd/>
            </a:ln>
            <a:effectLst/>
          </p:spPr>
          <p:txBody>
            <a:bodyPr/>
            <a:lstStyle/>
            <a:p>
              <a:pPr marL="342900" indent="-342900" algn="just">
                <a:spcBef>
                  <a:spcPct val="20000"/>
                </a:spcBef>
                <a:buClr>
                  <a:schemeClr val="tx2"/>
                </a:buClr>
                <a:buSzPct val="75000"/>
                <a:buFont typeface="Wingdings" pitchFamily="2" charset="2"/>
                <a:buNone/>
                <a:defRPr/>
              </a:pPr>
              <a:r>
                <a:rPr kumimoji="1" lang="zh-CN" altLang="en-US" sz="2400">
                  <a:effectLst>
                    <a:outerShdw blurRad="38100" dist="38100" dir="2700000" algn="tl">
                      <a:srgbClr val="C0C0C0"/>
                    </a:outerShdw>
                  </a:effectLst>
                  <a:latin typeface="Times New Roman" pitchFamily="18" charset="0"/>
                </a:rPr>
                <a:t> </a:t>
              </a:r>
              <a:r>
                <a:rPr kumimoji="1" lang="en-US" altLang="zh-CN" sz="2400">
                  <a:effectLst>
                    <a:outerShdw blurRad="38100" dist="38100" dir="2700000" algn="tl">
                      <a:srgbClr val="C0C0C0"/>
                    </a:outerShdw>
                  </a:effectLst>
                  <a:latin typeface="Times New Roman" pitchFamily="18" charset="0"/>
                </a:rPr>
                <a:t>2MnO</a:t>
              </a:r>
              <a:r>
                <a:rPr kumimoji="1" lang="en-US" altLang="zh-CN" sz="2400" baseline="-30000">
                  <a:effectLst>
                    <a:outerShdw blurRad="38100" dist="38100" dir="2700000" algn="tl">
                      <a:srgbClr val="C0C0C0"/>
                    </a:outerShdw>
                  </a:effectLst>
                  <a:latin typeface="Times New Roman" pitchFamily="18" charset="0"/>
                </a:rPr>
                <a:t>4</a:t>
              </a:r>
              <a:r>
                <a:rPr kumimoji="1" lang="en-US" altLang="zh-CN" sz="2400" baseline="30000">
                  <a:effectLst>
                    <a:outerShdw blurRad="38100" dist="38100" dir="2700000" algn="tl">
                      <a:srgbClr val="C0C0C0"/>
                    </a:outerShdw>
                  </a:effectLst>
                  <a:latin typeface="Times New Roman" pitchFamily="18" charset="0"/>
                </a:rPr>
                <a:t>-</a:t>
              </a:r>
              <a:r>
                <a:rPr kumimoji="1" lang="en-US" altLang="zh-CN" sz="2400" baseline="-30000">
                  <a:effectLst>
                    <a:outerShdw blurRad="38100" dist="38100" dir="2700000" algn="tl">
                      <a:srgbClr val="C0C0C0"/>
                    </a:outerShdw>
                  </a:effectLst>
                  <a:latin typeface="Times New Roman" pitchFamily="18" charset="0"/>
                </a:rPr>
                <a:t> </a:t>
              </a:r>
              <a:r>
                <a:rPr kumimoji="1" lang="en-US" altLang="zh-CN" sz="2400">
                  <a:effectLst>
                    <a:outerShdw blurRad="38100" dist="38100" dir="2700000" algn="tl">
                      <a:srgbClr val="C0C0C0"/>
                    </a:outerShdw>
                  </a:effectLst>
                  <a:latin typeface="Times New Roman" pitchFamily="18" charset="0"/>
                </a:rPr>
                <a:t>+ 5 C</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O</a:t>
              </a:r>
              <a:r>
                <a:rPr kumimoji="1" lang="en-US" altLang="zh-CN" sz="2400" baseline="-30000">
                  <a:effectLst>
                    <a:outerShdw blurRad="38100" dist="38100" dir="2700000" algn="tl">
                      <a:srgbClr val="C0C0C0"/>
                    </a:outerShdw>
                  </a:effectLst>
                  <a:latin typeface="Times New Roman" pitchFamily="18" charset="0"/>
                </a:rPr>
                <a:t>4</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 + 16H</a:t>
              </a:r>
              <a:r>
                <a:rPr kumimoji="1" lang="en-US" altLang="zh-CN" sz="2400" baseline="30000">
                  <a:effectLst>
                    <a:outerShdw blurRad="38100" dist="38100" dir="2700000" algn="tl">
                      <a:srgbClr val="C0C0C0"/>
                    </a:outerShdw>
                  </a:effectLst>
                  <a:latin typeface="Times New Roman" pitchFamily="18" charset="0"/>
                </a:rPr>
                <a:t>+</a:t>
              </a:r>
              <a:r>
                <a:rPr kumimoji="1" lang="en-US" altLang="zh-CN" sz="2400">
                  <a:effectLst>
                    <a:outerShdw blurRad="38100" dist="38100" dir="2700000" algn="tl">
                      <a:srgbClr val="C0C0C0"/>
                    </a:outerShdw>
                  </a:effectLst>
                  <a:latin typeface="Times New Roman" pitchFamily="18" charset="0"/>
                </a:rPr>
                <a:t>            2Mn</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 + 10CO</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↑+ 8H</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O </a:t>
              </a:r>
            </a:p>
          </p:txBody>
        </p:sp>
        <p:graphicFrame>
          <p:nvGraphicFramePr>
            <p:cNvPr id="26626" name="Object 4"/>
            <p:cNvGraphicFramePr>
              <a:graphicFrameLocks noChangeAspect="1"/>
            </p:cNvGraphicFramePr>
            <p:nvPr/>
          </p:nvGraphicFramePr>
          <p:xfrm>
            <a:off x="2832" y="1968"/>
            <a:ext cx="584" cy="157"/>
          </p:xfrm>
          <a:graphic>
            <a:graphicData uri="http://schemas.openxmlformats.org/presentationml/2006/ole">
              <mc:AlternateContent xmlns:mc="http://schemas.openxmlformats.org/markup-compatibility/2006">
                <mc:Choice xmlns:v="urn:schemas-microsoft-com:vml" Requires="v">
                  <p:oleObj spid="_x0000_s663574" r:id="rId3" imgW="843280" imgH="167640" progId="ChemDraw.Document.4.5">
                    <p:embed/>
                  </p:oleObj>
                </mc:Choice>
                <mc:Fallback>
                  <p:oleObj r:id="rId3" imgW="843280" imgH="167640" progId="ChemDraw.Document.4.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 y="1968"/>
                          <a:ext cx="584" cy="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6630" name="Rectangle 5"/>
          <p:cNvSpPr>
            <a:spLocks noChangeArrowheads="1"/>
          </p:cNvSpPr>
          <p:nvPr/>
        </p:nvSpPr>
        <p:spPr bwMode="auto">
          <a:xfrm>
            <a:off x="611188" y="333375"/>
            <a:ext cx="417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0000CC"/>
                </a:solidFill>
                <a:latin typeface="Times New Roman" panose="02020603050405020304" pitchFamily="18" charset="0"/>
                <a:ea typeface="楷体_GB2312" pitchFamily="49" charset="-122"/>
              </a:rPr>
              <a:t>KMnO</a:t>
            </a:r>
            <a:r>
              <a:rPr lang="en-US" altLang="zh-CN" sz="2400" b="1" baseline="-25000">
                <a:solidFill>
                  <a:srgbClr val="0000CC"/>
                </a:solidFill>
                <a:latin typeface="Times New Roman" panose="02020603050405020304" pitchFamily="18" charset="0"/>
                <a:ea typeface="楷体_GB2312" pitchFamily="49" charset="-122"/>
              </a:rPr>
              <a:t>4</a:t>
            </a:r>
            <a:r>
              <a:rPr lang="zh-CN" altLang="en-US" sz="2400" b="1">
                <a:solidFill>
                  <a:srgbClr val="0000CC"/>
                </a:solidFill>
                <a:latin typeface="Times New Roman" panose="02020603050405020304" pitchFamily="18" charset="0"/>
                <a:ea typeface="楷体_GB2312" pitchFamily="49" charset="-122"/>
              </a:rPr>
              <a:t>溶液的配制与标定</a:t>
            </a:r>
          </a:p>
        </p:txBody>
      </p:sp>
      <p:sp>
        <p:nvSpPr>
          <p:cNvPr id="765958" name="Text Box 6"/>
          <p:cNvSpPr txBox="1">
            <a:spLocks noChangeArrowheads="1"/>
          </p:cNvSpPr>
          <p:nvPr/>
        </p:nvSpPr>
        <p:spPr bwMode="auto">
          <a:xfrm>
            <a:off x="971550" y="3141663"/>
            <a:ext cx="3960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FF3300"/>
                </a:solidFill>
                <a:latin typeface="楷体_GB2312" pitchFamily="49" charset="-122"/>
                <a:ea typeface="楷体_GB2312" pitchFamily="49" charset="-122"/>
              </a:rPr>
              <a:t>标定条件</a:t>
            </a:r>
            <a:r>
              <a:rPr lang="en-US" altLang="zh-CN" sz="2400" b="1">
                <a:solidFill>
                  <a:srgbClr val="FF3300"/>
                </a:solidFill>
                <a:latin typeface="楷体_GB2312" pitchFamily="49" charset="-122"/>
                <a:ea typeface="楷体_GB2312" pitchFamily="49" charset="-122"/>
              </a:rPr>
              <a:t>(</a:t>
            </a:r>
            <a:r>
              <a:rPr lang="zh-CN" altLang="en-US" sz="2400" b="1">
                <a:solidFill>
                  <a:srgbClr val="FF3300"/>
                </a:solidFill>
                <a:latin typeface="楷体_GB2312" pitchFamily="49" charset="-122"/>
                <a:ea typeface="楷体_GB2312" pitchFamily="49" charset="-122"/>
              </a:rPr>
              <a:t>三度一点</a:t>
            </a:r>
            <a:r>
              <a:rPr lang="en-US" altLang="zh-CN" sz="2400" b="1">
                <a:solidFill>
                  <a:srgbClr val="FF3300"/>
                </a:solidFill>
                <a:latin typeface="楷体_GB2312" pitchFamily="49" charset="-122"/>
                <a:ea typeface="楷体_GB2312" pitchFamily="49" charset="-122"/>
              </a:rPr>
              <a:t>)</a:t>
            </a:r>
          </a:p>
        </p:txBody>
      </p:sp>
      <p:sp>
        <p:nvSpPr>
          <p:cNvPr id="765959" name="Text Box 7"/>
          <p:cNvSpPr txBox="1">
            <a:spLocks noChangeArrowheads="1"/>
          </p:cNvSpPr>
          <p:nvPr/>
        </p:nvSpPr>
        <p:spPr bwMode="auto">
          <a:xfrm>
            <a:off x="1116013" y="3644900"/>
            <a:ext cx="7632700" cy="2647950"/>
          </a:xfrm>
          <a:prstGeom prst="rect">
            <a:avLst/>
          </a:prstGeom>
          <a:noFill/>
          <a:ln w="12700">
            <a:noFill/>
            <a:miter lim="800000"/>
            <a:headEnd/>
            <a:tailEnd/>
          </a:ln>
          <a:effectLst/>
        </p:spPr>
        <p:txBody>
          <a:bodyPr>
            <a:spAutoFit/>
          </a:bodyPr>
          <a:lstStyle/>
          <a:p>
            <a:pPr>
              <a:spcBef>
                <a:spcPct val="50000"/>
              </a:spcBef>
              <a:defRPr/>
            </a:pPr>
            <a:r>
              <a:rPr lang="zh-CN" altLang="en-US" sz="2400" b="1">
                <a:solidFill>
                  <a:srgbClr val="FF3300"/>
                </a:solidFill>
                <a:latin typeface="Times New Roman" pitchFamily="18" charset="0"/>
                <a:ea typeface="楷体_GB2312" pitchFamily="49" charset="-122"/>
              </a:rPr>
              <a:t>温度</a:t>
            </a:r>
            <a:r>
              <a:rPr lang="zh-CN" altLang="en-US" sz="2400" b="1">
                <a:latin typeface="Times New Roman" pitchFamily="18" charset="0"/>
                <a:ea typeface="楷体_GB2312" pitchFamily="49" charset="-122"/>
              </a:rPr>
              <a:t>：</a:t>
            </a:r>
            <a:r>
              <a:rPr lang="en-US" altLang="zh-CN" sz="2400" b="1">
                <a:latin typeface="Times New Roman" pitchFamily="18" charset="0"/>
                <a:ea typeface="楷体_GB2312" pitchFamily="49" charset="-122"/>
              </a:rPr>
              <a:t>70~80 </a:t>
            </a:r>
            <a:r>
              <a:rPr lang="en-US" altLang="zh-CN" sz="2400" b="1" baseline="30000">
                <a:latin typeface="Times New Roman" pitchFamily="18" charset="0"/>
                <a:ea typeface="楷体_GB2312" pitchFamily="49" charset="-122"/>
              </a:rPr>
              <a:t>0</a:t>
            </a:r>
            <a:r>
              <a:rPr lang="en-US" altLang="zh-CN" sz="2400" b="1">
                <a:latin typeface="Times New Roman" pitchFamily="18" charset="0"/>
                <a:ea typeface="楷体_GB2312" pitchFamily="49" charset="-122"/>
              </a:rPr>
              <a:t>C(</a:t>
            </a:r>
            <a:r>
              <a:rPr lang="zh-CN" altLang="en-US" sz="2400" b="1">
                <a:latin typeface="Times New Roman" pitchFamily="18" charset="0"/>
                <a:ea typeface="楷体_GB2312" pitchFamily="49" charset="-122"/>
              </a:rPr>
              <a:t>低</a:t>
            </a:r>
            <a:r>
              <a:rPr lang="en-US" altLang="zh-CN" sz="2400" b="1">
                <a:latin typeface="Times New Roman" pitchFamily="18" charset="0"/>
                <a:ea typeface="楷体_GB2312" pitchFamily="49" charset="-122"/>
              </a:rPr>
              <a:t>—</a:t>
            </a:r>
            <a:r>
              <a:rPr lang="zh-CN" altLang="en-US" sz="2400" b="1">
                <a:latin typeface="Times New Roman" pitchFamily="18" charset="0"/>
                <a:ea typeface="楷体_GB2312" pitchFamily="49" charset="-122"/>
              </a:rPr>
              <a:t>反应慢；高</a:t>
            </a:r>
            <a:r>
              <a:rPr lang="en-US" altLang="zh-CN" sz="2400" b="1">
                <a:latin typeface="Times New Roman" pitchFamily="18" charset="0"/>
                <a:ea typeface="楷体_GB2312" pitchFamily="49" charset="-122"/>
              </a:rPr>
              <a:t>—H</a:t>
            </a:r>
            <a:r>
              <a:rPr lang="en-US" altLang="zh-CN" sz="2400" b="1" baseline="-25000">
                <a:latin typeface="Times New Roman" pitchFamily="18" charset="0"/>
                <a:ea typeface="楷体_GB2312" pitchFamily="49" charset="-122"/>
              </a:rPr>
              <a:t>2</a:t>
            </a:r>
            <a:r>
              <a:rPr lang="en-US" altLang="zh-CN" sz="2400" b="1">
                <a:latin typeface="Times New Roman" pitchFamily="18" charset="0"/>
                <a:ea typeface="楷体_GB2312" pitchFamily="49" charset="-122"/>
              </a:rPr>
              <a:t>C</a:t>
            </a:r>
            <a:r>
              <a:rPr lang="en-US" altLang="zh-CN" sz="2400" b="1" baseline="-25000">
                <a:latin typeface="Times New Roman" pitchFamily="18" charset="0"/>
                <a:ea typeface="楷体_GB2312" pitchFamily="49" charset="-122"/>
              </a:rPr>
              <a:t>2</a:t>
            </a:r>
            <a:r>
              <a:rPr lang="en-US" altLang="zh-CN" sz="2400" b="1">
                <a:latin typeface="Times New Roman" pitchFamily="18" charset="0"/>
                <a:ea typeface="楷体_GB2312" pitchFamily="49" charset="-122"/>
              </a:rPr>
              <a:t>O</a:t>
            </a:r>
            <a:r>
              <a:rPr lang="en-US" altLang="zh-CN" sz="2400" b="1" baseline="-25000">
                <a:latin typeface="Times New Roman" pitchFamily="18" charset="0"/>
                <a:ea typeface="楷体_GB2312" pitchFamily="49" charset="-122"/>
              </a:rPr>
              <a:t>4</a:t>
            </a:r>
            <a:r>
              <a:rPr lang="zh-CN" altLang="en-US" sz="2400" b="1">
                <a:latin typeface="Times New Roman" pitchFamily="18" charset="0"/>
                <a:ea typeface="楷体_GB2312" pitchFamily="49" charset="-122"/>
              </a:rPr>
              <a:t>分解</a:t>
            </a:r>
            <a:r>
              <a:rPr lang="en-US" altLang="zh-CN" sz="2400" b="1">
                <a:latin typeface="Times New Roman" pitchFamily="18" charset="0"/>
                <a:ea typeface="楷体_GB2312" pitchFamily="49" charset="-122"/>
              </a:rPr>
              <a:t>)</a:t>
            </a:r>
          </a:p>
          <a:p>
            <a:pPr>
              <a:spcBef>
                <a:spcPct val="50000"/>
              </a:spcBef>
              <a:defRPr/>
            </a:pPr>
            <a:r>
              <a:rPr lang="zh-CN" altLang="en-US" sz="2400" b="1">
                <a:solidFill>
                  <a:srgbClr val="FF3300"/>
                </a:solidFill>
                <a:latin typeface="Times New Roman" pitchFamily="18" charset="0"/>
                <a:ea typeface="楷体_GB2312" pitchFamily="49" charset="-122"/>
              </a:rPr>
              <a:t>酸度</a:t>
            </a:r>
            <a:r>
              <a:rPr lang="zh-CN" altLang="en-US" sz="2400" b="1">
                <a:latin typeface="Times New Roman" pitchFamily="18" charset="0"/>
                <a:ea typeface="楷体_GB2312" pitchFamily="49" charset="-122"/>
              </a:rPr>
              <a:t>：</a:t>
            </a:r>
            <a:r>
              <a:rPr lang="en-US" altLang="zh-CN" sz="2400" b="1">
                <a:latin typeface="Times New Roman" pitchFamily="18" charset="0"/>
                <a:ea typeface="楷体_GB2312" pitchFamily="49" charset="-122"/>
              </a:rPr>
              <a:t>~1mol/L</a:t>
            </a:r>
            <a:r>
              <a:rPr lang="zh-CN" altLang="en-US" sz="2400" b="1">
                <a:latin typeface="Times New Roman" pitchFamily="18" charset="0"/>
                <a:ea typeface="楷体_GB2312" pitchFamily="49" charset="-122"/>
              </a:rPr>
              <a:t>（低</a:t>
            </a:r>
            <a:r>
              <a:rPr lang="en-US" altLang="zh-CN" sz="2400" b="1">
                <a:latin typeface="Times New Roman" pitchFamily="18" charset="0"/>
                <a:ea typeface="楷体_GB2312" pitchFamily="49" charset="-122"/>
              </a:rPr>
              <a:t>—MnO</a:t>
            </a:r>
            <a:r>
              <a:rPr lang="en-US" altLang="zh-CN" sz="2400" b="1" baseline="-25000">
                <a:latin typeface="Times New Roman" pitchFamily="18" charset="0"/>
                <a:ea typeface="楷体_GB2312" pitchFamily="49" charset="-122"/>
              </a:rPr>
              <a:t>2</a:t>
            </a:r>
            <a:r>
              <a:rPr lang="zh-CN" altLang="en-US" sz="2400" b="1">
                <a:latin typeface="Times New Roman" pitchFamily="18" charset="0"/>
                <a:ea typeface="楷体_GB2312" pitchFamily="49" charset="-122"/>
              </a:rPr>
              <a:t>；高</a:t>
            </a:r>
            <a:r>
              <a:rPr lang="en-US" altLang="zh-CN" sz="2400" b="1">
                <a:latin typeface="Times New Roman" pitchFamily="18" charset="0"/>
                <a:ea typeface="楷体_GB2312" pitchFamily="49" charset="-122"/>
              </a:rPr>
              <a:t>—H</a:t>
            </a:r>
            <a:r>
              <a:rPr lang="en-US" altLang="zh-CN" sz="2400" b="1" baseline="-25000">
                <a:latin typeface="Times New Roman" pitchFamily="18" charset="0"/>
                <a:ea typeface="楷体_GB2312" pitchFamily="49" charset="-122"/>
              </a:rPr>
              <a:t>2</a:t>
            </a:r>
            <a:r>
              <a:rPr lang="en-US" altLang="zh-CN" sz="2400" b="1">
                <a:latin typeface="Times New Roman" pitchFamily="18" charset="0"/>
                <a:ea typeface="楷体_GB2312" pitchFamily="49" charset="-122"/>
              </a:rPr>
              <a:t>C</a:t>
            </a:r>
            <a:r>
              <a:rPr lang="en-US" altLang="zh-CN" sz="2400" b="1" baseline="-25000">
                <a:latin typeface="Times New Roman" pitchFamily="18" charset="0"/>
                <a:ea typeface="楷体_GB2312" pitchFamily="49" charset="-122"/>
              </a:rPr>
              <a:t>2</a:t>
            </a:r>
            <a:r>
              <a:rPr lang="en-US" altLang="zh-CN" sz="2400" b="1">
                <a:latin typeface="Times New Roman" pitchFamily="18" charset="0"/>
                <a:ea typeface="楷体_GB2312" pitchFamily="49" charset="-122"/>
              </a:rPr>
              <a:t>O</a:t>
            </a:r>
            <a:r>
              <a:rPr lang="en-US" altLang="zh-CN" sz="2400" b="1" baseline="-25000">
                <a:latin typeface="Times New Roman" pitchFamily="18" charset="0"/>
                <a:ea typeface="楷体_GB2312" pitchFamily="49" charset="-122"/>
              </a:rPr>
              <a:t>4</a:t>
            </a:r>
            <a:r>
              <a:rPr lang="zh-CN" altLang="en-US" sz="2400" b="1">
                <a:latin typeface="Times New Roman" pitchFamily="18" charset="0"/>
                <a:ea typeface="楷体_GB2312" pitchFamily="49" charset="-122"/>
              </a:rPr>
              <a:t>分解</a:t>
            </a:r>
            <a:r>
              <a:rPr lang="en-US" altLang="zh-CN" sz="2400" b="1">
                <a:latin typeface="Times New Roman" pitchFamily="18" charset="0"/>
                <a:ea typeface="楷体_GB2312" pitchFamily="49" charset="-122"/>
              </a:rPr>
              <a:t>)</a:t>
            </a:r>
          </a:p>
          <a:p>
            <a:pPr>
              <a:spcBef>
                <a:spcPct val="50000"/>
              </a:spcBef>
              <a:defRPr/>
            </a:pPr>
            <a:r>
              <a:rPr lang="zh-CN" altLang="en-US" sz="2400" b="1">
                <a:solidFill>
                  <a:srgbClr val="FF3300"/>
                </a:solidFill>
                <a:latin typeface="Times New Roman" pitchFamily="18" charset="0"/>
                <a:ea typeface="楷体_GB2312" pitchFamily="49" charset="-122"/>
              </a:rPr>
              <a:t>速度</a:t>
            </a:r>
            <a:r>
              <a:rPr lang="zh-CN" altLang="en-US" sz="2400" b="1">
                <a:latin typeface="Times New Roman" pitchFamily="18" charset="0"/>
                <a:ea typeface="楷体_GB2312" pitchFamily="49" charset="-122"/>
              </a:rPr>
              <a:t>：先慢后快</a:t>
            </a:r>
          </a:p>
          <a:p>
            <a:pPr>
              <a:spcBef>
                <a:spcPct val="50000"/>
              </a:spcBef>
              <a:defRPr/>
            </a:pPr>
            <a:r>
              <a:rPr lang="zh-CN" altLang="en-US" sz="2400" b="1">
                <a:solidFill>
                  <a:srgbClr val="FF3300"/>
                </a:solidFill>
                <a:latin typeface="Times New Roman" pitchFamily="18" charset="0"/>
                <a:ea typeface="楷体_GB2312" pitchFamily="49" charset="-122"/>
              </a:rPr>
              <a:t>终点</a:t>
            </a:r>
            <a:r>
              <a:rPr lang="zh-CN" altLang="en-US" sz="2400" b="1">
                <a:latin typeface="Times New Roman" pitchFamily="18" charset="0"/>
                <a:ea typeface="楷体_GB2312" pitchFamily="49" charset="-122"/>
              </a:rPr>
              <a:t>：粉红色</a:t>
            </a:r>
            <a:r>
              <a:rPr lang="en-US" altLang="zh-CN" sz="2400" b="1">
                <a:latin typeface="Times New Roman" pitchFamily="18" charset="0"/>
                <a:ea typeface="楷体_GB2312" pitchFamily="49" charset="-122"/>
              </a:rPr>
              <a:t>0.5~1min</a:t>
            </a:r>
            <a:r>
              <a:rPr lang="zh-CN" altLang="en-US" sz="2400" b="1">
                <a:latin typeface="Times New Roman" pitchFamily="18" charset="0"/>
                <a:ea typeface="楷体_GB2312" pitchFamily="49" charset="-122"/>
              </a:rPr>
              <a:t>内不褪色</a:t>
            </a:r>
          </a:p>
          <a:p>
            <a:pPr>
              <a:spcBef>
                <a:spcPct val="50000"/>
              </a:spcBef>
              <a:defRPr/>
            </a:pPr>
            <a:r>
              <a:rPr kumimoji="1" lang="zh-CN" altLang="en-US" sz="2400" b="1">
                <a:solidFill>
                  <a:srgbClr val="FF3300"/>
                </a:solidFill>
                <a:effectLst>
                  <a:outerShdw blurRad="38100" dist="38100" dir="2700000" algn="tl">
                    <a:srgbClr val="C0C0C0"/>
                  </a:outerShdw>
                </a:effectLst>
                <a:latin typeface="Times New Roman" pitchFamily="18" charset="0"/>
                <a:ea typeface="楷体_GB2312" pitchFamily="49" charset="-122"/>
              </a:rPr>
              <a:t>指示剂</a:t>
            </a:r>
            <a:r>
              <a:rPr kumimoji="1" lang="zh-CN" altLang="en-US" sz="2400" b="1">
                <a:effectLst>
                  <a:outerShdw blurRad="38100" dist="38100" dir="2700000" algn="tl">
                    <a:srgbClr val="C0C0C0"/>
                  </a:outerShdw>
                </a:effectLst>
                <a:latin typeface="Times New Roman" pitchFamily="18" charset="0"/>
                <a:ea typeface="楷体_GB2312" pitchFamily="49" charset="-122"/>
              </a:rPr>
              <a:t>：自身指示剂</a:t>
            </a:r>
          </a:p>
        </p:txBody>
      </p:sp>
      <p:sp>
        <p:nvSpPr>
          <p:cNvPr id="765960" name="Rectangle 8"/>
          <p:cNvSpPr>
            <a:spLocks noChangeArrowheads="1"/>
          </p:cNvSpPr>
          <p:nvPr/>
        </p:nvSpPr>
        <p:spPr bwMode="auto">
          <a:xfrm>
            <a:off x="1116013" y="836613"/>
            <a:ext cx="74168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400" b="1">
                <a:latin typeface="Times New Roman" panose="02020603050405020304" pitchFamily="18" charset="0"/>
                <a:ea typeface="楷体_GB2312" pitchFamily="49" charset="-122"/>
              </a:rPr>
              <a:t>间接配制法：</a:t>
            </a:r>
            <a:r>
              <a:rPr lang="zh-CN" altLang="en-US" sz="2400" b="1">
                <a:solidFill>
                  <a:srgbClr val="FF3300"/>
                </a:solidFill>
                <a:latin typeface="Times New Roman" panose="02020603050405020304" pitchFamily="18" charset="0"/>
                <a:ea typeface="楷体_GB2312" pitchFamily="49" charset="-122"/>
              </a:rPr>
              <a:t>称、煮、滤、存、标</a:t>
            </a:r>
          </a:p>
          <a:p>
            <a:pPr eaLnBrk="1" hangingPunct="1">
              <a:lnSpc>
                <a:spcPct val="125000"/>
              </a:lnSpc>
            </a:pPr>
            <a:r>
              <a:rPr lang="zh-CN" altLang="en-US" sz="2400" b="1">
                <a:latin typeface="Times New Roman" panose="02020603050405020304" pitchFamily="18" charset="0"/>
                <a:ea typeface="楷体_GB2312" pitchFamily="49" charset="-122"/>
              </a:rPr>
              <a:t>标定基准物：</a:t>
            </a:r>
            <a:r>
              <a:rPr lang="en-US" altLang="zh-CN" sz="2400" b="1">
                <a:latin typeface="Times New Roman" panose="02020603050405020304" pitchFamily="18" charset="0"/>
                <a:ea typeface="楷体_GB2312" pitchFamily="49" charset="-122"/>
              </a:rPr>
              <a:t>As</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O</a:t>
            </a:r>
            <a:r>
              <a:rPr lang="en-US" altLang="zh-CN" sz="2400" b="1" baseline="-25000">
                <a:latin typeface="Times New Roman" panose="02020603050405020304" pitchFamily="18" charset="0"/>
                <a:ea typeface="楷体_GB2312" pitchFamily="49" charset="-122"/>
              </a:rPr>
              <a:t>3</a:t>
            </a:r>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ea typeface="楷体_GB2312" pitchFamily="49" charset="-122"/>
              </a:rPr>
              <a:t>H</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C</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O</a:t>
            </a:r>
            <a:r>
              <a:rPr lang="en-US" altLang="zh-CN" sz="2400" b="1" baseline="-25000">
                <a:latin typeface="Times New Roman" panose="02020603050405020304" pitchFamily="18" charset="0"/>
                <a:ea typeface="楷体_GB2312" pitchFamily="49" charset="-122"/>
              </a:rPr>
              <a:t>4</a:t>
            </a:r>
            <a:r>
              <a:rPr lang="en-US" altLang="zh-CN" sz="2400" b="1">
                <a:latin typeface="Times New Roman" panose="02020603050405020304" pitchFamily="18" charset="0"/>
                <a:ea typeface="楷体_GB2312" pitchFamily="49" charset="-122"/>
              </a:rPr>
              <a:t>·2H</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O</a:t>
            </a:r>
            <a:r>
              <a:rPr lang="zh-CN" altLang="en-US" sz="2400" b="1">
                <a:latin typeface="Times New Roman" panose="02020603050405020304" pitchFamily="18" charset="0"/>
                <a:ea typeface="楷体_GB2312" pitchFamily="49" charset="-122"/>
              </a:rPr>
              <a:t>，纯铁丝，</a:t>
            </a:r>
          </a:p>
          <a:p>
            <a:pPr eaLnBrk="1" hangingPunct="1">
              <a:lnSpc>
                <a:spcPct val="125000"/>
              </a:lnSpc>
            </a:pPr>
            <a:r>
              <a:rPr lang="zh-CN" altLang="en-US" sz="2400" b="1">
                <a:latin typeface="Times New Roman" panose="02020603050405020304" pitchFamily="18" charset="0"/>
                <a:ea typeface="楷体_GB2312" pitchFamily="49" charset="-122"/>
              </a:rPr>
              <a:t>                         </a:t>
            </a:r>
            <a:r>
              <a:rPr lang="en-US" altLang="zh-CN" sz="2400" b="1">
                <a:latin typeface="Times New Roman" panose="02020603050405020304" pitchFamily="18" charset="0"/>
                <a:ea typeface="楷体_GB2312" pitchFamily="49" charset="-122"/>
              </a:rPr>
              <a:t>Na</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C</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O</a:t>
            </a:r>
            <a:r>
              <a:rPr lang="en-US" altLang="zh-CN" sz="2400" b="1" baseline="-25000">
                <a:latin typeface="Times New Roman" panose="02020603050405020304" pitchFamily="18" charset="0"/>
                <a:ea typeface="楷体_GB2312" pitchFamily="49" charset="-122"/>
              </a:rPr>
              <a:t>4</a:t>
            </a:r>
            <a:r>
              <a:rPr lang="zh-CN" altLang="en-US" sz="2400" b="1">
                <a:latin typeface="Times New Roman" panose="02020603050405020304" pitchFamily="18" charset="0"/>
                <a:ea typeface="楷体_GB2312" pitchFamily="49" charset="-122"/>
              </a:rPr>
              <a:t>（稳定，易结晶，常用）</a:t>
            </a:r>
          </a:p>
        </p:txBody>
      </p:sp>
    </p:spTree>
    <p:extLst>
      <p:ext uri="{BB962C8B-B14F-4D97-AF65-F5344CB8AC3E}">
        <p14:creationId xmlns:p14="http://schemas.microsoft.com/office/powerpoint/2010/main" val="984596823"/>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765960">
                                            <p:txEl>
                                              <p:pRg st="0" end="0"/>
                                            </p:txEl>
                                          </p:spTgt>
                                        </p:tgtEl>
                                        <p:attrNameLst>
                                          <p:attrName>style.visibility</p:attrName>
                                        </p:attrNameLst>
                                      </p:cBhvr>
                                      <p:to>
                                        <p:strVal val="visible"/>
                                      </p:to>
                                    </p:set>
                                    <p:anim calcmode="lin" valueType="num">
                                      <p:cBhvr additive="base">
                                        <p:cTn id="7" dur="500" fill="hold"/>
                                        <p:tgtEl>
                                          <p:spTgt spid="76596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6596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65960">
                                            <p:txEl>
                                              <p:pRg st="1" end="1"/>
                                            </p:txEl>
                                          </p:spTgt>
                                        </p:tgtEl>
                                        <p:attrNameLst>
                                          <p:attrName>style.visibility</p:attrName>
                                        </p:attrNameLst>
                                      </p:cBhvr>
                                      <p:to>
                                        <p:strVal val="visible"/>
                                      </p:to>
                                    </p:set>
                                    <p:anim calcmode="lin" valueType="num">
                                      <p:cBhvr additive="base">
                                        <p:cTn id="13" dur="500" fill="hold"/>
                                        <p:tgtEl>
                                          <p:spTgt spid="76596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65960">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65960">
                                            <p:txEl>
                                              <p:pRg st="2" end="2"/>
                                            </p:txEl>
                                          </p:spTgt>
                                        </p:tgtEl>
                                        <p:attrNameLst>
                                          <p:attrName>style.visibility</p:attrName>
                                        </p:attrNameLst>
                                      </p:cBhvr>
                                      <p:to>
                                        <p:strVal val="visible"/>
                                      </p:to>
                                    </p:set>
                                    <p:anim calcmode="lin" valueType="num">
                                      <p:cBhvr additive="base">
                                        <p:cTn id="17" dur="500" fill="hold"/>
                                        <p:tgtEl>
                                          <p:spTgt spid="765960">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6596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765958"/>
                                        </p:tgtEl>
                                        <p:attrNameLst>
                                          <p:attrName>style.visibility</p:attrName>
                                        </p:attrNameLst>
                                      </p:cBhvr>
                                      <p:to>
                                        <p:strVal val="visible"/>
                                      </p:to>
                                    </p:set>
                                    <p:anim calcmode="lin" valueType="num">
                                      <p:cBhvr>
                                        <p:cTn id="28" dur="1000" fill="hold"/>
                                        <p:tgtEl>
                                          <p:spTgt spid="765958"/>
                                        </p:tgtEl>
                                        <p:attrNameLst>
                                          <p:attrName>ppt_w</p:attrName>
                                        </p:attrNameLst>
                                      </p:cBhvr>
                                      <p:tavLst>
                                        <p:tav tm="0">
                                          <p:val>
                                            <p:strVal val="#ppt_w*0.70"/>
                                          </p:val>
                                        </p:tav>
                                        <p:tav tm="100000">
                                          <p:val>
                                            <p:strVal val="#ppt_w"/>
                                          </p:val>
                                        </p:tav>
                                      </p:tavLst>
                                    </p:anim>
                                    <p:anim calcmode="lin" valueType="num">
                                      <p:cBhvr>
                                        <p:cTn id="29" dur="1000" fill="hold"/>
                                        <p:tgtEl>
                                          <p:spTgt spid="765958"/>
                                        </p:tgtEl>
                                        <p:attrNameLst>
                                          <p:attrName>ppt_h</p:attrName>
                                        </p:attrNameLst>
                                      </p:cBhvr>
                                      <p:tavLst>
                                        <p:tav tm="0">
                                          <p:val>
                                            <p:strVal val="#ppt_h"/>
                                          </p:val>
                                        </p:tav>
                                        <p:tav tm="100000">
                                          <p:val>
                                            <p:strVal val="#ppt_h"/>
                                          </p:val>
                                        </p:tav>
                                      </p:tavLst>
                                    </p:anim>
                                    <p:animEffect transition="in" filter="fade">
                                      <p:cBhvr>
                                        <p:cTn id="30" dur="1000"/>
                                        <p:tgtEl>
                                          <p:spTgt spid="76595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765959"/>
                                        </p:tgtEl>
                                        <p:attrNameLst>
                                          <p:attrName>style.visibility</p:attrName>
                                        </p:attrNameLst>
                                      </p:cBhvr>
                                      <p:to>
                                        <p:strVal val="visible"/>
                                      </p:to>
                                    </p:set>
                                    <p:anim calcmode="lin" valueType="num">
                                      <p:cBhvr>
                                        <p:cTn id="35" dur="1000" fill="hold"/>
                                        <p:tgtEl>
                                          <p:spTgt spid="765959"/>
                                        </p:tgtEl>
                                        <p:attrNameLst>
                                          <p:attrName>ppt_w</p:attrName>
                                        </p:attrNameLst>
                                      </p:cBhvr>
                                      <p:tavLst>
                                        <p:tav tm="0">
                                          <p:val>
                                            <p:strVal val="#ppt_w*0.70"/>
                                          </p:val>
                                        </p:tav>
                                        <p:tav tm="100000">
                                          <p:val>
                                            <p:strVal val="#ppt_w"/>
                                          </p:val>
                                        </p:tav>
                                      </p:tavLst>
                                    </p:anim>
                                    <p:anim calcmode="lin" valueType="num">
                                      <p:cBhvr>
                                        <p:cTn id="36" dur="1000" fill="hold"/>
                                        <p:tgtEl>
                                          <p:spTgt spid="765959"/>
                                        </p:tgtEl>
                                        <p:attrNameLst>
                                          <p:attrName>ppt_h</p:attrName>
                                        </p:attrNameLst>
                                      </p:cBhvr>
                                      <p:tavLst>
                                        <p:tav tm="0">
                                          <p:val>
                                            <p:strVal val="#ppt_h"/>
                                          </p:val>
                                        </p:tav>
                                        <p:tav tm="100000">
                                          <p:val>
                                            <p:strVal val="#ppt_h"/>
                                          </p:val>
                                        </p:tav>
                                      </p:tavLst>
                                    </p:anim>
                                    <p:animEffect transition="in" filter="fade">
                                      <p:cBhvr>
                                        <p:cTn id="37" dur="1000"/>
                                        <p:tgtEl>
                                          <p:spTgt spid="765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958" grpId="0"/>
      <p:bldP spid="765959" grpId="0"/>
    </p:bld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3"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E19425-B496-439E-8420-6A4BF923C123}" type="slidenum">
              <a:rPr lang="zh-CN" altLang="en-US">
                <a:latin typeface="Arial Black" panose="020B0A04020102020204" pitchFamily="34" charset="0"/>
              </a:rPr>
              <a:pPr eaLnBrk="1" hangingPunct="1"/>
              <a:t>121</a:t>
            </a:fld>
            <a:endParaRPr lang="en-US" altLang="zh-CN">
              <a:latin typeface="Arial Black" panose="020B0A04020102020204" pitchFamily="34" charset="0"/>
            </a:endParaRPr>
          </a:p>
        </p:txBody>
      </p:sp>
      <p:sp>
        <p:nvSpPr>
          <p:cNvPr id="27654"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8044B17-6DBC-48BB-A27D-2B2E2BE33A96}" type="datetime3">
              <a:rPr lang="zh-CN" altLang="en-US" smtClean="0"/>
              <a:pPr eaLnBrk="1" hangingPunct="1"/>
              <a:t>2018年11月15日星期四</a:t>
            </a:fld>
            <a:endParaRPr lang="en-US" altLang="zh-CN" smtClean="0"/>
          </a:p>
        </p:txBody>
      </p:sp>
      <p:sp>
        <p:nvSpPr>
          <p:cNvPr id="766978" name="Rectangle 2"/>
          <p:cNvSpPr>
            <a:spLocks noGrp="1" noChangeArrowheads="1"/>
          </p:cNvSpPr>
          <p:nvPr>
            <p:ph type="body" sz="half" idx="2"/>
          </p:nvPr>
        </p:nvSpPr>
        <p:spPr>
          <a:xfrm>
            <a:off x="457200" y="838200"/>
            <a:ext cx="8686800" cy="5181600"/>
          </a:xfrm>
        </p:spPr>
        <p:txBody>
          <a:bodyPr/>
          <a:lstStyle/>
          <a:p>
            <a:pPr algn="just" eaLnBrk="1" hangingPunct="1">
              <a:buFont typeface="Wingdings" panose="05000000000000000000" pitchFamily="2" charset="2"/>
              <a:buNone/>
            </a:pPr>
            <a:r>
              <a:rPr lang="zh-CN" altLang="en-US" sz="2600" b="1" smtClean="0">
                <a:latin typeface="Times New Roman" panose="02020603050405020304" pitchFamily="18" charset="0"/>
                <a:ea typeface="楷体_GB2312" pitchFamily="49" charset="-122"/>
              </a:rPr>
              <a:t>（</a:t>
            </a:r>
            <a:r>
              <a:rPr lang="en-US" altLang="zh-CN" sz="2600" b="1" smtClean="0">
                <a:latin typeface="Times New Roman" panose="02020603050405020304" pitchFamily="18" charset="0"/>
                <a:ea typeface="楷体_GB2312" pitchFamily="49" charset="-122"/>
              </a:rPr>
              <a:t>1</a:t>
            </a:r>
            <a:r>
              <a:rPr lang="zh-CN" altLang="en-US" sz="2600" b="1" smtClean="0">
                <a:latin typeface="Times New Roman" panose="02020603050405020304" pitchFamily="18" charset="0"/>
                <a:ea typeface="楷体_GB2312" pitchFamily="49" charset="-122"/>
              </a:rPr>
              <a:t>）直接法：测</a:t>
            </a:r>
            <a:r>
              <a:rPr lang="en-US" altLang="zh-CN" sz="2600" b="1" smtClean="0">
                <a:latin typeface="Times New Roman" panose="02020603050405020304" pitchFamily="18" charset="0"/>
                <a:ea typeface="楷体_GB2312" pitchFamily="49" charset="-122"/>
              </a:rPr>
              <a:t>Fe</a:t>
            </a:r>
            <a:r>
              <a:rPr lang="en-US" altLang="zh-CN" sz="2600" b="1" baseline="30000" smtClean="0">
                <a:latin typeface="Times New Roman" panose="02020603050405020304" pitchFamily="18" charset="0"/>
                <a:ea typeface="楷体_GB2312" pitchFamily="49" charset="-122"/>
              </a:rPr>
              <a:t>2+</a:t>
            </a:r>
            <a:r>
              <a:rPr lang="zh-CN" altLang="en-US" sz="2600" b="1" smtClean="0">
                <a:latin typeface="Times New Roman" panose="02020603050405020304" pitchFamily="18" charset="0"/>
                <a:ea typeface="楷体_GB2312" pitchFamily="49" charset="-122"/>
              </a:rPr>
              <a:t>，</a:t>
            </a:r>
            <a:r>
              <a:rPr lang="en-US" altLang="zh-CN" sz="2600" b="1" smtClean="0">
                <a:latin typeface="Times New Roman" panose="02020603050405020304" pitchFamily="18" charset="0"/>
                <a:ea typeface="楷体_GB2312" pitchFamily="49" charset="-122"/>
              </a:rPr>
              <a:t>C</a:t>
            </a:r>
            <a:r>
              <a:rPr lang="en-US" altLang="zh-CN" sz="2600" b="1" baseline="-30000" smtClean="0">
                <a:latin typeface="Times New Roman" panose="02020603050405020304" pitchFamily="18" charset="0"/>
                <a:ea typeface="楷体_GB2312" pitchFamily="49" charset="-122"/>
              </a:rPr>
              <a:t>2</a:t>
            </a:r>
            <a:r>
              <a:rPr lang="en-US" altLang="zh-CN" sz="2600" b="1" smtClean="0">
                <a:latin typeface="Times New Roman" panose="02020603050405020304" pitchFamily="18" charset="0"/>
                <a:ea typeface="楷体_GB2312" pitchFamily="49" charset="-122"/>
              </a:rPr>
              <a:t>O</a:t>
            </a:r>
            <a:r>
              <a:rPr lang="en-US" altLang="zh-CN" sz="2600" b="1" baseline="-30000" smtClean="0">
                <a:latin typeface="Times New Roman" panose="02020603050405020304" pitchFamily="18" charset="0"/>
                <a:ea typeface="楷体_GB2312" pitchFamily="49" charset="-122"/>
              </a:rPr>
              <a:t>4</a:t>
            </a:r>
            <a:r>
              <a:rPr lang="en-US" altLang="zh-CN" sz="2600" b="1" baseline="30000" smtClean="0">
                <a:latin typeface="Times New Roman" panose="02020603050405020304" pitchFamily="18" charset="0"/>
                <a:ea typeface="楷体_GB2312" pitchFamily="49" charset="-122"/>
              </a:rPr>
              <a:t>2-</a:t>
            </a:r>
            <a:r>
              <a:rPr lang="zh-CN" altLang="en-US" sz="2600" b="1" smtClean="0">
                <a:latin typeface="Times New Roman" panose="02020603050405020304" pitchFamily="18" charset="0"/>
                <a:ea typeface="楷体_GB2312" pitchFamily="49" charset="-122"/>
              </a:rPr>
              <a:t>，</a:t>
            </a:r>
            <a:r>
              <a:rPr lang="en-US" altLang="zh-CN" sz="2600" b="1" smtClean="0">
                <a:latin typeface="Times New Roman" panose="02020603050405020304" pitchFamily="18" charset="0"/>
                <a:ea typeface="楷体_GB2312" pitchFamily="49" charset="-122"/>
              </a:rPr>
              <a:t>As</a:t>
            </a:r>
            <a:r>
              <a:rPr lang="zh-CN" altLang="en-US" sz="2600" b="1" smtClean="0">
                <a:latin typeface="Times New Roman" panose="02020603050405020304" pitchFamily="18" charset="0"/>
                <a:ea typeface="楷体_GB2312" pitchFamily="49" charset="-122"/>
              </a:rPr>
              <a:t>（</a:t>
            </a:r>
            <a:r>
              <a:rPr lang="en-US" altLang="zh-CN" sz="2600" b="1" smtClean="0">
                <a:latin typeface="Times New Roman" panose="02020603050405020304" pitchFamily="18" charset="0"/>
                <a:ea typeface="楷体_GB2312" pitchFamily="49" charset="-122"/>
              </a:rPr>
              <a:t>Ⅲ</a:t>
            </a:r>
            <a:r>
              <a:rPr lang="zh-CN" altLang="en-US" sz="2600" b="1" smtClean="0">
                <a:latin typeface="Times New Roman" panose="02020603050405020304" pitchFamily="18" charset="0"/>
                <a:ea typeface="楷体_GB2312" pitchFamily="49" charset="-122"/>
              </a:rPr>
              <a:t>），</a:t>
            </a:r>
            <a:r>
              <a:rPr lang="en-US" altLang="zh-CN" sz="2600" b="1" smtClean="0">
                <a:latin typeface="Times New Roman" panose="02020603050405020304" pitchFamily="18" charset="0"/>
                <a:ea typeface="楷体_GB2312" pitchFamily="49" charset="-122"/>
              </a:rPr>
              <a:t>H</a:t>
            </a:r>
            <a:r>
              <a:rPr lang="en-US" altLang="zh-CN" sz="2600" b="1" baseline="-30000" smtClean="0">
                <a:latin typeface="Times New Roman" panose="02020603050405020304" pitchFamily="18" charset="0"/>
                <a:ea typeface="楷体_GB2312" pitchFamily="49" charset="-122"/>
              </a:rPr>
              <a:t>2</a:t>
            </a:r>
            <a:r>
              <a:rPr lang="en-US" altLang="zh-CN" sz="2600" b="1" smtClean="0">
                <a:latin typeface="Times New Roman" panose="02020603050405020304" pitchFamily="18" charset="0"/>
                <a:ea typeface="楷体_GB2312" pitchFamily="49" charset="-122"/>
              </a:rPr>
              <a:t>O</a:t>
            </a:r>
            <a:r>
              <a:rPr lang="en-US" altLang="zh-CN" sz="2600" b="1" baseline="-30000" smtClean="0">
                <a:latin typeface="Times New Roman" panose="02020603050405020304" pitchFamily="18" charset="0"/>
                <a:ea typeface="楷体_GB2312" pitchFamily="49" charset="-122"/>
              </a:rPr>
              <a:t>2</a:t>
            </a:r>
            <a:r>
              <a:rPr lang="en-US" altLang="zh-CN" sz="2600" b="1" smtClean="0">
                <a:latin typeface="Times New Roman" panose="02020603050405020304" pitchFamily="18" charset="0"/>
                <a:ea typeface="楷体_GB2312" pitchFamily="49" charset="-122"/>
              </a:rPr>
              <a:t>  </a:t>
            </a:r>
          </a:p>
          <a:p>
            <a:pPr algn="just" eaLnBrk="1" hangingPunct="1">
              <a:buFont typeface="Wingdings" panose="05000000000000000000" pitchFamily="2" charset="2"/>
              <a:buNone/>
            </a:pPr>
            <a:endParaRPr lang="en-US" altLang="zh-CN" sz="2600" b="1" smtClean="0">
              <a:latin typeface="Times New Roman" panose="02020603050405020304" pitchFamily="18" charset="0"/>
              <a:ea typeface="楷体_GB2312" pitchFamily="49" charset="-122"/>
            </a:endParaRPr>
          </a:p>
          <a:p>
            <a:pPr algn="just" eaLnBrk="1" hangingPunct="1">
              <a:buFont typeface="Wingdings" panose="05000000000000000000" pitchFamily="2" charset="2"/>
              <a:buNone/>
            </a:pPr>
            <a:endParaRPr lang="en-US" altLang="zh-CN" sz="2600" b="1" smtClean="0">
              <a:latin typeface="Times New Roman" panose="02020603050405020304" pitchFamily="18" charset="0"/>
              <a:ea typeface="楷体_GB2312" pitchFamily="49" charset="-122"/>
            </a:endParaRPr>
          </a:p>
          <a:p>
            <a:pPr algn="just" eaLnBrk="1" hangingPunct="1">
              <a:buFont typeface="Wingdings" panose="05000000000000000000" pitchFamily="2" charset="2"/>
              <a:buNone/>
            </a:pPr>
            <a:r>
              <a:rPr lang="zh-CN" altLang="en-US" sz="2600" b="1" smtClean="0">
                <a:latin typeface="Times New Roman" panose="02020603050405020304" pitchFamily="18" charset="0"/>
                <a:ea typeface="楷体_GB2312" pitchFamily="49" charset="-122"/>
              </a:rPr>
              <a:t>（</a:t>
            </a:r>
            <a:r>
              <a:rPr lang="en-US" altLang="zh-CN" sz="2600" b="1" smtClean="0">
                <a:latin typeface="Times New Roman" panose="02020603050405020304" pitchFamily="18" charset="0"/>
                <a:ea typeface="楷体_GB2312" pitchFamily="49" charset="-122"/>
              </a:rPr>
              <a:t>2</a:t>
            </a:r>
            <a:r>
              <a:rPr lang="zh-CN" altLang="en-US" sz="2600" b="1" smtClean="0">
                <a:latin typeface="Times New Roman" panose="02020603050405020304" pitchFamily="18" charset="0"/>
                <a:ea typeface="楷体_GB2312" pitchFamily="49" charset="-122"/>
              </a:rPr>
              <a:t>）返滴定法：</a:t>
            </a:r>
            <a:r>
              <a:rPr lang="en-US" altLang="zh-CN" sz="2600" b="1" smtClean="0">
                <a:latin typeface="Times New Roman" panose="02020603050405020304" pitchFamily="18" charset="0"/>
                <a:ea typeface="楷体_GB2312" pitchFamily="49" charset="-122"/>
              </a:rPr>
              <a:t>MnO</a:t>
            </a:r>
            <a:r>
              <a:rPr lang="en-US" altLang="zh-CN" sz="2600" b="1" baseline="-30000" smtClean="0">
                <a:latin typeface="Times New Roman" panose="02020603050405020304" pitchFamily="18" charset="0"/>
                <a:ea typeface="楷体_GB2312" pitchFamily="49" charset="-122"/>
              </a:rPr>
              <a:t>2</a:t>
            </a:r>
            <a:r>
              <a:rPr lang="zh-CN" altLang="en-US" sz="2600" b="1" smtClean="0">
                <a:latin typeface="Times New Roman" panose="02020603050405020304" pitchFamily="18" charset="0"/>
                <a:ea typeface="楷体_GB2312" pitchFamily="49" charset="-122"/>
              </a:rPr>
              <a:t>，</a:t>
            </a:r>
            <a:r>
              <a:rPr lang="en-US" altLang="zh-CN" sz="2600" b="1" smtClean="0">
                <a:latin typeface="Times New Roman" panose="02020603050405020304" pitchFamily="18" charset="0"/>
                <a:ea typeface="楷体_GB2312" pitchFamily="49" charset="-122"/>
              </a:rPr>
              <a:t>PbO</a:t>
            </a:r>
            <a:r>
              <a:rPr lang="en-US" altLang="zh-CN" sz="2600" b="1" baseline="-30000" smtClean="0">
                <a:latin typeface="Times New Roman" panose="02020603050405020304" pitchFamily="18" charset="0"/>
                <a:ea typeface="楷体_GB2312" pitchFamily="49" charset="-122"/>
              </a:rPr>
              <a:t>2</a:t>
            </a:r>
          </a:p>
          <a:p>
            <a:pPr algn="just" eaLnBrk="1" hangingPunct="1">
              <a:buFont typeface="Wingdings" panose="05000000000000000000" pitchFamily="2" charset="2"/>
              <a:buNone/>
            </a:pPr>
            <a:endParaRPr lang="en-US" altLang="zh-CN" sz="2600" b="1" smtClean="0">
              <a:latin typeface="Times New Roman" panose="02020603050405020304" pitchFamily="18" charset="0"/>
              <a:ea typeface="楷体_GB2312" pitchFamily="49" charset="-122"/>
            </a:endParaRPr>
          </a:p>
          <a:p>
            <a:pPr algn="just" eaLnBrk="1" hangingPunct="1">
              <a:buFont typeface="Wingdings" panose="05000000000000000000" pitchFamily="2" charset="2"/>
              <a:buNone/>
            </a:pPr>
            <a:endParaRPr lang="en-US" altLang="zh-CN" sz="2600" b="1" smtClean="0">
              <a:latin typeface="Times New Roman" panose="02020603050405020304" pitchFamily="18" charset="0"/>
              <a:ea typeface="楷体_GB2312" pitchFamily="49" charset="-122"/>
            </a:endParaRPr>
          </a:p>
          <a:p>
            <a:pPr algn="just" eaLnBrk="1" hangingPunct="1">
              <a:buFont typeface="Wingdings" panose="05000000000000000000" pitchFamily="2" charset="2"/>
              <a:buNone/>
            </a:pPr>
            <a:endParaRPr lang="en-US" altLang="zh-CN" sz="2600" b="1" smtClean="0">
              <a:latin typeface="Times New Roman" panose="02020603050405020304" pitchFamily="18" charset="0"/>
              <a:ea typeface="楷体_GB2312" pitchFamily="49" charset="-122"/>
            </a:endParaRPr>
          </a:p>
          <a:p>
            <a:pPr algn="just" eaLnBrk="1" hangingPunct="1">
              <a:buFont typeface="Wingdings" panose="05000000000000000000" pitchFamily="2" charset="2"/>
              <a:buNone/>
            </a:pPr>
            <a:endParaRPr lang="en-US" altLang="zh-CN" sz="2600" b="1" smtClean="0">
              <a:latin typeface="Times New Roman" panose="02020603050405020304" pitchFamily="18" charset="0"/>
              <a:ea typeface="楷体_GB2312" pitchFamily="49" charset="-122"/>
            </a:endParaRPr>
          </a:p>
          <a:p>
            <a:pPr algn="just" eaLnBrk="1" hangingPunct="1">
              <a:buFont typeface="Wingdings" panose="05000000000000000000" pitchFamily="2" charset="2"/>
              <a:buNone/>
            </a:pPr>
            <a:r>
              <a:rPr lang="zh-CN" altLang="en-US" sz="2600" b="1" smtClean="0">
                <a:latin typeface="Times New Roman" panose="02020603050405020304" pitchFamily="18" charset="0"/>
                <a:ea typeface="楷体_GB2312" pitchFamily="49" charset="-122"/>
              </a:rPr>
              <a:t>（</a:t>
            </a:r>
            <a:r>
              <a:rPr lang="en-US" altLang="zh-CN" sz="2600" b="1" smtClean="0">
                <a:latin typeface="Times New Roman" panose="02020603050405020304" pitchFamily="18" charset="0"/>
                <a:ea typeface="楷体_GB2312" pitchFamily="49" charset="-122"/>
              </a:rPr>
              <a:t>3</a:t>
            </a:r>
            <a:r>
              <a:rPr lang="zh-CN" altLang="en-US" sz="2600" b="1" smtClean="0">
                <a:latin typeface="Times New Roman" panose="02020603050405020304" pitchFamily="18" charset="0"/>
                <a:ea typeface="楷体_GB2312" pitchFamily="49" charset="-122"/>
              </a:rPr>
              <a:t>）间接法：待测物本身不具有氧化或还原性质</a:t>
            </a:r>
          </a:p>
        </p:txBody>
      </p:sp>
      <p:grpSp>
        <p:nvGrpSpPr>
          <p:cNvPr id="2" name="Group 3"/>
          <p:cNvGrpSpPr>
            <a:grpSpLocks/>
          </p:cNvGrpSpPr>
          <p:nvPr/>
        </p:nvGrpSpPr>
        <p:grpSpPr bwMode="auto">
          <a:xfrm>
            <a:off x="971550" y="1557338"/>
            <a:ext cx="7696200" cy="457200"/>
            <a:chOff x="720" y="1920"/>
            <a:chExt cx="4848" cy="288"/>
          </a:xfrm>
        </p:grpSpPr>
        <p:sp>
          <p:nvSpPr>
            <p:cNvPr id="766980" name="Rectangle 4"/>
            <p:cNvSpPr>
              <a:spLocks noChangeArrowheads="1"/>
            </p:cNvSpPr>
            <p:nvPr/>
          </p:nvSpPr>
          <p:spPr bwMode="auto">
            <a:xfrm>
              <a:off x="720" y="1920"/>
              <a:ext cx="4848" cy="288"/>
            </a:xfrm>
            <a:prstGeom prst="rect">
              <a:avLst/>
            </a:prstGeom>
            <a:noFill/>
            <a:ln w="9525">
              <a:noFill/>
              <a:miter lim="800000"/>
              <a:headEnd/>
              <a:tailEnd/>
            </a:ln>
            <a:effectLst/>
          </p:spPr>
          <p:txBody>
            <a:bodyPr/>
            <a:lstStyle/>
            <a:p>
              <a:pPr marL="342900" indent="-342900" algn="just">
                <a:spcBef>
                  <a:spcPct val="20000"/>
                </a:spcBef>
                <a:buClr>
                  <a:schemeClr val="tx2"/>
                </a:buClr>
                <a:buSzPct val="75000"/>
                <a:buFont typeface="Wingdings" pitchFamily="2" charset="2"/>
                <a:buNone/>
                <a:defRPr/>
              </a:pPr>
              <a:r>
                <a:rPr kumimoji="1" lang="zh-CN" altLang="en-US" sz="2400">
                  <a:effectLst>
                    <a:outerShdw blurRad="38100" dist="38100" dir="2700000" algn="tl">
                      <a:srgbClr val="C0C0C0"/>
                    </a:outerShdw>
                  </a:effectLst>
                  <a:latin typeface="Times New Roman" pitchFamily="18" charset="0"/>
                </a:rPr>
                <a:t> </a:t>
              </a:r>
              <a:r>
                <a:rPr kumimoji="1" lang="en-US" altLang="zh-CN" sz="2400">
                  <a:effectLst>
                    <a:outerShdw blurRad="38100" dist="38100" dir="2700000" algn="tl">
                      <a:srgbClr val="C0C0C0"/>
                    </a:outerShdw>
                  </a:effectLst>
                  <a:latin typeface="Times New Roman" pitchFamily="18" charset="0"/>
                </a:rPr>
                <a:t>2MnO</a:t>
              </a:r>
              <a:r>
                <a:rPr kumimoji="1" lang="en-US" altLang="zh-CN" sz="2400" baseline="-30000">
                  <a:effectLst>
                    <a:outerShdw blurRad="38100" dist="38100" dir="2700000" algn="tl">
                      <a:srgbClr val="C0C0C0"/>
                    </a:outerShdw>
                  </a:effectLst>
                  <a:latin typeface="Times New Roman" pitchFamily="18" charset="0"/>
                </a:rPr>
                <a:t>4</a:t>
              </a:r>
              <a:r>
                <a:rPr kumimoji="1" lang="en-US" altLang="zh-CN" sz="2400" baseline="30000">
                  <a:effectLst>
                    <a:outerShdw blurRad="38100" dist="38100" dir="2700000" algn="tl">
                      <a:srgbClr val="C0C0C0"/>
                    </a:outerShdw>
                  </a:effectLst>
                  <a:latin typeface="Times New Roman" pitchFamily="18" charset="0"/>
                </a:rPr>
                <a:t>-</a:t>
              </a:r>
              <a:r>
                <a:rPr kumimoji="1" lang="en-US" altLang="zh-CN" sz="2400" baseline="-30000">
                  <a:effectLst>
                    <a:outerShdw blurRad="38100" dist="38100" dir="2700000" algn="tl">
                      <a:srgbClr val="C0C0C0"/>
                    </a:outerShdw>
                  </a:effectLst>
                  <a:latin typeface="Times New Roman" pitchFamily="18" charset="0"/>
                </a:rPr>
                <a:t> </a:t>
              </a:r>
              <a:r>
                <a:rPr kumimoji="1" lang="en-US" altLang="zh-CN" sz="2400">
                  <a:effectLst>
                    <a:outerShdw blurRad="38100" dist="38100" dir="2700000" algn="tl">
                      <a:srgbClr val="C0C0C0"/>
                    </a:outerShdw>
                  </a:effectLst>
                  <a:latin typeface="Times New Roman" pitchFamily="18" charset="0"/>
                </a:rPr>
                <a:t>+ 5 H</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O</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 + 6H</a:t>
              </a:r>
              <a:r>
                <a:rPr kumimoji="1" lang="en-US" altLang="zh-CN" sz="2400" baseline="30000">
                  <a:effectLst>
                    <a:outerShdw blurRad="38100" dist="38100" dir="2700000" algn="tl">
                      <a:srgbClr val="C0C0C0"/>
                    </a:outerShdw>
                  </a:effectLst>
                  <a:latin typeface="Times New Roman" pitchFamily="18" charset="0"/>
                </a:rPr>
                <a:t>+</a:t>
              </a:r>
              <a:r>
                <a:rPr kumimoji="1" lang="en-US" altLang="zh-CN" sz="2400">
                  <a:effectLst>
                    <a:outerShdw blurRad="38100" dist="38100" dir="2700000" algn="tl">
                      <a:srgbClr val="C0C0C0"/>
                    </a:outerShdw>
                  </a:effectLst>
                  <a:latin typeface="Times New Roman" pitchFamily="18" charset="0"/>
                </a:rPr>
                <a:t>                  2Mn</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 + 5O</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↑+ 8H</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O</a:t>
              </a:r>
            </a:p>
          </p:txBody>
        </p:sp>
        <p:graphicFrame>
          <p:nvGraphicFramePr>
            <p:cNvPr id="27652" name="Object 5"/>
            <p:cNvGraphicFramePr>
              <a:graphicFrameLocks noChangeAspect="1"/>
            </p:cNvGraphicFramePr>
            <p:nvPr/>
          </p:nvGraphicFramePr>
          <p:xfrm>
            <a:off x="2832" y="1968"/>
            <a:ext cx="584" cy="157"/>
          </p:xfrm>
          <a:graphic>
            <a:graphicData uri="http://schemas.openxmlformats.org/presentationml/2006/ole">
              <mc:AlternateContent xmlns:mc="http://schemas.openxmlformats.org/markup-compatibility/2006">
                <mc:Choice xmlns:v="urn:schemas-microsoft-com:vml" Requires="v">
                  <p:oleObj spid="_x0000_s664638" r:id="rId3" imgW="843280" imgH="167640" progId="ChemDraw.Document.4.5">
                    <p:embed/>
                  </p:oleObj>
                </mc:Choice>
                <mc:Fallback>
                  <p:oleObj r:id="rId3" imgW="843280" imgH="167640" progId="ChemDraw.Document.4.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 y="1968"/>
                          <a:ext cx="584" cy="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6"/>
          <p:cNvGrpSpPr>
            <a:grpSpLocks/>
          </p:cNvGrpSpPr>
          <p:nvPr/>
        </p:nvGrpSpPr>
        <p:grpSpPr bwMode="auto">
          <a:xfrm>
            <a:off x="539750" y="2852738"/>
            <a:ext cx="8229600" cy="457200"/>
            <a:chOff x="576" y="2064"/>
            <a:chExt cx="5184" cy="288"/>
          </a:xfrm>
        </p:grpSpPr>
        <p:sp>
          <p:nvSpPr>
            <p:cNvPr id="766983" name="Rectangle 7"/>
            <p:cNvSpPr>
              <a:spLocks noChangeArrowheads="1"/>
            </p:cNvSpPr>
            <p:nvPr/>
          </p:nvSpPr>
          <p:spPr bwMode="auto">
            <a:xfrm>
              <a:off x="576" y="2064"/>
              <a:ext cx="5184" cy="288"/>
            </a:xfrm>
            <a:prstGeom prst="rect">
              <a:avLst/>
            </a:prstGeom>
            <a:noFill/>
            <a:ln w="9525">
              <a:noFill/>
              <a:miter lim="800000"/>
              <a:headEnd/>
              <a:tailEnd/>
            </a:ln>
            <a:effectLst/>
          </p:spPr>
          <p:txBody>
            <a:bodyPr/>
            <a:lstStyle/>
            <a:p>
              <a:pPr marL="342900" indent="-342900" algn="just">
                <a:spcBef>
                  <a:spcPct val="20000"/>
                </a:spcBef>
                <a:buClr>
                  <a:schemeClr val="tx2"/>
                </a:buClr>
                <a:buSzPct val="75000"/>
                <a:buFont typeface="Wingdings" pitchFamily="2" charset="2"/>
                <a:buNone/>
                <a:defRPr/>
              </a:pPr>
              <a:r>
                <a:rPr kumimoji="1" lang="zh-CN" altLang="en-US" sz="2400">
                  <a:effectLst>
                    <a:outerShdw blurRad="38100" dist="38100" dir="2700000" algn="tl">
                      <a:srgbClr val="C0C0C0"/>
                    </a:outerShdw>
                  </a:effectLst>
                  <a:latin typeface="Times New Roman" pitchFamily="18" charset="0"/>
                </a:rPr>
                <a:t> </a:t>
              </a:r>
              <a:r>
                <a:rPr kumimoji="1" lang="en-US" altLang="zh-CN" sz="2400">
                  <a:effectLst>
                    <a:outerShdw blurRad="38100" dist="38100" dir="2700000" algn="tl">
                      <a:srgbClr val="C0C0C0"/>
                    </a:outerShdw>
                  </a:effectLst>
                  <a:latin typeface="Times New Roman" pitchFamily="18" charset="0"/>
                </a:rPr>
                <a:t>MnO</a:t>
              </a:r>
              <a:r>
                <a:rPr kumimoji="1" lang="en-US" altLang="zh-CN" sz="2400" baseline="-30000">
                  <a:effectLst>
                    <a:outerShdw blurRad="38100" dist="38100" dir="2700000" algn="tl">
                      <a:srgbClr val="C0C0C0"/>
                    </a:outerShdw>
                  </a:effectLst>
                  <a:latin typeface="Times New Roman" pitchFamily="18" charset="0"/>
                </a:rPr>
                <a:t>2 </a:t>
              </a:r>
              <a:r>
                <a:rPr kumimoji="1" lang="en-US" altLang="zh-CN" sz="2400">
                  <a:effectLst>
                    <a:outerShdw blurRad="38100" dist="38100" dir="2700000" algn="tl">
                      <a:srgbClr val="C0C0C0"/>
                    </a:outerShdw>
                  </a:effectLst>
                  <a:latin typeface="Times New Roman" pitchFamily="18" charset="0"/>
                </a:rPr>
                <a:t>+ C</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O</a:t>
              </a:r>
              <a:r>
                <a:rPr kumimoji="1" lang="en-US" altLang="zh-CN" sz="2400" baseline="-30000">
                  <a:effectLst>
                    <a:outerShdw blurRad="38100" dist="38100" dir="2700000" algn="tl">
                      <a:srgbClr val="C0C0C0"/>
                    </a:outerShdw>
                  </a:effectLst>
                  <a:latin typeface="Times New Roman" pitchFamily="18" charset="0"/>
                </a:rPr>
                <a:t>4</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 </a:t>
              </a:r>
              <a:r>
                <a:rPr kumimoji="1" lang="zh-CN" altLang="en-US" sz="2000">
                  <a:effectLst>
                    <a:outerShdw blurRad="38100" dist="38100" dir="2700000" algn="tl">
                      <a:srgbClr val="C0C0C0"/>
                    </a:outerShdw>
                  </a:effectLst>
                  <a:latin typeface="Times New Roman" pitchFamily="18" charset="0"/>
                  <a:ea typeface="楷体_GB2312" pitchFamily="49" charset="-122"/>
                </a:rPr>
                <a:t>（定过量）</a:t>
              </a:r>
              <a:r>
                <a:rPr kumimoji="1" lang="en-US" altLang="zh-CN" sz="2400">
                  <a:effectLst>
                    <a:outerShdw blurRad="38100" dist="38100" dir="2700000" algn="tl">
                      <a:srgbClr val="C0C0C0"/>
                    </a:outerShdw>
                  </a:effectLst>
                  <a:latin typeface="Times New Roman" pitchFamily="18" charset="0"/>
                </a:rPr>
                <a:t>+ 4H</a:t>
              </a:r>
              <a:r>
                <a:rPr kumimoji="1" lang="en-US" altLang="zh-CN" sz="2400" baseline="30000">
                  <a:effectLst>
                    <a:outerShdw blurRad="38100" dist="38100" dir="2700000" algn="tl">
                      <a:srgbClr val="C0C0C0"/>
                    </a:outerShdw>
                  </a:effectLst>
                  <a:latin typeface="Times New Roman" pitchFamily="18" charset="0"/>
                </a:rPr>
                <a:t>+</a:t>
              </a:r>
              <a:r>
                <a:rPr kumimoji="1" lang="en-US" altLang="zh-CN" sz="2400">
                  <a:effectLst>
                    <a:outerShdw blurRad="38100" dist="38100" dir="2700000" algn="tl">
                      <a:srgbClr val="C0C0C0"/>
                    </a:outerShdw>
                  </a:effectLst>
                  <a:latin typeface="Times New Roman" pitchFamily="18" charset="0"/>
                </a:rPr>
                <a:t>              Mn</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 + 2CO</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↑+ 2H</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O</a:t>
              </a:r>
            </a:p>
          </p:txBody>
        </p:sp>
        <p:graphicFrame>
          <p:nvGraphicFramePr>
            <p:cNvPr id="27651" name="Object 8"/>
            <p:cNvGraphicFramePr>
              <a:graphicFrameLocks noChangeAspect="1"/>
            </p:cNvGraphicFramePr>
            <p:nvPr/>
          </p:nvGraphicFramePr>
          <p:xfrm>
            <a:off x="3168" y="2160"/>
            <a:ext cx="584" cy="157"/>
          </p:xfrm>
          <a:graphic>
            <a:graphicData uri="http://schemas.openxmlformats.org/presentationml/2006/ole">
              <mc:AlternateContent xmlns:mc="http://schemas.openxmlformats.org/markup-compatibility/2006">
                <mc:Choice xmlns:v="urn:schemas-microsoft-com:vml" Requires="v">
                  <p:oleObj spid="_x0000_s664639" r:id="rId5" imgW="843280" imgH="167640" progId="ChemDraw.Document.4.5">
                    <p:embed/>
                  </p:oleObj>
                </mc:Choice>
                <mc:Fallback>
                  <p:oleObj r:id="rId5" imgW="843280" imgH="167640" progId="ChemDraw.Document.4.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8" y="2160"/>
                          <a:ext cx="584" cy="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9"/>
          <p:cNvGrpSpPr>
            <a:grpSpLocks/>
          </p:cNvGrpSpPr>
          <p:nvPr/>
        </p:nvGrpSpPr>
        <p:grpSpPr bwMode="auto">
          <a:xfrm>
            <a:off x="304800" y="4941888"/>
            <a:ext cx="8839200" cy="1073150"/>
            <a:chOff x="192" y="3120"/>
            <a:chExt cx="5568" cy="686"/>
          </a:xfrm>
        </p:grpSpPr>
        <p:sp>
          <p:nvSpPr>
            <p:cNvPr id="27662" name="Text Box 10"/>
            <p:cNvSpPr txBox="1">
              <a:spLocks noChangeArrowheads="1"/>
            </p:cNvSpPr>
            <p:nvPr/>
          </p:nvSpPr>
          <p:spPr bwMode="auto">
            <a:xfrm>
              <a:off x="192" y="3361"/>
              <a:ext cx="5568"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hlink"/>
                </a:buClr>
                <a:buSzPct val="75000"/>
                <a:buFont typeface="Wingdings" panose="05000000000000000000" pitchFamily="2" charset="2"/>
                <a:buNone/>
              </a:pPr>
              <a:r>
                <a:rPr kumimoji="1" lang="en-US" altLang="zh-CN" sz="2400">
                  <a:latin typeface="Times New Roman" panose="02020603050405020304" pitchFamily="18" charset="0"/>
                </a:rPr>
                <a:t>Ca</a:t>
              </a:r>
              <a:r>
                <a:rPr kumimoji="1" lang="en-US" altLang="zh-CN" sz="2400" baseline="30000">
                  <a:latin typeface="Times New Roman" panose="02020603050405020304" pitchFamily="18" charset="0"/>
                </a:rPr>
                <a:t>2+</a:t>
              </a:r>
              <a:r>
                <a:rPr kumimoji="1" lang="en-US" altLang="zh-CN" sz="2400">
                  <a:latin typeface="Times New Roman" panose="02020603050405020304" pitchFamily="18" charset="0"/>
                </a:rPr>
                <a:t> + C</a:t>
              </a:r>
              <a:r>
                <a:rPr kumimoji="1" lang="en-US" altLang="zh-CN" sz="2400" baseline="-30000">
                  <a:latin typeface="Times New Roman" panose="02020603050405020304" pitchFamily="18" charset="0"/>
                </a:rPr>
                <a:t>2</a:t>
              </a:r>
              <a:r>
                <a:rPr kumimoji="1" lang="en-US" altLang="zh-CN" sz="2400">
                  <a:latin typeface="Times New Roman" panose="02020603050405020304" pitchFamily="18" charset="0"/>
                </a:rPr>
                <a:t>O</a:t>
              </a:r>
              <a:r>
                <a:rPr kumimoji="1" lang="en-US" altLang="zh-CN" sz="2400" baseline="-30000">
                  <a:latin typeface="Times New Roman" panose="02020603050405020304" pitchFamily="18" charset="0"/>
                </a:rPr>
                <a:t>4</a:t>
              </a:r>
              <a:r>
                <a:rPr kumimoji="1" lang="en-US" altLang="zh-CN" sz="2400" baseline="30000">
                  <a:latin typeface="Times New Roman" panose="02020603050405020304" pitchFamily="18" charset="0"/>
                </a:rPr>
                <a:t>2-</a:t>
              </a:r>
              <a:r>
                <a:rPr kumimoji="1" lang="zh-CN" altLang="en-US" sz="2400">
                  <a:latin typeface="Times New Roman" panose="02020603050405020304" pitchFamily="18" charset="0"/>
                </a:rPr>
                <a:t>（定过量）</a:t>
              </a:r>
              <a:r>
                <a:rPr kumimoji="1" lang="zh-CN" altLang="en-US" sz="2400" baseline="30000">
                  <a:latin typeface="Times New Roman" panose="02020603050405020304" pitchFamily="18" charset="0"/>
                </a:rPr>
                <a:t>                       </a:t>
              </a:r>
              <a:r>
                <a:rPr kumimoji="1" lang="en-US" altLang="zh-CN" sz="2400">
                  <a:latin typeface="Times New Roman" panose="02020603050405020304" pitchFamily="18" charset="0"/>
                </a:rPr>
                <a:t>CaC</a:t>
              </a:r>
              <a:r>
                <a:rPr kumimoji="1" lang="en-US" altLang="zh-CN" sz="2400" baseline="-30000">
                  <a:latin typeface="Times New Roman" panose="02020603050405020304" pitchFamily="18" charset="0"/>
                </a:rPr>
                <a:t>2</a:t>
              </a:r>
              <a:r>
                <a:rPr kumimoji="1" lang="en-US" altLang="zh-CN" sz="2400">
                  <a:latin typeface="Times New Roman" panose="02020603050405020304" pitchFamily="18" charset="0"/>
                </a:rPr>
                <a:t>O</a:t>
              </a:r>
              <a:r>
                <a:rPr kumimoji="1" lang="en-US" altLang="zh-CN" sz="2400" baseline="-30000">
                  <a:latin typeface="Times New Roman" panose="02020603050405020304" pitchFamily="18" charset="0"/>
                </a:rPr>
                <a:t>4</a:t>
              </a:r>
              <a:r>
                <a:rPr kumimoji="1" lang="en-US" altLang="zh-CN" sz="2400">
                  <a:latin typeface="Times New Roman" panose="02020603050405020304" pitchFamily="18" charset="0"/>
                </a:rPr>
                <a:t>↓                  KMnO</a:t>
              </a:r>
              <a:r>
                <a:rPr kumimoji="1" lang="en-US" altLang="zh-CN" sz="2400" baseline="-30000">
                  <a:latin typeface="Times New Roman" panose="02020603050405020304" pitchFamily="18" charset="0"/>
                </a:rPr>
                <a:t>4</a:t>
              </a:r>
              <a:r>
                <a:rPr kumimoji="1" lang="zh-CN" altLang="en-US" sz="2400">
                  <a:latin typeface="Times New Roman" panose="02020603050405020304" pitchFamily="18" charset="0"/>
                </a:rPr>
                <a:t>滴定</a:t>
              </a:r>
            </a:p>
          </p:txBody>
        </p:sp>
        <p:sp>
          <p:nvSpPr>
            <p:cNvPr id="27663" name="Text Box 11"/>
            <p:cNvSpPr txBox="1">
              <a:spLocks noChangeArrowheads="1"/>
            </p:cNvSpPr>
            <p:nvPr/>
          </p:nvSpPr>
          <p:spPr bwMode="auto">
            <a:xfrm>
              <a:off x="2256" y="3120"/>
              <a:ext cx="624"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hlink"/>
                </a:buClr>
                <a:buSzPct val="75000"/>
                <a:buFont typeface="Wingdings" panose="05000000000000000000" pitchFamily="2" charset="2"/>
                <a:buNone/>
              </a:pPr>
              <a:endParaRPr kumimoji="1" lang="zh-CN" altLang="en-US" sz="3600">
                <a:latin typeface="Times New Roman" panose="02020603050405020304" pitchFamily="18" charset="0"/>
              </a:endParaRPr>
            </a:p>
          </p:txBody>
        </p:sp>
        <p:sp>
          <p:nvSpPr>
            <p:cNvPr id="27664" name="Line 12"/>
            <p:cNvSpPr>
              <a:spLocks noChangeShapeType="1"/>
            </p:cNvSpPr>
            <p:nvPr/>
          </p:nvSpPr>
          <p:spPr bwMode="auto">
            <a:xfrm>
              <a:off x="2208" y="3504"/>
              <a:ext cx="720" cy="0"/>
            </a:xfrm>
            <a:prstGeom prst="line">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7665" name="Text Box 13"/>
            <p:cNvSpPr txBox="1">
              <a:spLocks noChangeArrowheads="1"/>
            </p:cNvSpPr>
            <p:nvPr/>
          </p:nvSpPr>
          <p:spPr bwMode="auto">
            <a:xfrm>
              <a:off x="3840" y="3120"/>
              <a:ext cx="768"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hlink"/>
                </a:buClr>
                <a:buSzPct val="75000"/>
                <a:buFont typeface="Wingdings" panose="05000000000000000000" pitchFamily="2" charset="2"/>
                <a:buNone/>
              </a:pPr>
              <a:r>
                <a:rPr kumimoji="1" lang="zh-CN" altLang="en-US" sz="2000">
                  <a:latin typeface="Times New Roman" panose="02020603050405020304" pitchFamily="18" charset="0"/>
                </a:rPr>
                <a:t>滤去沉淀</a:t>
              </a:r>
              <a:r>
                <a:rPr kumimoji="1" lang="zh-CN" altLang="en-US" sz="3600">
                  <a:latin typeface="Times New Roman" panose="02020603050405020304" pitchFamily="18" charset="0"/>
                </a:rPr>
                <a:t> </a:t>
              </a:r>
            </a:p>
          </p:txBody>
        </p:sp>
        <p:sp>
          <p:nvSpPr>
            <p:cNvPr id="27666" name="Line 14"/>
            <p:cNvSpPr>
              <a:spLocks noChangeShapeType="1"/>
            </p:cNvSpPr>
            <p:nvPr/>
          </p:nvSpPr>
          <p:spPr bwMode="auto">
            <a:xfrm>
              <a:off x="3792" y="3504"/>
              <a:ext cx="816" cy="0"/>
            </a:xfrm>
            <a:prstGeom prst="line">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7667" name="Text Box 15"/>
            <p:cNvSpPr txBox="1">
              <a:spLocks noChangeArrowheads="1"/>
            </p:cNvSpPr>
            <p:nvPr/>
          </p:nvSpPr>
          <p:spPr bwMode="auto">
            <a:xfrm>
              <a:off x="3840" y="3552"/>
              <a:ext cx="91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Clr>
                  <a:schemeClr val="hlink"/>
                </a:buClr>
                <a:buSzPct val="75000"/>
                <a:buFont typeface="Wingdings" panose="05000000000000000000" pitchFamily="2" charset="2"/>
                <a:buNone/>
              </a:pPr>
              <a:r>
                <a:rPr kumimoji="1" lang="zh-CN" altLang="en-US" sz="2000">
                  <a:latin typeface="Times New Roman" panose="02020603050405020304" pitchFamily="18" charset="0"/>
                </a:rPr>
                <a:t>剩余</a:t>
              </a:r>
              <a:r>
                <a:rPr kumimoji="1" lang="en-US" altLang="zh-CN" sz="2000">
                  <a:latin typeface="Times New Roman" panose="02020603050405020304" pitchFamily="18" charset="0"/>
                </a:rPr>
                <a:t>C</a:t>
              </a:r>
              <a:r>
                <a:rPr kumimoji="1" lang="en-US" altLang="zh-CN" sz="2000" baseline="-30000">
                  <a:latin typeface="Times New Roman" panose="02020603050405020304" pitchFamily="18" charset="0"/>
                </a:rPr>
                <a:t>2</a:t>
              </a:r>
              <a:r>
                <a:rPr kumimoji="1" lang="en-US" altLang="zh-CN" sz="2000">
                  <a:latin typeface="Times New Roman" panose="02020603050405020304" pitchFamily="18" charset="0"/>
                </a:rPr>
                <a:t>O</a:t>
              </a:r>
              <a:r>
                <a:rPr kumimoji="1" lang="en-US" altLang="zh-CN" sz="2000" baseline="-30000">
                  <a:latin typeface="Times New Roman" panose="02020603050405020304" pitchFamily="18" charset="0"/>
                </a:rPr>
                <a:t>4</a:t>
              </a:r>
              <a:r>
                <a:rPr kumimoji="1" lang="en-US" altLang="zh-CN" sz="2000" baseline="30000">
                  <a:latin typeface="Times New Roman" panose="02020603050405020304" pitchFamily="18" charset="0"/>
                </a:rPr>
                <a:t>2-</a:t>
              </a:r>
              <a:endParaRPr kumimoji="1" lang="en-US" altLang="zh-CN" sz="3600">
                <a:latin typeface="Times New Roman" panose="02020603050405020304" pitchFamily="18" charset="0"/>
              </a:endParaRPr>
            </a:p>
          </p:txBody>
        </p:sp>
      </p:grpSp>
      <p:grpSp>
        <p:nvGrpSpPr>
          <p:cNvPr id="5" name="Group 16"/>
          <p:cNvGrpSpPr>
            <a:grpSpLocks/>
          </p:cNvGrpSpPr>
          <p:nvPr/>
        </p:nvGrpSpPr>
        <p:grpSpPr bwMode="auto">
          <a:xfrm>
            <a:off x="539750" y="3500438"/>
            <a:ext cx="8991600" cy="457200"/>
            <a:chOff x="340" y="2069"/>
            <a:chExt cx="5664" cy="288"/>
          </a:xfrm>
        </p:grpSpPr>
        <p:sp>
          <p:nvSpPr>
            <p:cNvPr id="766993" name="Rectangle 17"/>
            <p:cNvSpPr>
              <a:spLocks noChangeArrowheads="1"/>
            </p:cNvSpPr>
            <p:nvPr/>
          </p:nvSpPr>
          <p:spPr bwMode="auto">
            <a:xfrm>
              <a:off x="340" y="2069"/>
              <a:ext cx="5664" cy="288"/>
            </a:xfrm>
            <a:prstGeom prst="rect">
              <a:avLst/>
            </a:prstGeom>
            <a:noFill/>
            <a:ln w="9525">
              <a:noFill/>
              <a:miter lim="800000"/>
              <a:headEnd/>
              <a:tailEnd/>
            </a:ln>
            <a:effectLst/>
          </p:spPr>
          <p:txBody>
            <a:bodyPr/>
            <a:lstStyle/>
            <a:p>
              <a:pPr marL="342900" indent="-342900" algn="just">
                <a:spcBef>
                  <a:spcPct val="20000"/>
                </a:spcBef>
                <a:buClr>
                  <a:schemeClr val="tx2"/>
                </a:buClr>
                <a:buSzPct val="75000"/>
                <a:buFont typeface="Wingdings" pitchFamily="2" charset="2"/>
                <a:buNone/>
                <a:defRPr/>
              </a:pPr>
              <a:r>
                <a:rPr kumimoji="1" lang="zh-CN" altLang="en-US" sz="2400">
                  <a:effectLst>
                    <a:outerShdw blurRad="38100" dist="38100" dir="2700000" algn="tl">
                      <a:srgbClr val="C0C0C0"/>
                    </a:outerShdw>
                  </a:effectLst>
                  <a:latin typeface="Times New Roman" pitchFamily="18" charset="0"/>
                </a:rPr>
                <a:t> </a:t>
              </a:r>
              <a:r>
                <a:rPr kumimoji="1" lang="en-US" altLang="zh-CN" sz="2000">
                  <a:effectLst>
                    <a:outerShdw blurRad="38100" dist="38100" dir="2700000" algn="tl">
                      <a:srgbClr val="C0C0C0"/>
                    </a:outerShdw>
                  </a:effectLst>
                  <a:latin typeface="Times New Roman" pitchFamily="18" charset="0"/>
                </a:rPr>
                <a:t>2MnO</a:t>
              </a:r>
              <a:r>
                <a:rPr kumimoji="1" lang="en-US" altLang="zh-CN" sz="2000" baseline="-30000">
                  <a:effectLst>
                    <a:outerShdw blurRad="38100" dist="38100" dir="2700000" algn="tl">
                      <a:srgbClr val="C0C0C0"/>
                    </a:outerShdw>
                  </a:effectLst>
                  <a:latin typeface="Times New Roman" pitchFamily="18" charset="0"/>
                </a:rPr>
                <a:t>4</a:t>
              </a:r>
              <a:r>
                <a:rPr kumimoji="1" lang="en-US" altLang="zh-CN" sz="2000" baseline="30000">
                  <a:effectLst>
                    <a:outerShdw blurRad="38100" dist="38100" dir="2700000" algn="tl">
                      <a:srgbClr val="C0C0C0"/>
                    </a:outerShdw>
                  </a:effectLst>
                  <a:latin typeface="Times New Roman" pitchFamily="18" charset="0"/>
                </a:rPr>
                <a:t>-</a:t>
              </a:r>
              <a:r>
                <a:rPr kumimoji="1" lang="en-US" altLang="zh-CN" sz="2000" baseline="-30000">
                  <a:effectLst>
                    <a:outerShdw blurRad="38100" dist="38100" dir="2700000" algn="tl">
                      <a:srgbClr val="C0C0C0"/>
                    </a:outerShdw>
                  </a:effectLst>
                  <a:latin typeface="Times New Roman" pitchFamily="18" charset="0"/>
                </a:rPr>
                <a:t> </a:t>
              </a:r>
              <a:r>
                <a:rPr kumimoji="1" lang="en-US" altLang="zh-CN" sz="2000">
                  <a:effectLst>
                    <a:outerShdw blurRad="38100" dist="38100" dir="2700000" algn="tl">
                      <a:srgbClr val="C0C0C0"/>
                    </a:outerShdw>
                  </a:effectLst>
                  <a:latin typeface="Times New Roman" pitchFamily="18" charset="0"/>
                </a:rPr>
                <a:t>+ 5 C</a:t>
              </a:r>
              <a:r>
                <a:rPr kumimoji="1" lang="en-US" altLang="zh-CN" sz="2000" baseline="-30000">
                  <a:effectLst>
                    <a:outerShdw blurRad="38100" dist="38100" dir="2700000" algn="tl">
                      <a:srgbClr val="C0C0C0"/>
                    </a:outerShdw>
                  </a:effectLst>
                  <a:latin typeface="Times New Roman" pitchFamily="18" charset="0"/>
                </a:rPr>
                <a:t>2</a:t>
              </a:r>
              <a:r>
                <a:rPr kumimoji="1" lang="en-US" altLang="zh-CN" sz="2000">
                  <a:effectLst>
                    <a:outerShdw blurRad="38100" dist="38100" dir="2700000" algn="tl">
                      <a:srgbClr val="C0C0C0"/>
                    </a:outerShdw>
                  </a:effectLst>
                  <a:latin typeface="Times New Roman" pitchFamily="18" charset="0"/>
                </a:rPr>
                <a:t>O</a:t>
              </a:r>
              <a:r>
                <a:rPr kumimoji="1" lang="en-US" altLang="zh-CN" sz="2000" baseline="-30000">
                  <a:effectLst>
                    <a:outerShdw blurRad="38100" dist="38100" dir="2700000" algn="tl">
                      <a:srgbClr val="C0C0C0"/>
                    </a:outerShdw>
                  </a:effectLst>
                  <a:latin typeface="Times New Roman" pitchFamily="18" charset="0"/>
                </a:rPr>
                <a:t>4</a:t>
              </a:r>
              <a:r>
                <a:rPr kumimoji="1" lang="en-US" altLang="zh-CN" sz="2000" baseline="30000">
                  <a:effectLst>
                    <a:outerShdw blurRad="38100" dist="38100" dir="2700000" algn="tl">
                      <a:srgbClr val="C0C0C0"/>
                    </a:outerShdw>
                  </a:effectLst>
                  <a:latin typeface="Times New Roman" pitchFamily="18" charset="0"/>
                </a:rPr>
                <a:t>2-</a:t>
              </a:r>
              <a:r>
                <a:rPr kumimoji="1" lang="zh-CN" altLang="en-US" sz="2000">
                  <a:effectLst>
                    <a:outerShdw blurRad="38100" dist="38100" dir="2700000" algn="tl">
                      <a:srgbClr val="C0C0C0"/>
                    </a:outerShdw>
                  </a:effectLst>
                  <a:latin typeface="Times New Roman" pitchFamily="18" charset="0"/>
                  <a:ea typeface="楷体_GB2312" pitchFamily="49" charset="-122"/>
                </a:rPr>
                <a:t>（剩余）</a:t>
              </a:r>
              <a:r>
                <a:rPr kumimoji="1" lang="en-US" altLang="zh-CN" sz="2000">
                  <a:effectLst>
                    <a:outerShdw blurRad="38100" dist="38100" dir="2700000" algn="tl">
                      <a:srgbClr val="C0C0C0"/>
                    </a:outerShdw>
                  </a:effectLst>
                  <a:latin typeface="Times New Roman" pitchFamily="18" charset="0"/>
                </a:rPr>
                <a:t>+ 16H</a:t>
              </a:r>
              <a:r>
                <a:rPr kumimoji="1" lang="en-US" altLang="zh-CN" sz="2000" baseline="30000">
                  <a:effectLst>
                    <a:outerShdw blurRad="38100" dist="38100" dir="2700000" algn="tl">
                      <a:srgbClr val="C0C0C0"/>
                    </a:outerShdw>
                  </a:effectLst>
                  <a:latin typeface="Times New Roman" pitchFamily="18" charset="0"/>
                </a:rPr>
                <a:t>+</a:t>
              </a:r>
              <a:r>
                <a:rPr kumimoji="1" lang="en-US" altLang="zh-CN" sz="2000">
                  <a:effectLst>
                    <a:outerShdw blurRad="38100" dist="38100" dir="2700000" algn="tl">
                      <a:srgbClr val="C0C0C0"/>
                    </a:outerShdw>
                  </a:effectLst>
                  <a:latin typeface="Times New Roman" pitchFamily="18" charset="0"/>
                </a:rPr>
                <a:t>             2Mn</a:t>
              </a:r>
              <a:r>
                <a:rPr kumimoji="1" lang="en-US" altLang="zh-CN" sz="2000" baseline="30000">
                  <a:effectLst>
                    <a:outerShdw blurRad="38100" dist="38100" dir="2700000" algn="tl">
                      <a:srgbClr val="C0C0C0"/>
                    </a:outerShdw>
                  </a:effectLst>
                  <a:latin typeface="Times New Roman" pitchFamily="18" charset="0"/>
                </a:rPr>
                <a:t>2+</a:t>
              </a:r>
              <a:r>
                <a:rPr kumimoji="1" lang="en-US" altLang="zh-CN" sz="2000">
                  <a:effectLst>
                    <a:outerShdw blurRad="38100" dist="38100" dir="2700000" algn="tl">
                      <a:srgbClr val="C0C0C0"/>
                    </a:outerShdw>
                  </a:effectLst>
                  <a:latin typeface="Times New Roman" pitchFamily="18" charset="0"/>
                </a:rPr>
                <a:t> + 10CO</a:t>
              </a:r>
              <a:r>
                <a:rPr kumimoji="1" lang="en-US" altLang="zh-CN" sz="2000" baseline="-30000">
                  <a:effectLst>
                    <a:outerShdw blurRad="38100" dist="38100" dir="2700000" algn="tl">
                      <a:srgbClr val="C0C0C0"/>
                    </a:outerShdw>
                  </a:effectLst>
                  <a:latin typeface="Times New Roman" pitchFamily="18" charset="0"/>
                </a:rPr>
                <a:t>2</a:t>
              </a:r>
              <a:r>
                <a:rPr kumimoji="1" lang="en-US" altLang="zh-CN" sz="2000">
                  <a:effectLst>
                    <a:outerShdw blurRad="38100" dist="38100" dir="2700000" algn="tl">
                      <a:srgbClr val="C0C0C0"/>
                    </a:outerShdw>
                  </a:effectLst>
                  <a:latin typeface="Times New Roman" pitchFamily="18" charset="0"/>
                </a:rPr>
                <a:t>↑+ 8H</a:t>
              </a:r>
              <a:r>
                <a:rPr kumimoji="1" lang="en-US" altLang="zh-CN" sz="2000" baseline="-30000">
                  <a:effectLst>
                    <a:outerShdw blurRad="38100" dist="38100" dir="2700000" algn="tl">
                      <a:srgbClr val="C0C0C0"/>
                    </a:outerShdw>
                  </a:effectLst>
                  <a:latin typeface="Times New Roman" pitchFamily="18" charset="0"/>
                </a:rPr>
                <a:t>2</a:t>
              </a:r>
              <a:r>
                <a:rPr kumimoji="1" lang="en-US" altLang="zh-CN" sz="2000">
                  <a:effectLst>
                    <a:outerShdw blurRad="38100" dist="38100" dir="2700000" algn="tl">
                      <a:srgbClr val="C0C0C0"/>
                    </a:outerShdw>
                  </a:effectLst>
                  <a:latin typeface="Times New Roman" pitchFamily="18" charset="0"/>
                </a:rPr>
                <a:t>O </a:t>
              </a:r>
            </a:p>
          </p:txBody>
        </p:sp>
        <p:graphicFrame>
          <p:nvGraphicFramePr>
            <p:cNvPr id="27650" name="Object 18"/>
            <p:cNvGraphicFramePr>
              <a:graphicFrameLocks noChangeAspect="1"/>
            </p:cNvGraphicFramePr>
            <p:nvPr/>
          </p:nvGraphicFramePr>
          <p:xfrm>
            <a:off x="2699" y="2160"/>
            <a:ext cx="595" cy="157"/>
          </p:xfrm>
          <a:graphic>
            <a:graphicData uri="http://schemas.openxmlformats.org/presentationml/2006/ole">
              <mc:AlternateContent xmlns:mc="http://schemas.openxmlformats.org/markup-compatibility/2006">
                <mc:Choice xmlns:v="urn:schemas-microsoft-com:vml" Requires="v">
                  <p:oleObj spid="_x0000_s664640" name="CS ChemDraw Drawing" r:id="rId7" imgW="843280" imgH="167640" progId="ChemDraw.Document.6.0">
                    <p:embed/>
                  </p:oleObj>
                </mc:Choice>
                <mc:Fallback>
                  <p:oleObj name="CS ChemDraw Drawing" r:id="rId7" imgW="843280" imgH="167640" progId="ChemDraw.Document.6.0">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9" y="2160"/>
                          <a:ext cx="595" cy="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7660" name="Rectangle 19"/>
          <p:cNvSpPr>
            <a:spLocks noChangeArrowheads="1"/>
          </p:cNvSpPr>
          <p:nvPr/>
        </p:nvSpPr>
        <p:spPr bwMode="auto">
          <a:xfrm>
            <a:off x="611188" y="404813"/>
            <a:ext cx="1439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CC"/>
                </a:solidFill>
                <a:ea typeface="楷体_GB2312" pitchFamily="49" charset="-122"/>
              </a:rPr>
              <a:t>应用</a:t>
            </a:r>
          </a:p>
        </p:txBody>
      </p:sp>
    </p:spTree>
    <p:extLst>
      <p:ext uri="{BB962C8B-B14F-4D97-AF65-F5344CB8AC3E}">
        <p14:creationId xmlns:p14="http://schemas.microsoft.com/office/powerpoint/2010/main" val="1365258456"/>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66978">
                                            <p:txEl>
                                              <p:pRg st="0" end="0"/>
                                            </p:txEl>
                                          </p:spTgt>
                                        </p:tgtEl>
                                        <p:attrNameLst>
                                          <p:attrName>style.visibility</p:attrName>
                                        </p:attrNameLst>
                                      </p:cBhvr>
                                      <p:to>
                                        <p:strVal val="visible"/>
                                      </p:to>
                                    </p:set>
                                    <p:animEffect transition="in" filter="strips(downRight)">
                                      <p:cBhvr>
                                        <p:cTn id="7" dur="500"/>
                                        <p:tgtEl>
                                          <p:spTgt spid="76697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766978">
                                            <p:txEl>
                                              <p:pRg st="3" end="3"/>
                                            </p:txEl>
                                          </p:spTgt>
                                        </p:tgtEl>
                                        <p:attrNameLst>
                                          <p:attrName>style.visibility</p:attrName>
                                        </p:attrNameLst>
                                      </p:cBhvr>
                                      <p:to>
                                        <p:strVal val="visible"/>
                                      </p:to>
                                    </p:set>
                                    <p:animEffect transition="in" filter="strips(downRight)">
                                      <p:cBhvr>
                                        <p:cTn id="12" dur="500"/>
                                        <p:tgtEl>
                                          <p:spTgt spid="766978">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766978">
                                            <p:txEl>
                                              <p:pRg st="8" end="8"/>
                                            </p:txEl>
                                          </p:spTgt>
                                        </p:tgtEl>
                                        <p:attrNameLst>
                                          <p:attrName>style.visibility</p:attrName>
                                        </p:attrNameLst>
                                      </p:cBhvr>
                                      <p:to>
                                        <p:strVal val="visible"/>
                                      </p:to>
                                    </p:set>
                                    <p:animEffect transition="in" filter="strips(downRight)">
                                      <p:cBhvr>
                                        <p:cTn id="17" dur="500"/>
                                        <p:tgtEl>
                                          <p:spTgt spid="766978">
                                            <p:txEl>
                                              <p:pRg st="8" end="8"/>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heckerboard(across)">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5"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strVal val="#ppt_w*0.70"/>
                                          </p:val>
                                        </p:tav>
                                        <p:tav tm="100000">
                                          <p:val>
                                            <p:strVal val="#ppt_w"/>
                                          </p:val>
                                        </p:tav>
                                      </p:tavLst>
                                    </p:anim>
                                    <p:anim calcmode="lin" valueType="num">
                                      <p:cBhvr>
                                        <p:cTn id="33" dur="1000" fill="hold"/>
                                        <p:tgtEl>
                                          <p:spTgt spid="5"/>
                                        </p:tgtEl>
                                        <p:attrNameLst>
                                          <p:attrName>ppt_h</p:attrName>
                                        </p:attrNameLst>
                                      </p:cBhvr>
                                      <p:tavLst>
                                        <p:tav tm="0">
                                          <p:val>
                                            <p:strVal val="#ppt_h"/>
                                          </p:val>
                                        </p:tav>
                                        <p:tav tm="100000">
                                          <p:val>
                                            <p:strVal val="#ppt_h"/>
                                          </p:val>
                                        </p:tav>
                                      </p:tavLst>
                                    </p:anim>
                                    <p:animEffect transition="in" filter="fade">
                                      <p:cBhvr>
                                        <p:cTn id="34" dur="1000"/>
                                        <p:tgtEl>
                                          <p:spTgt spid="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5"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linds(vertical)">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78" grpId="0" build="p"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5"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EA4DB58-222F-4B61-8441-EBDDF6A5DCFF}" type="slidenum">
              <a:rPr lang="zh-CN" altLang="en-US">
                <a:latin typeface="Arial Black" panose="020B0A04020102020204" pitchFamily="34" charset="0"/>
              </a:rPr>
              <a:pPr eaLnBrk="1" hangingPunct="1"/>
              <a:t>122</a:t>
            </a:fld>
            <a:endParaRPr lang="en-US" altLang="zh-CN">
              <a:latin typeface="Arial Black" panose="020B0A04020102020204" pitchFamily="34" charset="0"/>
            </a:endParaRPr>
          </a:p>
        </p:txBody>
      </p:sp>
      <p:sp>
        <p:nvSpPr>
          <p:cNvPr id="28676"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F100184-89F8-4C58-919C-20D3AAF2C076}" type="datetime3">
              <a:rPr lang="zh-CN" altLang="en-US" smtClean="0"/>
              <a:pPr eaLnBrk="1" hangingPunct="1"/>
              <a:t>2018年11月15日星期四</a:t>
            </a:fld>
            <a:endParaRPr lang="en-US" altLang="zh-CN" smtClean="0"/>
          </a:p>
        </p:txBody>
      </p:sp>
      <p:sp>
        <p:nvSpPr>
          <p:cNvPr id="28677" name="Rectangle 2"/>
          <p:cNvSpPr>
            <a:spLocks noGrp="1" noChangeArrowheads="1"/>
          </p:cNvSpPr>
          <p:nvPr>
            <p:ph type="body" sz="half" idx="1"/>
          </p:nvPr>
        </p:nvSpPr>
        <p:spPr>
          <a:xfrm>
            <a:off x="827088" y="836613"/>
            <a:ext cx="1371600" cy="533400"/>
          </a:xfrm>
        </p:spPr>
        <p:txBody>
          <a:bodyPr/>
          <a:lstStyle/>
          <a:p>
            <a:pPr algn="just" eaLnBrk="1" hangingPunct="1">
              <a:buFont typeface="Wingdings" panose="05000000000000000000" pitchFamily="2" charset="2"/>
              <a:buNone/>
            </a:pPr>
            <a:r>
              <a:rPr lang="zh-CN" altLang="en-US" sz="2600" b="1" smtClean="0">
                <a:solidFill>
                  <a:srgbClr val="0000CC"/>
                </a:solidFill>
                <a:latin typeface="楷体_GB2312" pitchFamily="49" charset="-122"/>
                <a:ea typeface="楷体_GB2312" pitchFamily="49" charset="-122"/>
              </a:rPr>
              <a:t>原理</a:t>
            </a:r>
            <a:r>
              <a:rPr lang="zh-CN" altLang="en-US" sz="2600" b="1" smtClean="0">
                <a:latin typeface="楷体_GB2312" pitchFamily="49" charset="-122"/>
                <a:ea typeface="楷体_GB2312" pitchFamily="49" charset="-122"/>
              </a:rPr>
              <a:t> </a:t>
            </a:r>
          </a:p>
        </p:txBody>
      </p:sp>
      <p:sp>
        <p:nvSpPr>
          <p:cNvPr id="768003" name="Rectangle 3"/>
          <p:cNvSpPr>
            <a:spLocks noChangeArrowheads="1"/>
          </p:cNvSpPr>
          <p:nvPr/>
        </p:nvSpPr>
        <p:spPr bwMode="auto">
          <a:xfrm>
            <a:off x="971550" y="1341438"/>
            <a:ext cx="7516813" cy="533400"/>
          </a:xfrm>
          <a:prstGeom prst="rect">
            <a:avLst/>
          </a:prstGeom>
          <a:noFill/>
          <a:ln w="9525">
            <a:noFill/>
            <a:miter lim="800000"/>
            <a:headEnd/>
            <a:tailEnd/>
          </a:ln>
          <a:effectLst/>
        </p:spPr>
        <p:txBody>
          <a:bodyPr/>
          <a:lstStyle/>
          <a:p>
            <a:pPr marL="342900" indent="-342900" algn="just">
              <a:spcBef>
                <a:spcPct val="20000"/>
              </a:spcBef>
              <a:buClr>
                <a:schemeClr val="tx2"/>
              </a:buClr>
              <a:buSzPct val="75000"/>
              <a:buFont typeface="Wingdings" pitchFamily="2" charset="2"/>
              <a:buNone/>
              <a:defRPr/>
            </a:pPr>
            <a:r>
              <a:rPr kumimoji="1" lang="en-US" altLang="zh-CN" sz="2400">
                <a:effectLst>
                  <a:outerShdw blurRad="38100" dist="38100" dir="2700000" algn="tl">
                    <a:srgbClr val="C0C0C0"/>
                  </a:outerShdw>
                </a:effectLst>
                <a:latin typeface="Times New Roman" pitchFamily="18" charset="0"/>
              </a:rPr>
              <a:t>Cr</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O</a:t>
            </a:r>
            <a:r>
              <a:rPr kumimoji="1" lang="en-US" altLang="zh-CN" sz="2400" baseline="-30000">
                <a:effectLst>
                  <a:outerShdw blurRad="38100" dist="38100" dir="2700000" algn="tl">
                    <a:srgbClr val="C0C0C0"/>
                  </a:outerShdw>
                </a:effectLst>
                <a:latin typeface="Times New Roman" pitchFamily="18" charset="0"/>
              </a:rPr>
              <a:t>7</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baseline="-30000">
                <a:effectLst>
                  <a:outerShdw blurRad="38100" dist="38100" dir="2700000" algn="tl">
                    <a:srgbClr val="C0C0C0"/>
                  </a:outerShdw>
                </a:effectLst>
                <a:latin typeface="Times New Roman" pitchFamily="18" charset="0"/>
              </a:rPr>
              <a:t> </a:t>
            </a:r>
            <a:r>
              <a:rPr kumimoji="1" lang="en-US" altLang="zh-CN" sz="2400">
                <a:effectLst>
                  <a:outerShdw blurRad="38100" dist="38100" dir="2700000" algn="tl">
                    <a:srgbClr val="C0C0C0"/>
                  </a:outerShdw>
                </a:effectLst>
                <a:latin typeface="Times New Roman" pitchFamily="18" charset="0"/>
              </a:rPr>
              <a:t>+ 14H </a:t>
            </a:r>
            <a:r>
              <a:rPr kumimoji="1" lang="en-US" altLang="zh-CN" sz="2400" baseline="30000">
                <a:effectLst>
                  <a:outerShdw blurRad="38100" dist="38100" dir="2700000" algn="tl">
                    <a:srgbClr val="C0C0C0"/>
                  </a:outerShdw>
                </a:effectLst>
                <a:latin typeface="Times New Roman" pitchFamily="18" charset="0"/>
              </a:rPr>
              <a:t>+</a:t>
            </a:r>
            <a:r>
              <a:rPr kumimoji="1" lang="en-US" altLang="zh-CN" sz="2400">
                <a:effectLst>
                  <a:outerShdw blurRad="38100" dist="38100" dir="2700000" algn="tl">
                    <a:srgbClr val="C0C0C0"/>
                  </a:outerShdw>
                </a:effectLst>
                <a:latin typeface="Times New Roman" pitchFamily="18" charset="0"/>
              </a:rPr>
              <a:t> + 6e               2Cr</a:t>
            </a:r>
            <a:r>
              <a:rPr kumimoji="1" lang="en-US" altLang="zh-CN" sz="2400" baseline="30000">
                <a:effectLst>
                  <a:outerShdw blurRad="38100" dist="38100" dir="2700000" algn="tl">
                    <a:srgbClr val="C0C0C0"/>
                  </a:outerShdw>
                </a:effectLst>
                <a:latin typeface="Times New Roman" pitchFamily="18" charset="0"/>
              </a:rPr>
              <a:t>3+</a:t>
            </a:r>
            <a:r>
              <a:rPr kumimoji="1" lang="en-US" altLang="zh-CN" sz="2400">
                <a:effectLst>
                  <a:outerShdw blurRad="38100" dist="38100" dir="2700000" algn="tl">
                    <a:srgbClr val="C0C0C0"/>
                  </a:outerShdw>
                </a:effectLst>
                <a:latin typeface="Times New Roman" pitchFamily="18" charset="0"/>
              </a:rPr>
              <a:t> + 7H</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O      </a:t>
            </a:r>
            <a:r>
              <a:rPr kumimoji="1" lang="en-US" altLang="zh-CN" sz="2400" i="1">
                <a:effectLst>
                  <a:outerShdw blurRad="38100" dist="38100" dir="2700000" algn="tl">
                    <a:srgbClr val="C0C0C0"/>
                  </a:outerShdw>
                </a:effectLst>
                <a:latin typeface="Times New Roman" pitchFamily="18" charset="0"/>
              </a:rPr>
              <a:t>E</a:t>
            </a:r>
            <a:r>
              <a:rPr kumimoji="1" lang="ru-RU" altLang="zh-CN" sz="2400" baseline="30000">
                <a:latin typeface="Times New Roman" pitchFamily="18" charset="0"/>
                <a:cs typeface="Times New Roman" pitchFamily="18" charset="0"/>
              </a:rPr>
              <a:t>ө</a:t>
            </a:r>
            <a:r>
              <a:rPr kumimoji="1" lang="en-US" altLang="zh-CN" sz="2400">
                <a:effectLst>
                  <a:outerShdw blurRad="38100" dist="38100" dir="2700000" algn="tl">
                    <a:srgbClr val="C0C0C0"/>
                  </a:outerShdw>
                </a:effectLst>
                <a:latin typeface="Times New Roman" pitchFamily="18" charset="0"/>
                <a:cs typeface="Times New Roman" pitchFamily="18" charset="0"/>
              </a:rPr>
              <a:t>=1.33V</a:t>
            </a:r>
            <a:endParaRPr kumimoji="1" lang="ru-RU" altLang="zh-CN" sz="2400">
              <a:effectLst>
                <a:outerShdw blurRad="38100" dist="38100" dir="2700000" algn="tl">
                  <a:srgbClr val="C0C0C0"/>
                </a:outerShdw>
              </a:effectLst>
              <a:latin typeface="Times New Roman" pitchFamily="18" charset="0"/>
              <a:cs typeface="Times New Roman" pitchFamily="18" charset="0"/>
            </a:endParaRPr>
          </a:p>
        </p:txBody>
      </p:sp>
      <p:graphicFrame>
        <p:nvGraphicFramePr>
          <p:cNvPr id="28674" name="Object 4"/>
          <p:cNvGraphicFramePr>
            <a:graphicFrameLocks noChangeAspect="1"/>
          </p:cNvGraphicFramePr>
          <p:nvPr/>
        </p:nvGraphicFramePr>
        <p:xfrm>
          <a:off x="3708400" y="1484313"/>
          <a:ext cx="960438" cy="249237"/>
        </p:xfrm>
        <a:graphic>
          <a:graphicData uri="http://schemas.openxmlformats.org/presentationml/2006/ole">
            <mc:AlternateContent xmlns:mc="http://schemas.openxmlformats.org/markup-compatibility/2006">
              <mc:Choice xmlns:v="urn:schemas-microsoft-com:vml" Requires="v">
                <p:oleObj spid="_x0000_s665622" r:id="rId3" imgW="843280" imgH="167640" progId="ChemDraw.Document.4.5">
                  <p:embed/>
                </p:oleObj>
              </mc:Choice>
              <mc:Fallback>
                <p:oleObj r:id="rId3" imgW="843280" imgH="167640" progId="ChemDraw.Document.4.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1484313"/>
                        <a:ext cx="960438" cy="249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005" name="Rectangle 5"/>
          <p:cNvSpPr>
            <a:spLocks noChangeArrowheads="1"/>
          </p:cNvSpPr>
          <p:nvPr/>
        </p:nvSpPr>
        <p:spPr bwMode="auto">
          <a:xfrm>
            <a:off x="468313" y="333375"/>
            <a:ext cx="2519362" cy="519113"/>
          </a:xfrm>
          <a:prstGeom prst="rect">
            <a:avLst/>
          </a:prstGeom>
          <a:noFill/>
          <a:ln w="12700">
            <a:noFill/>
            <a:miter lim="800000"/>
            <a:headEnd/>
            <a:tailEnd/>
          </a:ln>
          <a:effectLst/>
        </p:spPr>
        <p:txBody>
          <a:bodyPr>
            <a:spAutoFit/>
          </a:bodyPr>
          <a:lstStyle/>
          <a:p>
            <a:pPr>
              <a:defRPr/>
            </a:pPr>
            <a:r>
              <a:rPr lang="en-US" altLang="zh-CN" sz="2800" b="1">
                <a:solidFill>
                  <a:srgbClr val="FF3300"/>
                </a:solidFill>
                <a:effectLst>
                  <a:outerShdw blurRad="38100" dist="38100" dir="2700000" algn="tl">
                    <a:srgbClr val="C0C0C0"/>
                  </a:outerShdw>
                </a:effectLst>
                <a:latin typeface="Times New Roman" pitchFamily="18" charset="0"/>
                <a:ea typeface="楷体_GB2312" pitchFamily="49" charset="-122"/>
              </a:rPr>
              <a:t>K</a:t>
            </a:r>
            <a:r>
              <a:rPr lang="en-US" altLang="zh-CN" sz="2800" b="1" baseline="-25000">
                <a:solidFill>
                  <a:srgbClr val="FF3300"/>
                </a:solidFill>
                <a:effectLst>
                  <a:outerShdw blurRad="38100" dist="38100" dir="2700000" algn="tl">
                    <a:srgbClr val="C0C0C0"/>
                  </a:outerShdw>
                </a:effectLst>
                <a:latin typeface="Times New Roman" pitchFamily="18" charset="0"/>
                <a:ea typeface="楷体_GB2312" pitchFamily="49" charset="-122"/>
              </a:rPr>
              <a:t>2</a:t>
            </a:r>
            <a:r>
              <a:rPr lang="en-US" altLang="zh-CN" sz="2800" b="1">
                <a:solidFill>
                  <a:srgbClr val="FF3300"/>
                </a:solidFill>
                <a:effectLst>
                  <a:outerShdw blurRad="38100" dist="38100" dir="2700000" algn="tl">
                    <a:srgbClr val="C0C0C0"/>
                  </a:outerShdw>
                </a:effectLst>
                <a:latin typeface="Times New Roman" pitchFamily="18" charset="0"/>
                <a:ea typeface="楷体_GB2312" pitchFamily="49" charset="-122"/>
              </a:rPr>
              <a:t>Cr</a:t>
            </a:r>
            <a:r>
              <a:rPr lang="en-US" altLang="zh-CN" sz="2800" b="1" baseline="-25000">
                <a:solidFill>
                  <a:srgbClr val="FF3300"/>
                </a:solidFill>
                <a:effectLst>
                  <a:outerShdw blurRad="38100" dist="38100" dir="2700000" algn="tl">
                    <a:srgbClr val="C0C0C0"/>
                  </a:outerShdw>
                </a:effectLst>
                <a:latin typeface="Times New Roman" pitchFamily="18" charset="0"/>
                <a:ea typeface="楷体_GB2312" pitchFamily="49" charset="-122"/>
              </a:rPr>
              <a:t>2</a:t>
            </a:r>
            <a:r>
              <a:rPr lang="en-US" altLang="zh-CN" sz="2800" b="1">
                <a:solidFill>
                  <a:srgbClr val="FF3300"/>
                </a:solidFill>
                <a:effectLst>
                  <a:outerShdw blurRad="38100" dist="38100" dir="2700000" algn="tl">
                    <a:srgbClr val="C0C0C0"/>
                  </a:outerShdw>
                </a:effectLst>
                <a:latin typeface="Times New Roman" pitchFamily="18" charset="0"/>
                <a:ea typeface="楷体_GB2312" pitchFamily="49" charset="-122"/>
              </a:rPr>
              <a:t>O</a:t>
            </a:r>
            <a:r>
              <a:rPr lang="en-US" altLang="zh-CN" sz="2800" b="1" baseline="-25000">
                <a:solidFill>
                  <a:srgbClr val="FF3300"/>
                </a:solidFill>
                <a:effectLst>
                  <a:outerShdw blurRad="38100" dist="38100" dir="2700000" algn="tl">
                    <a:srgbClr val="C0C0C0"/>
                  </a:outerShdw>
                </a:effectLst>
                <a:latin typeface="Times New Roman" pitchFamily="18" charset="0"/>
                <a:ea typeface="楷体_GB2312" pitchFamily="49" charset="-122"/>
              </a:rPr>
              <a:t>7</a:t>
            </a:r>
            <a:r>
              <a:rPr lang="zh-CN" altLang="en-US" sz="2800" b="1">
                <a:solidFill>
                  <a:srgbClr val="FF3300"/>
                </a:solidFill>
                <a:effectLst>
                  <a:outerShdw blurRad="38100" dist="38100" dir="2700000" algn="tl">
                    <a:srgbClr val="C0C0C0"/>
                  </a:outerShdw>
                </a:effectLst>
                <a:latin typeface="Times New Roman" pitchFamily="18" charset="0"/>
                <a:ea typeface="楷体_GB2312" pitchFamily="49" charset="-122"/>
              </a:rPr>
              <a:t>法</a:t>
            </a:r>
          </a:p>
        </p:txBody>
      </p:sp>
      <p:sp>
        <p:nvSpPr>
          <p:cNvPr id="28680" name="Text Box 6"/>
          <p:cNvSpPr txBox="1">
            <a:spLocks noChangeArrowheads="1"/>
          </p:cNvSpPr>
          <p:nvPr/>
        </p:nvSpPr>
        <p:spPr bwMode="auto">
          <a:xfrm>
            <a:off x="971550" y="2420938"/>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0000FF"/>
                </a:solidFill>
                <a:ea typeface="楷体_GB2312" pitchFamily="49" charset="-122"/>
              </a:rPr>
              <a:t>优点</a:t>
            </a:r>
          </a:p>
        </p:txBody>
      </p:sp>
      <p:sp>
        <p:nvSpPr>
          <p:cNvPr id="28681" name="Rectangle 7"/>
          <p:cNvSpPr>
            <a:spLocks noChangeArrowheads="1"/>
          </p:cNvSpPr>
          <p:nvPr/>
        </p:nvSpPr>
        <p:spPr bwMode="auto">
          <a:xfrm>
            <a:off x="1258888" y="3068638"/>
            <a:ext cx="676910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AutoNum type="circleNumDbPlain"/>
            </a:pPr>
            <a:r>
              <a:rPr lang="zh-CN" altLang="en-US" sz="2400" b="1">
                <a:latin typeface="Times New Roman" panose="02020603050405020304" pitchFamily="18" charset="0"/>
                <a:ea typeface="楷体_GB2312" pitchFamily="49" charset="-122"/>
              </a:rPr>
              <a:t>易提纯，可用作标准物质。</a:t>
            </a:r>
          </a:p>
          <a:p>
            <a:pPr eaLnBrk="1" hangingPunct="1">
              <a:lnSpc>
                <a:spcPct val="120000"/>
              </a:lnSpc>
              <a:buFontTx/>
              <a:buAutoNum type="circleNumDbPlain"/>
            </a:pPr>
            <a:r>
              <a:rPr lang="zh-CN" altLang="en-US" sz="2400" b="1">
                <a:latin typeface="Times New Roman" panose="02020603050405020304" pitchFamily="18" charset="0"/>
                <a:ea typeface="楷体_GB2312" pitchFamily="49" charset="-122"/>
              </a:rPr>
              <a:t>溶液稳定。</a:t>
            </a:r>
            <a:r>
              <a:rPr lang="en-US" altLang="zh-CN" sz="2400" b="1">
                <a:latin typeface="Times New Roman" panose="02020603050405020304" pitchFamily="18" charset="0"/>
                <a:ea typeface="楷体_GB2312" pitchFamily="49" charset="-122"/>
              </a:rPr>
              <a:t>0.017mol/L K</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Cr</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O</a:t>
            </a:r>
            <a:r>
              <a:rPr lang="en-US" altLang="zh-CN" sz="2400" b="1" baseline="-25000">
                <a:latin typeface="Times New Roman" panose="02020603050405020304" pitchFamily="18" charset="0"/>
                <a:ea typeface="楷体_GB2312" pitchFamily="49" charset="-122"/>
              </a:rPr>
              <a:t>7</a:t>
            </a:r>
            <a:r>
              <a:rPr lang="zh-CN" altLang="en-US" sz="2400" b="1">
                <a:latin typeface="Times New Roman" panose="02020603050405020304" pitchFamily="18" charset="0"/>
                <a:ea typeface="楷体_GB2312" pitchFamily="49" charset="-122"/>
              </a:rPr>
              <a:t>溶液，</a:t>
            </a:r>
            <a:r>
              <a:rPr lang="en-US" altLang="zh-CN" sz="2400" b="1">
                <a:latin typeface="Times New Roman" panose="02020603050405020304" pitchFamily="18" charset="0"/>
                <a:ea typeface="楷体_GB2312" pitchFamily="49" charset="-122"/>
              </a:rPr>
              <a:t>24</a:t>
            </a:r>
            <a:r>
              <a:rPr lang="zh-CN" altLang="en-US" sz="2400" b="1">
                <a:latin typeface="Times New Roman" panose="02020603050405020304" pitchFamily="18" charset="0"/>
                <a:ea typeface="楷体_GB2312" pitchFamily="49" charset="-122"/>
              </a:rPr>
              <a:t>年浓度无明显变化。</a:t>
            </a:r>
          </a:p>
          <a:p>
            <a:pPr eaLnBrk="1" hangingPunct="1">
              <a:lnSpc>
                <a:spcPct val="120000"/>
              </a:lnSpc>
              <a:buFontTx/>
              <a:buAutoNum type="circleNumDbPlain"/>
            </a:pPr>
            <a:r>
              <a:rPr lang="zh-CN" altLang="en-US" sz="2400" b="1">
                <a:latin typeface="Times New Roman" panose="02020603050405020304" pitchFamily="18" charset="0"/>
                <a:ea typeface="楷体_GB2312" pitchFamily="49" charset="-122"/>
              </a:rPr>
              <a:t>不与</a:t>
            </a:r>
            <a:r>
              <a:rPr lang="en-US" altLang="zh-CN" sz="2400" b="1">
                <a:latin typeface="Times New Roman" panose="02020603050405020304" pitchFamily="18" charset="0"/>
                <a:ea typeface="楷体_GB2312" pitchFamily="49" charset="-122"/>
              </a:rPr>
              <a:t>Cl</a:t>
            </a:r>
            <a:r>
              <a:rPr lang="en-US" altLang="zh-CN" sz="2400" b="1" baseline="30000">
                <a:latin typeface="Times New Roman" panose="02020603050405020304" pitchFamily="18" charset="0"/>
                <a:ea typeface="楷体_GB2312" pitchFamily="49" charset="-122"/>
              </a:rPr>
              <a:t>-</a:t>
            </a:r>
            <a:r>
              <a:rPr lang="zh-CN" altLang="en-US" sz="2400" b="1">
                <a:latin typeface="Times New Roman" panose="02020603050405020304" pitchFamily="18" charset="0"/>
                <a:ea typeface="楷体_GB2312" pitchFamily="49" charset="-122"/>
              </a:rPr>
              <a:t>反应，可在</a:t>
            </a:r>
            <a:r>
              <a:rPr lang="en-US" altLang="zh-CN" sz="2400" b="1">
                <a:latin typeface="Times New Roman" panose="02020603050405020304" pitchFamily="18" charset="0"/>
                <a:ea typeface="楷体_GB2312" pitchFamily="49" charset="-122"/>
              </a:rPr>
              <a:t>HCl</a:t>
            </a:r>
            <a:r>
              <a:rPr lang="zh-CN" altLang="en-US" sz="2400" b="1">
                <a:latin typeface="Times New Roman" panose="02020603050405020304" pitchFamily="18" charset="0"/>
                <a:ea typeface="楷体_GB2312" pitchFamily="49" charset="-122"/>
              </a:rPr>
              <a:t>介质进行。</a:t>
            </a:r>
          </a:p>
        </p:txBody>
      </p:sp>
    </p:spTree>
    <p:extLst>
      <p:ext uri="{BB962C8B-B14F-4D97-AF65-F5344CB8AC3E}">
        <p14:creationId xmlns:p14="http://schemas.microsoft.com/office/powerpoint/2010/main" val="3751601595"/>
      </p:ext>
    </p:extLst>
  </p:cSld>
  <p:clrMapOvr>
    <a:masterClrMapping/>
  </p:clrMapOvr>
  <p:transition spd="slow">
    <p:checker dir="ver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9"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B8F5051-256D-4BAD-B54D-B253576E49A0}" type="slidenum">
              <a:rPr lang="zh-CN" altLang="en-US">
                <a:latin typeface="Arial Black" panose="020B0A04020102020204" pitchFamily="34" charset="0"/>
              </a:rPr>
              <a:pPr eaLnBrk="1" hangingPunct="1"/>
              <a:t>123</a:t>
            </a:fld>
            <a:endParaRPr lang="en-US" altLang="zh-CN">
              <a:latin typeface="Arial Black" panose="020B0A04020102020204" pitchFamily="34" charset="0"/>
            </a:endParaRPr>
          </a:p>
        </p:txBody>
      </p:sp>
      <p:sp>
        <p:nvSpPr>
          <p:cNvPr id="29700"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54FD772-D777-4056-983E-3DC9737D7589}" type="datetime3">
              <a:rPr lang="zh-CN" altLang="en-US" smtClean="0"/>
              <a:pPr eaLnBrk="1" hangingPunct="1"/>
              <a:t>2018年11月15日星期四</a:t>
            </a:fld>
            <a:endParaRPr lang="en-US" altLang="zh-CN" smtClean="0"/>
          </a:p>
        </p:txBody>
      </p:sp>
      <p:grpSp>
        <p:nvGrpSpPr>
          <p:cNvPr id="2" name="Group 2"/>
          <p:cNvGrpSpPr>
            <a:grpSpLocks/>
          </p:cNvGrpSpPr>
          <p:nvPr/>
        </p:nvGrpSpPr>
        <p:grpSpPr bwMode="auto">
          <a:xfrm>
            <a:off x="827088" y="5084763"/>
            <a:ext cx="7974012" cy="533400"/>
            <a:chOff x="476" y="3385"/>
            <a:chExt cx="5023" cy="336"/>
          </a:xfrm>
        </p:grpSpPr>
        <p:sp>
          <p:nvSpPr>
            <p:cNvPr id="769027" name="Rectangle 3"/>
            <p:cNvSpPr>
              <a:spLocks noChangeArrowheads="1"/>
            </p:cNvSpPr>
            <p:nvPr/>
          </p:nvSpPr>
          <p:spPr bwMode="auto">
            <a:xfrm>
              <a:off x="476" y="3385"/>
              <a:ext cx="5023" cy="336"/>
            </a:xfrm>
            <a:prstGeom prst="rect">
              <a:avLst/>
            </a:prstGeom>
            <a:noFill/>
            <a:ln w="9525">
              <a:noFill/>
              <a:miter lim="800000"/>
              <a:headEnd/>
              <a:tailEnd/>
            </a:ln>
            <a:effectLst/>
          </p:spPr>
          <p:txBody>
            <a:bodyPr/>
            <a:lstStyle/>
            <a:p>
              <a:pPr marL="342900" indent="-342900" algn="just">
                <a:spcBef>
                  <a:spcPct val="20000"/>
                </a:spcBef>
                <a:buClr>
                  <a:schemeClr val="tx2"/>
                </a:buClr>
                <a:buSzPct val="75000"/>
                <a:buFont typeface="Wingdings" pitchFamily="2" charset="2"/>
                <a:buNone/>
                <a:defRPr/>
              </a:pPr>
              <a:r>
                <a:rPr kumimoji="1" lang="en-US" altLang="zh-CN" sz="2000" b="1">
                  <a:effectLst>
                    <a:outerShdw blurRad="38100" dist="38100" dir="2700000" algn="tl">
                      <a:srgbClr val="C0C0C0"/>
                    </a:outerShdw>
                  </a:effectLst>
                  <a:latin typeface="Times New Roman" pitchFamily="18" charset="0"/>
                </a:rPr>
                <a:t>Cr</a:t>
              </a:r>
              <a:r>
                <a:rPr kumimoji="1" lang="en-US" altLang="zh-CN" sz="2000" b="1" baseline="-30000">
                  <a:effectLst>
                    <a:outerShdw blurRad="38100" dist="38100" dir="2700000" algn="tl">
                      <a:srgbClr val="C0C0C0"/>
                    </a:outerShdw>
                  </a:effectLst>
                  <a:latin typeface="Times New Roman" pitchFamily="18" charset="0"/>
                </a:rPr>
                <a:t>2</a:t>
              </a:r>
              <a:r>
                <a:rPr kumimoji="1" lang="en-US" altLang="zh-CN" sz="2000" b="1">
                  <a:effectLst>
                    <a:outerShdw blurRad="38100" dist="38100" dir="2700000" algn="tl">
                      <a:srgbClr val="C0C0C0"/>
                    </a:outerShdw>
                  </a:effectLst>
                  <a:latin typeface="Times New Roman" pitchFamily="18" charset="0"/>
                </a:rPr>
                <a:t>O</a:t>
              </a:r>
              <a:r>
                <a:rPr kumimoji="1" lang="en-US" altLang="zh-CN" sz="2000" b="1" baseline="-30000">
                  <a:effectLst>
                    <a:outerShdw blurRad="38100" dist="38100" dir="2700000" algn="tl">
                      <a:srgbClr val="C0C0C0"/>
                    </a:outerShdw>
                  </a:effectLst>
                  <a:latin typeface="Times New Roman" pitchFamily="18" charset="0"/>
                </a:rPr>
                <a:t>7</a:t>
              </a:r>
              <a:r>
                <a:rPr kumimoji="1" lang="en-US" altLang="zh-CN" sz="2000" b="1" baseline="30000">
                  <a:effectLst>
                    <a:outerShdw blurRad="38100" dist="38100" dir="2700000" algn="tl">
                      <a:srgbClr val="C0C0C0"/>
                    </a:outerShdw>
                  </a:effectLst>
                  <a:latin typeface="Times New Roman" pitchFamily="18" charset="0"/>
                </a:rPr>
                <a:t>2-</a:t>
              </a:r>
              <a:r>
                <a:rPr kumimoji="1" lang="en-US" altLang="zh-CN" sz="2000" b="1">
                  <a:effectLst>
                    <a:outerShdw blurRad="38100" dist="38100" dir="2700000" algn="tl">
                      <a:srgbClr val="C0C0C0"/>
                    </a:outerShdw>
                  </a:effectLst>
                  <a:latin typeface="Times New Roman" pitchFamily="18" charset="0"/>
                </a:rPr>
                <a:t> + 6Fe</a:t>
              </a:r>
              <a:r>
                <a:rPr kumimoji="1" lang="en-US" altLang="zh-CN" sz="2000" b="1" baseline="30000">
                  <a:effectLst>
                    <a:outerShdw blurRad="38100" dist="38100" dir="2700000" algn="tl">
                      <a:srgbClr val="C0C0C0"/>
                    </a:outerShdw>
                  </a:effectLst>
                  <a:latin typeface="Times New Roman" pitchFamily="18" charset="0"/>
                </a:rPr>
                <a:t>2+</a:t>
              </a:r>
              <a:r>
                <a:rPr kumimoji="1" lang="en-US" altLang="zh-CN" sz="2000" b="1">
                  <a:effectLst>
                    <a:outerShdw blurRad="38100" dist="38100" dir="2700000" algn="tl">
                      <a:srgbClr val="C0C0C0"/>
                    </a:outerShdw>
                  </a:effectLst>
                  <a:latin typeface="Times New Roman" pitchFamily="18" charset="0"/>
                </a:rPr>
                <a:t> + 14H</a:t>
              </a:r>
              <a:r>
                <a:rPr kumimoji="1" lang="en-US" altLang="zh-CN" sz="2000" b="1" baseline="30000">
                  <a:effectLst>
                    <a:outerShdw blurRad="38100" dist="38100" dir="2700000" algn="tl">
                      <a:srgbClr val="C0C0C0"/>
                    </a:outerShdw>
                  </a:effectLst>
                  <a:latin typeface="Times New Roman" pitchFamily="18" charset="0"/>
                </a:rPr>
                <a:t>+       </a:t>
              </a:r>
              <a:r>
                <a:rPr kumimoji="1" lang="en-US" altLang="zh-CN" sz="2000" b="1">
                  <a:effectLst>
                    <a:outerShdw blurRad="38100" dist="38100" dir="2700000" algn="tl">
                      <a:srgbClr val="C0C0C0"/>
                    </a:outerShdw>
                  </a:effectLst>
                  <a:latin typeface="Times New Roman" pitchFamily="18" charset="0"/>
                </a:rPr>
                <a:t>             2Cr</a:t>
              </a:r>
              <a:r>
                <a:rPr kumimoji="1" lang="en-US" altLang="zh-CN" sz="2000" b="1" baseline="30000">
                  <a:effectLst>
                    <a:outerShdw blurRad="38100" dist="38100" dir="2700000" algn="tl">
                      <a:srgbClr val="C0C0C0"/>
                    </a:outerShdw>
                  </a:effectLst>
                  <a:latin typeface="Times New Roman" pitchFamily="18" charset="0"/>
                </a:rPr>
                <a:t>3+</a:t>
              </a:r>
              <a:r>
                <a:rPr kumimoji="1" lang="en-US" altLang="zh-CN" sz="2000" b="1">
                  <a:effectLst>
                    <a:outerShdw blurRad="38100" dist="38100" dir="2700000" algn="tl">
                      <a:srgbClr val="C0C0C0"/>
                    </a:outerShdw>
                  </a:effectLst>
                  <a:latin typeface="Times New Roman" pitchFamily="18" charset="0"/>
                </a:rPr>
                <a:t> + 6Fe</a:t>
              </a:r>
              <a:r>
                <a:rPr kumimoji="1" lang="en-US" altLang="zh-CN" sz="2000" b="1" baseline="30000">
                  <a:effectLst>
                    <a:outerShdw blurRad="38100" dist="38100" dir="2700000" algn="tl">
                      <a:srgbClr val="C0C0C0"/>
                    </a:outerShdw>
                  </a:effectLst>
                  <a:latin typeface="Times New Roman" pitchFamily="18" charset="0"/>
                </a:rPr>
                <a:t>3+</a:t>
              </a:r>
              <a:r>
                <a:rPr kumimoji="1" lang="en-US" altLang="zh-CN" sz="2000" b="1">
                  <a:effectLst>
                    <a:outerShdw blurRad="38100" dist="38100" dir="2700000" algn="tl">
                      <a:srgbClr val="C0C0C0"/>
                    </a:outerShdw>
                  </a:effectLst>
                  <a:latin typeface="Times New Roman" pitchFamily="18" charset="0"/>
                </a:rPr>
                <a:t> + 7H</a:t>
              </a:r>
              <a:r>
                <a:rPr kumimoji="1" lang="en-US" altLang="zh-CN" sz="2000" b="1" baseline="-30000">
                  <a:effectLst>
                    <a:outerShdw blurRad="38100" dist="38100" dir="2700000" algn="tl">
                      <a:srgbClr val="C0C0C0"/>
                    </a:outerShdw>
                  </a:effectLst>
                  <a:latin typeface="Times New Roman" pitchFamily="18" charset="0"/>
                </a:rPr>
                <a:t>2</a:t>
              </a:r>
              <a:r>
                <a:rPr kumimoji="1" lang="en-US" altLang="zh-CN" sz="2000" b="1">
                  <a:effectLst>
                    <a:outerShdw blurRad="38100" dist="38100" dir="2700000" algn="tl">
                      <a:srgbClr val="C0C0C0"/>
                    </a:outerShdw>
                  </a:effectLst>
                  <a:latin typeface="Times New Roman" pitchFamily="18" charset="0"/>
                </a:rPr>
                <a:t>O</a:t>
              </a:r>
              <a:r>
                <a:rPr kumimoji="1" lang="en-US" altLang="zh-CN" sz="2800" b="1">
                  <a:effectLst>
                    <a:outerShdw blurRad="38100" dist="38100" dir="2700000" algn="tl">
                      <a:srgbClr val="C0C0C0"/>
                    </a:outerShdw>
                  </a:effectLst>
                  <a:latin typeface="Times New Roman" pitchFamily="18" charset="0"/>
                </a:rPr>
                <a:t> </a:t>
              </a:r>
            </a:p>
          </p:txBody>
        </p:sp>
        <p:graphicFrame>
          <p:nvGraphicFramePr>
            <p:cNvPr id="29698" name="Object 4"/>
            <p:cNvGraphicFramePr>
              <a:graphicFrameLocks noChangeAspect="1"/>
            </p:cNvGraphicFramePr>
            <p:nvPr/>
          </p:nvGraphicFramePr>
          <p:xfrm>
            <a:off x="2154" y="3521"/>
            <a:ext cx="605" cy="157"/>
          </p:xfrm>
          <a:graphic>
            <a:graphicData uri="http://schemas.openxmlformats.org/presentationml/2006/ole">
              <mc:AlternateContent xmlns:mc="http://schemas.openxmlformats.org/markup-compatibility/2006">
                <mc:Choice xmlns:v="urn:schemas-microsoft-com:vml" Requires="v">
                  <p:oleObj spid="_x0000_s666646" r:id="rId3" imgW="843280" imgH="167640" progId="ChemDraw.Document.4.5">
                    <p:embed/>
                  </p:oleObj>
                </mc:Choice>
                <mc:Fallback>
                  <p:oleObj r:id="rId3" imgW="843280" imgH="167640" progId="ChemDraw.Document.4.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4" y="3521"/>
                          <a:ext cx="605" cy="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69029" name="Rectangle 5"/>
          <p:cNvSpPr>
            <a:spLocks noChangeArrowheads="1"/>
          </p:cNvSpPr>
          <p:nvPr/>
        </p:nvSpPr>
        <p:spPr bwMode="auto">
          <a:xfrm>
            <a:off x="755650" y="4221163"/>
            <a:ext cx="417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pPr>
            <a:r>
              <a:rPr lang="zh-CN" altLang="en-US" sz="2400" b="1">
                <a:solidFill>
                  <a:srgbClr val="0000FF"/>
                </a:solidFill>
                <a:ea typeface="楷体_GB2312" pitchFamily="49" charset="-122"/>
              </a:rPr>
              <a:t>应用：</a:t>
            </a:r>
            <a:r>
              <a:rPr lang="zh-CN" altLang="en-US" sz="2400" b="1">
                <a:ea typeface="楷体_GB2312" pitchFamily="49" charset="-122"/>
              </a:rPr>
              <a:t>矿石中全铁的测定</a:t>
            </a:r>
          </a:p>
        </p:txBody>
      </p:sp>
      <p:sp>
        <p:nvSpPr>
          <p:cNvPr id="29703" name="Text Box 6"/>
          <p:cNvSpPr txBox="1">
            <a:spLocks noChangeArrowheads="1"/>
          </p:cNvSpPr>
          <p:nvPr/>
        </p:nvSpPr>
        <p:spPr bwMode="auto">
          <a:xfrm>
            <a:off x="684213" y="549275"/>
            <a:ext cx="935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0000FF"/>
                </a:solidFill>
                <a:ea typeface="楷体_GB2312" pitchFamily="49" charset="-122"/>
              </a:rPr>
              <a:t>缺点</a:t>
            </a:r>
          </a:p>
        </p:txBody>
      </p:sp>
      <p:sp>
        <p:nvSpPr>
          <p:cNvPr id="29704" name="Text Box 7"/>
          <p:cNvSpPr txBox="1">
            <a:spLocks noChangeArrowheads="1"/>
          </p:cNvSpPr>
          <p:nvPr/>
        </p:nvSpPr>
        <p:spPr bwMode="auto">
          <a:xfrm>
            <a:off x="900113" y="1484313"/>
            <a:ext cx="7488237"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AutoNum type="circleNumDbPlain"/>
            </a:pPr>
            <a:r>
              <a:rPr lang="zh-CN" altLang="en-US" sz="2400" b="1">
                <a:latin typeface="Times New Roman" panose="02020603050405020304" pitchFamily="18" charset="0"/>
                <a:ea typeface="楷体_GB2312" pitchFamily="49" charset="-122"/>
              </a:rPr>
              <a:t>滴定时需要指示剂。 </a:t>
            </a:r>
            <a:r>
              <a:rPr lang="en-US" altLang="zh-CN" sz="2400" b="1">
                <a:latin typeface="Times New Roman" panose="02020603050405020304" pitchFamily="18" charset="0"/>
                <a:ea typeface="楷体_GB2312" pitchFamily="49" charset="-122"/>
              </a:rPr>
              <a:t>K</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Cr</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O</a:t>
            </a:r>
            <a:r>
              <a:rPr lang="en-US" altLang="zh-CN" sz="2400" b="1" baseline="-25000">
                <a:latin typeface="Times New Roman" panose="02020603050405020304" pitchFamily="18" charset="0"/>
                <a:ea typeface="楷体_GB2312" pitchFamily="49" charset="-122"/>
              </a:rPr>
              <a:t>7</a:t>
            </a:r>
            <a:r>
              <a:rPr lang="en-US" altLang="zh-CN" sz="2400" b="1">
                <a:latin typeface="Times New Roman" panose="02020603050405020304" pitchFamily="18" charset="0"/>
                <a:ea typeface="楷体_GB2312" pitchFamily="49" charset="-122"/>
              </a:rPr>
              <a:t>(</a:t>
            </a:r>
            <a:r>
              <a:rPr lang="zh-CN" altLang="en-US" sz="2400" b="1">
                <a:latin typeface="Times New Roman" panose="02020603050405020304" pitchFamily="18" charset="0"/>
                <a:ea typeface="楷体_GB2312" pitchFamily="49" charset="-122"/>
              </a:rPr>
              <a:t>橙色）、</a:t>
            </a:r>
            <a:r>
              <a:rPr lang="en-US" altLang="zh-CN" sz="2400" b="1">
                <a:latin typeface="Times New Roman" panose="02020603050405020304" pitchFamily="18" charset="0"/>
                <a:ea typeface="楷体_GB2312" pitchFamily="49" charset="-122"/>
              </a:rPr>
              <a:t>Cr </a:t>
            </a:r>
            <a:r>
              <a:rPr lang="en-US" altLang="zh-CN" sz="2400" b="1" baseline="30000">
                <a:latin typeface="Times New Roman" panose="02020603050405020304" pitchFamily="18" charset="0"/>
                <a:ea typeface="楷体_GB2312" pitchFamily="49" charset="-122"/>
              </a:rPr>
              <a:t>3+</a:t>
            </a:r>
            <a:r>
              <a:rPr lang="zh-CN" altLang="en-US" sz="2400" b="1">
                <a:latin typeface="Times New Roman" panose="02020603050405020304" pitchFamily="18" charset="0"/>
                <a:ea typeface="楷体_GB2312" pitchFamily="49" charset="-122"/>
              </a:rPr>
              <a:t>（亮绿色）。</a:t>
            </a:r>
          </a:p>
          <a:p>
            <a:pPr eaLnBrk="1" hangingPunct="1">
              <a:lnSpc>
                <a:spcPct val="120000"/>
              </a:lnSpc>
              <a:buFontTx/>
              <a:buAutoNum type="circleNumDbPlain"/>
            </a:pPr>
            <a:r>
              <a:rPr lang="en-US" altLang="zh-CN" sz="2400" b="1">
                <a:latin typeface="Times New Roman" panose="02020603050405020304" pitchFamily="18" charset="0"/>
                <a:ea typeface="楷体_GB2312" pitchFamily="49" charset="-122"/>
              </a:rPr>
              <a:t>K</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Cr</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O</a:t>
            </a:r>
            <a:r>
              <a:rPr lang="en-US" altLang="zh-CN" sz="2400" b="1" baseline="-25000">
                <a:latin typeface="Times New Roman" panose="02020603050405020304" pitchFamily="18" charset="0"/>
                <a:ea typeface="楷体_GB2312" pitchFamily="49" charset="-122"/>
              </a:rPr>
              <a:t>7</a:t>
            </a:r>
            <a:r>
              <a:rPr lang="zh-CN" altLang="en-US" sz="2400" b="1">
                <a:latin typeface="Times New Roman" panose="02020603050405020304" pitchFamily="18" charset="0"/>
                <a:ea typeface="楷体_GB2312" pitchFamily="49" charset="-122"/>
              </a:rPr>
              <a:t>氧化能力低于</a:t>
            </a:r>
            <a:r>
              <a:rPr lang="en-US" altLang="zh-CN" sz="2400" b="1">
                <a:latin typeface="Times New Roman" panose="02020603050405020304" pitchFamily="18" charset="0"/>
                <a:ea typeface="楷体_GB2312" pitchFamily="49" charset="-122"/>
              </a:rPr>
              <a:t>KMnO</a:t>
            </a:r>
            <a:r>
              <a:rPr lang="en-US" altLang="zh-CN" sz="2400" b="1" baseline="-25000">
                <a:latin typeface="Times New Roman" panose="02020603050405020304" pitchFamily="18" charset="0"/>
                <a:ea typeface="楷体_GB2312" pitchFamily="49" charset="-122"/>
              </a:rPr>
              <a:t>4</a:t>
            </a:r>
            <a:r>
              <a:rPr lang="zh-CN" altLang="en-US" sz="2400" b="1">
                <a:latin typeface="Times New Roman" panose="02020603050405020304" pitchFamily="18" charset="0"/>
                <a:ea typeface="楷体_GB2312" pitchFamily="49" charset="-122"/>
              </a:rPr>
              <a:t>，应用不如</a:t>
            </a:r>
            <a:r>
              <a:rPr lang="en-US" altLang="zh-CN" sz="2400" b="1">
                <a:latin typeface="Times New Roman" panose="02020603050405020304" pitchFamily="18" charset="0"/>
                <a:ea typeface="楷体_GB2312" pitchFamily="49" charset="-122"/>
              </a:rPr>
              <a:t>KMnO</a:t>
            </a:r>
            <a:r>
              <a:rPr lang="en-US" altLang="zh-CN" sz="2400" b="1" baseline="-25000">
                <a:latin typeface="Times New Roman" panose="02020603050405020304" pitchFamily="18" charset="0"/>
                <a:ea typeface="楷体_GB2312" pitchFamily="49" charset="-122"/>
              </a:rPr>
              <a:t>4</a:t>
            </a:r>
            <a:r>
              <a:rPr lang="zh-CN" altLang="en-US" sz="2400" b="1">
                <a:latin typeface="Times New Roman" panose="02020603050405020304" pitchFamily="18" charset="0"/>
                <a:ea typeface="楷体_GB2312" pitchFamily="49" charset="-122"/>
              </a:rPr>
              <a:t>广泛。</a:t>
            </a:r>
          </a:p>
          <a:p>
            <a:pPr eaLnBrk="1" hangingPunct="1">
              <a:lnSpc>
                <a:spcPct val="120000"/>
              </a:lnSpc>
              <a:buFontTx/>
              <a:buAutoNum type="circleNumDbPlain"/>
            </a:pPr>
            <a:r>
              <a:rPr lang="en-US" altLang="zh-CN" sz="2400" b="1">
                <a:latin typeface="Times New Roman" panose="02020603050405020304" pitchFamily="18" charset="0"/>
                <a:ea typeface="楷体_GB2312" pitchFamily="49" charset="-122"/>
              </a:rPr>
              <a:t>K</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Cr</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O</a:t>
            </a:r>
            <a:r>
              <a:rPr lang="en-US" altLang="zh-CN" sz="2400" b="1" baseline="-25000">
                <a:latin typeface="Times New Roman" panose="02020603050405020304" pitchFamily="18" charset="0"/>
                <a:ea typeface="楷体_GB2312" pitchFamily="49" charset="-122"/>
              </a:rPr>
              <a:t>7</a:t>
            </a:r>
            <a:r>
              <a:rPr lang="zh-CN" altLang="en-US" sz="2400" b="1">
                <a:latin typeface="Times New Roman" panose="02020603050405020304" pitchFamily="18" charset="0"/>
                <a:ea typeface="楷体_GB2312" pitchFamily="49" charset="-122"/>
              </a:rPr>
              <a:t>有毒。</a:t>
            </a:r>
          </a:p>
        </p:txBody>
      </p:sp>
    </p:spTree>
    <p:extLst>
      <p:ext uri="{BB962C8B-B14F-4D97-AF65-F5344CB8AC3E}">
        <p14:creationId xmlns:p14="http://schemas.microsoft.com/office/powerpoint/2010/main" val="1902145438"/>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69029"/>
                                        </p:tgtEl>
                                        <p:attrNameLst>
                                          <p:attrName>style.visibility</p:attrName>
                                        </p:attrNameLst>
                                      </p:cBhvr>
                                      <p:to>
                                        <p:strVal val="visible"/>
                                      </p:to>
                                    </p:set>
                                    <p:animEffect transition="in" filter="checkerboard(across)">
                                      <p:cBhvr>
                                        <p:cTn id="7" dur="500"/>
                                        <p:tgtEl>
                                          <p:spTgt spid="7690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0.70"/>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29" grpId="0"/>
    </p:bld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6"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D16E961-4A46-4CDF-89B0-202AAFE3C9ED}" type="slidenum">
              <a:rPr lang="zh-CN" altLang="en-US">
                <a:latin typeface="Arial Black" panose="020B0A04020102020204" pitchFamily="34" charset="0"/>
              </a:rPr>
              <a:pPr eaLnBrk="1" hangingPunct="1"/>
              <a:t>124</a:t>
            </a:fld>
            <a:endParaRPr lang="en-US" altLang="zh-CN">
              <a:latin typeface="Arial Black" panose="020B0A04020102020204" pitchFamily="34" charset="0"/>
            </a:endParaRPr>
          </a:p>
        </p:txBody>
      </p:sp>
      <p:sp>
        <p:nvSpPr>
          <p:cNvPr id="30727"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202DAE1-C792-4B73-BD83-188074F57398}" type="datetime3">
              <a:rPr lang="zh-CN" altLang="en-US" smtClean="0"/>
              <a:pPr eaLnBrk="1" hangingPunct="1"/>
              <a:t>2018年11月15日星期四</a:t>
            </a:fld>
            <a:endParaRPr lang="en-US" altLang="zh-CN" smtClean="0"/>
          </a:p>
        </p:txBody>
      </p:sp>
      <p:sp>
        <p:nvSpPr>
          <p:cNvPr id="30728" name="Text Box 2"/>
          <p:cNvSpPr txBox="1">
            <a:spLocks noChangeArrowheads="1"/>
          </p:cNvSpPr>
          <p:nvPr/>
        </p:nvSpPr>
        <p:spPr bwMode="auto">
          <a:xfrm>
            <a:off x="1187450" y="1557338"/>
            <a:ext cx="3384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hlink"/>
              </a:buClr>
              <a:buSzPct val="75000"/>
              <a:buFont typeface="Wingdings" panose="05000000000000000000" pitchFamily="2" charset="2"/>
              <a:buNone/>
            </a:pPr>
            <a:r>
              <a:rPr kumimoji="1" lang="en-US" altLang="zh-CN" sz="2800">
                <a:latin typeface="Times New Roman" panose="02020603050405020304" pitchFamily="18" charset="0"/>
              </a:rPr>
              <a:t>I</a:t>
            </a:r>
            <a:r>
              <a:rPr kumimoji="1" lang="en-US" altLang="zh-CN" sz="2800" baseline="-30000">
                <a:latin typeface="Times New Roman" panose="02020603050405020304" pitchFamily="18" charset="0"/>
              </a:rPr>
              <a:t>2</a:t>
            </a:r>
            <a:r>
              <a:rPr kumimoji="1" lang="en-US" altLang="zh-CN" sz="2800">
                <a:latin typeface="Times New Roman" panose="02020603050405020304" pitchFamily="18" charset="0"/>
              </a:rPr>
              <a:t>  +  2e             2I</a:t>
            </a:r>
            <a:r>
              <a:rPr kumimoji="1" lang="en-US" altLang="zh-CN" sz="2800" baseline="30000">
                <a:latin typeface="Times New Roman" panose="02020603050405020304" pitchFamily="18" charset="0"/>
              </a:rPr>
              <a:t>-</a:t>
            </a:r>
            <a:r>
              <a:rPr kumimoji="1" lang="en-US" altLang="zh-CN" sz="2800">
                <a:latin typeface="Times New Roman" panose="02020603050405020304" pitchFamily="18" charset="0"/>
              </a:rPr>
              <a:t> </a:t>
            </a:r>
          </a:p>
        </p:txBody>
      </p:sp>
      <p:graphicFrame>
        <p:nvGraphicFramePr>
          <p:cNvPr id="30722" name="Object 3"/>
          <p:cNvGraphicFramePr>
            <a:graphicFrameLocks noChangeAspect="1"/>
          </p:cNvGraphicFramePr>
          <p:nvPr/>
        </p:nvGraphicFramePr>
        <p:xfrm>
          <a:off x="2484438" y="1700213"/>
          <a:ext cx="960437" cy="249237"/>
        </p:xfrm>
        <a:graphic>
          <a:graphicData uri="http://schemas.openxmlformats.org/presentationml/2006/ole">
            <mc:AlternateContent xmlns:mc="http://schemas.openxmlformats.org/markup-compatibility/2006">
              <mc:Choice xmlns:v="urn:schemas-microsoft-com:vml" Requires="v">
                <p:oleObj spid="_x0000_s667730" r:id="rId3" imgW="843280" imgH="167640" progId="ChemDraw.Document.4.5">
                  <p:embed/>
                </p:oleObj>
              </mc:Choice>
              <mc:Fallback>
                <p:oleObj r:id="rId3" imgW="843280" imgH="167640" progId="ChemDraw.Document.4.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1700213"/>
                        <a:ext cx="960437" cy="249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0052" name="Object 4"/>
          <p:cNvGraphicFramePr>
            <a:graphicFrameLocks noChangeAspect="1"/>
          </p:cNvGraphicFramePr>
          <p:nvPr/>
        </p:nvGraphicFramePr>
        <p:xfrm>
          <a:off x="5127625" y="1497013"/>
          <a:ext cx="1987550" cy="622300"/>
        </p:xfrm>
        <a:graphic>
          <a:graphicData uri="http://schemas.openxmlformats.org/presentationml/2006/ole">
            <mc:AlternateContent xmlns:mc="http://schemas.openxmlformats.org/markup-compatibility/2006">
              <mc:Choice xmlns:v="urn:schemas-microsoft-com:vml" Requires="v">
                <p:oleObj spid="_x0000_s667731" name="公式" r:id="rId5" imgW="901440" imgH="279360" progId="Equation.3">
                  <p:embed/>
                </p:oleObj>
              </mc:Choice>
              <mc:Fallback>
                <p:oleObj name="公式" r:id="rId5" imgW="901440" imgH="2793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7625" y="1497013"/>
                        <a:ext cx="1987550"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p:cNvGrpSpPr>
            <a:grpSpLocks/>
          </p:cNvGrpSpPr>
          <p:nvPr/>
        </p:nvGrpSpPr>
        <p:grpSpPr bwMode="auto">
          <a:xfrm>
            <a:off x="1187450" y="2205038"/>
            <a:ext cx="3048000" cy="519112"/>
            <a:chOff x="1872" y="2400"/>
            <a:chExt cx="1920" cy="327"/>
          </a:xfrm>
        </p:grpSpPr>
        <p:sp>
          <p:nvSpPr>
            <p:cNvPr id="30735" name="Text Box 6"/>
            <p:cNvSpPr txBox="1">
              <a:spLocks noChangeArrowheads="1"/>
            </p:cNvSpPr>
            <p:nvPr/>
          </p:nvSpPr>
          <p:spPr bwMode="auto">
            <a:xfrm>
              <a:off x="1872" y="2400"/>
              <a:ext cx="19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hlink"/>
                </a:buClr>
                <a:buSzPct val="75000"/>
                <a:buFont typeface="Wingdings" panose="05000000000000000000" pitchFamily="2" charset="2"/>
                <a:buNone/>
              </a:pPr>
              <a:r>
                <a:rPr kumimoji="1" lang="en-US" altLang="zh-CN" sz="2800">
                  <a:latin typeface="Times New Roman" panose="02020603050405020304" pitchFamily="18" charset="0"/>
                </a:rPr>
                <a:t>I</a:t>
              </a:r>
              <a:r>
                <a:rPr kumimoji="1" lang="en-US" altLang="zh-CN" sz="2800" baseline="-30000">
                  <a:latin typeface="Times New Roman" panose="02020603050405020304" pitchFamily="18" charset="0"/>
                </a:rPr>
                <a:t>3</a:t>
              </a:r>
              <a:r>
                <a:rPr kumimoji="1" lang="en-US" altLang="zh-CN" sz="2800" baseline="30000">
                  <a:latin typeface="Times New Roman" panose="02020603050405020304" pitchFamily="18" charset="0"/>
                </a:rPr>
                <a:t>-  </a:t>
              </a:r>
              <a:r>
                <a:rPr kumimoji="1" lang="en-US" altLang="zh-CN" sz="2800">
                  <a:latin typeface="Times New Roman" panose="02020603050405020304" pitchFamily="18" charset="0"/>
                </a:rPr>
                <a:t>+  2e            3 I</a:t>
              </a:r>
              <a:r>
                <a:rPr kumimoji="1" lang="en-US" altLang="zh-CN" sz="2800" baseline="30000">
                  <a:latin typeface="Times New Roman" panose="02020603050405020304" pitchFamily="18" charset="0"/>
                </a:rPr>
                <a:t>-</a:t>
              </a:r>
              <a:r>
                <a:rPr kumimoji="1" lang="en-US" altLang="zh-CN" sz="2800">
                  <a:latin typeface="Times New Roman" panose="02020603050405020304" pitchFamily="18" charset="0"/>
                </a:rPr>
                <a:t> </a:t>
              </a:r>
            </a:p>
          </p:txBody>
        </p:sp>
        <p:graphicFrame>
          <p:nvGraphicFramePr>
            <p:cNvPr id="30725" name="Object 7"/>
            <p:cNvGraphicFramePr>
              <a:graphicFrameLocks noChangeAspect="1"/>
            </p:cNvGraphicFramePr>
            <p:nvPr/>
          </p:nvGraphicFramePr>
          <p:xfrm>
            <a:off x="2736" y="2496"/>
            <a:ext cx="605" cy="157"/>
          </p:xfrm>
          <a:graphic>
            <a:graphicData uri="http://schemas.openxmlformats.org/presentationml/2006/ole">
              <mc:AlternateContent xmlns:mc="http://schemas.openxmlformats.org/markup-compatibility/2006">
                <mc:Choice xmlns:v="urn:schemas-microsoft-com:vml" Requires="v">
                  <p:oleObj spid="_x0000_s667732" r:id="rId7" imgW="843280" imgH="167640" progId="ChemDraw.Document.4.5">
                    <p:embed/>
                  </p:oleObj>
                </mc:Choice>
                <mc:Fallback>
                  <p:oleObj r:id="rId7" imgW="843280" imgH="167640" progId="ChemDraw.Document.4.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6" y="2496"/>
                          <a:ext cx="605" cy="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770056" name="Object 8"/>
          <p:cNvGraphicFramePr>
            <a:graphicFrameLocks noChangeAspect="1"/>
          </p:cNvGraphicFramePr>
          <p:nvPr/>
        </p:nvGraphicFramePr>
        <p:xfrm>
          <a:off x="5076825" y="2133600"/>
          <a:ext cx="2025650" cy="620713"/>
        </p:xfrm>
        <a:graphic>
          <a:graphicData uri="http://schemas.openxmlformats.org/presentationml/2006/ole">
            <mc:AlternateContent xmlns:mc="http://schemas.openxmlformats.org/markup-compatibility/2006">
              <mc:Choice xmlns:v="urn:schemas-microsoft-com:vml" Requires="v">
                <p:oleObj spid="_x0000_s667733" name="公式" r:id="rId9" imgW="914400" imgH="279360" progId="Equation.3">
                  <p:embed/>
                </p:oleObj>
              </mc:Choice>
              <mc:Fallback>
                <p:oleObj name="公式" r:id="rId9" imgW="914400" imgH="2793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6825" y="2133600"/>
                        <a:ext cx="2025650" cy="620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0057" name="Rectangle 9"/>
          <p:cNvSpPr>
            <a:spLocks noChangeArrowheads="1"/>
          </p:cNvSpPr>
          <p:nvPr/>
        </p:nvSpPr>
        <p:spPr bwMode="auto">
          <a:xfrm>
            <a:off x="539750" y="404813"/>
            <a:ext cx="1728788" cy="519112"/>
          </a:xfrm>
          <a:prstGeom prst="rect">
            <a:avLst/>
          </a:prstGeom>
          <a:noFill/>
          <a:ln w="12700">
            <a:noFill/>
            <a:miter lim="800000"/>
            <a:headEnd/>
            <a:tailEnd/>
          </a:ln>
          <a:effectLst/>
        </p:spPr>
        <p:txBody>
          <a:bodyPr>
            <a:spAutoFit/>
          </a:bodyPr>
          <a:lstStyle/>
          <a:p>
            <a:pPr>
              <a:defRPr/>
            </a:pPr>
            <a:r>
              <a:rPr lang="zh-CN" altLang="en-US" sz="2800" b="1">
                <a:solidFill>
                  <a:srgbClr val="FF3300"/>
                </a:solidFill>
                <a:effectLst>
                  <a:outerShdw blurRad="38100" dist="38100" dir="2700000" algn="tl">
                    <a:srgbClr val="C0C0C0"/>
                  </a:outerShdw>
                </a:effectLst>
                <a:latin typeface="Arial" charset="0"/>
                <a:ea typeface="楷体_GB2312" pitchFamily="49" charset="-122"/>
              </a:rPr>
              <a:t>碘量法</a:t>
            </a:r>
          </a:p>
        </p:txBody>
      </p:sp>
      <p:sp>
        <p:nvSpPr>
          <p:cNvPr id="30731" name="Rectangle 10"/>
          <p:cNvSpPr>
            <a:spLocks noChangeArrowheads="1"/>
          </p:cNvSpPr>
          <p:nvPr/>
        </p:nvSpPr>
        <p:spPr bwMode="auto">
          <a:xfrm>
            <a:off x="1116013" y="908050"/>
            <a:ext cx="741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pPr>
            <a:r>
              <a:rPr lang="zh-CN" altLang="en-US" sz="2400" b="1">
                <a:latin typeface="Times New Roman" panose="02020603050405020304" pitchFamily="18" charset="0"/>
                <a:ea typeface="楷体_GB2312" pitchFamily="49" charset="-122"/>
              </a:rPr>
              <a:t>利用</a:t>
            </a:r>
            <a:r>
              <a:rPr lang="en-US" altLang="zh-CN" sz="2400" b="1">
                <a:latin typeface="Times New Roman" panose="02020603050405020304" pitchFamily="18" charset="0"/>
                <a:ea typeface="楷体_GB2312" pitchFamily="49" charset="-122"/>
              </a:rPr>
              <a:t>I</a:t>
            </a:r>
            <a:r>
              <a:rPr lang="en-US" altLang="zh-CN" sz="2400" b="1" baseline="-25000">
                <a:latin typeface="Times New Roman" panose="02020603050405020304" pitchFamily="18" charset="0"/>
                <a:ea typeface="楷体_GB2312" pitchFamily="49" charset="-122"/>
              </a:rPr>
              <a:t>2</a:t>
            </a:r>
            <a:r>
              <a:rPr lang="zh-CN" altLang="en-US" sz="2400" b="1">
                <a:latin typeface="Times New Roman" panose="02020603050405020304" pitchFamily="18" charset="0"/>
                <a:ea typeface="楷体_GB2312" pitchFamily="49" charset="-122"/>
              </a:rPr>
              <a:t>的氧化性和</a:t>
            </a:r>
            <a:r>
              <a:rPr lang="en-US" altLang="zh-CN" sz="2400" b="1">
                <a:latin typeface="Times New Roman" panose="02020603050405020304" pitchFamily="18" charset="0"/>
                <a:ea typeface="楷体_GB2312" pitchFamily="49" charset="-122"/>
              </a:rPr>
              <a:t>I</a:t>
            </a:r>
            <a:r>
              <a:rPr lang="en-US" altLang="zh-CN" sz="2400" b="1" baseline="30000">
                <a:latin typeface="Times New Roman" panose="02020603050405020304" pitchFamily="18" charset="0"/>
                <a:ea typeface="楷体_GB2312" pitchFamily="49" charset="-122"/>
              </a:rPr>
              <a:t>-</a:t>
            </a:r>
            <a:r>
              <a:rPr lang="zh-CN" altLang="en-US" sz="2400" b="1">
                <a:latin typeface="Times New Roman" panose="02020603050405020304" pitchFamily="18" charset="0"/>
                <a:ea typeface="楷体_GB2312" pitchFamily="49" charset="-122"/>
              </a:rPr>
              <a:t>的还原性建立的滴定分析方法。</a:t>
            </a:r>
          </a:p>
        </p:txBody>
      </p:sp>
      <p:grpSp>
        <p:nvGrpSpPr>
          <p:cNvPr id="3" name="Group 11"/>
          <p:cNvGrpSpPr>
            <a:grpSpLocks/>
          </p:cNvGrpSpPr>
          <p:nvPr/>
        </p:nvGrpSpPr>
        <p:grpSpPr bwMode="auto">
          <a:xfrm>
            <a:off x="971550" y="2997200"/>
            <a:ext cx="7200900" cy="3001963"/>
            <a:chOff x="612" y="2342"/>
            <a:chExt cx="4536" cy="1891"/>
          </a:xfrm>
        </p:grpSpPr>
        <p:sp>
          <p:nvSpPr>
            <p:cNvPr id="30733" name="Text Box 12"/>
            <p:cNvSpPr txBox="1">
              <a:spLocks noChangeArrowheads="1"/>
            </p:cNvSpPr>
            <p:nvPr/>
          </p:nvSpPr>
          <p:spPr bwMode="auto">
            <a:xfrm>
              <a:off x="612" y="2342"/>
              <a:ext cx="8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0000CC"/>
                  </a:solidFill>
                  <a:ea typeface="楷体_GB2312" pitchFamily="49" charset="-122"/>
                </a:rPr>
                <a:t>特点</a:t>
              </a:r>
            </a:p>
          </p:txBody>
        </p:sp>
        <p:sp>
          <p:nvSpPr>
            <p:cNvPr id="30734" name="Rectangle 13"/>
            <p:cNvSpPr>
              <a:spLocks noChangeArrowheads="1"/>
            </p:cNvSpPr>
            <p:nvPr/>
          </p:nvSpPr>
          <p:spPr bwMode="auto">
            <a:xfrm>
              <a:off x="1066" y="2795"/>
              <a:ext cx="4082" cy="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Tx/>
                <a:buAutoNum type="circleNumDbPlain"/>
              </a:pPr>
              <a:r>
                <a:rPr lang="en-US" altLang="zh-CN" sz="2400" b="1">
                  <a:latin typeface="Times New Roman" panose="02020603050405020304" pitchFamily="18" charset="0"/>
                  <a:ea typeface="楷体_GB2312" pitchFamily="49" charset="-122"/>
                </a:rPr>
                <a:t>I</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/I</a:t>
              </a:r>
              <a:r>
                <a:rPr lang="en-US" altLang="zh-CN" sz="2400" b="1" baseline="30000">
                  <a:latin typeface="Times New Roman" panose="02020603050405020304" pitchFamily="18" charset="0"/>
                  <a:ea typeface="楷体_GB2312" pitchFamily="49" charset="-122"/>
                </a:rPr>
                <a:t>-</a:t>
              </a:r>
              <a:r>
                <a:rPr lang="zh-CN" altLang="en-US" sz="2400" b="1">
                  <a:latin typeface="Times New Roman" panose="02020603050405020304" pitchFamily="18" charset="0"/>
                  <a:ea typeface="楷体_GB2312" pitchFamily="49" charset="-122"/>
                </a:rPr>
                <a:t>电对的可逆性好，副反应少。</a:t>
              </a:r>
            </a:p>
            <a:p>
              <a:pPr eaLnBrk="1" hangingPunct="1">
                <a:lnSpc>
                  <a:spcPct val="150000"/>
                </a:lnSpc>
                <a:buFontTx/>
                <a:buAutoNum type="circleNumDbPlain"/>
              </a:pPr>
              <a:r>
                <a:rPr lang="zh-CN" altLang="en-US" sz="2400" b="1">
                  <a:latin typeface="Times New Roman" panose="02020603050405020304" pitchFamily="18" charset="0"/>
                  <a:ea typeface="楷体_GB2312" pitchFamily="49" charset="-122"/>
                </a:rPr>
                <a:t>电极电位在很大的</a:t>
              </a:r>
              <a:r>
                <a:rPr lang="en-US" altLang="zh-CN" sz="2400" b="1">
                  <a:latin typeface="Times New Roman" panose="02020603050405020304" pitchFamily="18" charset="0"/>
                  <a:ea typeface="楷体_GB2312" pitchFamily="49" charset="-122"/>
                </a:rPr>
                <a:t>pH</a:t>
              </a:r>
              <a:r>
                <a:rPr lang="zh-CN" altLang="en-US" sz="2400" b="1">
                  <a:latin typeface="Times New Roman" panose="02020603050405020304" pitchFamily="18" charset="0"/>
                  <a:ea typeface="楷体_GB2312" pitchFamily="49" charset="-122"/>
                </a:rPr>
                <a:t>范围内</a:t>
              </a:r>
              <a:r>
                <a:rPr lang="en-US" altLang="zh-CN" sz="2400" b="1">
                  <a:latin typeface="Times New Roman" panose="02020603050405020304" pitchFamily="18" charset="0"/>
                  <a:ea typeface="楷体_GB2312" pitchFamily="49" charset="-122"/>
                </a:rPr>
                <a:t>(pH</a:t>
              </a:r>
              <a:r>
                <a:rPr lang="en-US" altLang="zh-CN" sz="2400" b="1">
                  <a:latin typeface="Times New Roman" panose="02020603050405020304" pitchFamily="18" charset="0"/>
                  <a:ea typeface="楷体_GB2312" pitchFamily="49" charset="-122"/>
                  <a:sym typeface="Symbol" panose="05050102010706020507" pitchFamily="18" charset="2"/>
                </a:rPr>
                <a:t>9)</a:t>
              </a:r>
              <a:r>
                <a:rPr lang="zh-CN" altLang="en-US" sz="2400" b="1">
                  <a:latin typeface="Times New Roman" panose="02020603050405020304" pitchFamily="18" charset="0"/>
                  <a:ea typeface="楷体_GB2312" pitchFamily="49" charset="-122"/>
                </a:rPr>
                <a:t>不受酸度的影响。</a:t>
              </a:r>
            </a:p>
            <a:p>
              <a:pPr eaLnBrk="1" hangingPunct="1">
                <a:lnSpc>
                  <a:spcPct val="150000"/>
                </a:lnSpc>
                <a:buFontTx/>
                <a:buAutoNum type="circleNumDbPlain"/>
              </a:pPr>
              <a:r>
                <a:rPr lang="zh-CN" altLang="en-US" sz="2400" b="1">
                  <a:latin typeface="Times New Roman" panose="02020603050405020304" pitchFamily="18" charset="0"/>
                  <a:ea typeface="楷体_GB2312" pitchFamily="49" charset="-122"/>
                </a:rPr>
                <a:t>以淀粉为指示剂，灵敏度高。</a:t>
              </a:r>
            </a:p>
          </p:txBody>
        </p:sp>
      </p:grpSp>
    </p:spTree>
    <p:extLst>
      <p:ext uri="{BB962C8B-B14F-4D97-AF65-F5344CB8AC3E}">
        <p14:creationId xmlns:p14="http://schemas.microsoft.com/office/powerpoint/2010/main" val="2751547613"/>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nodeType="clickEffect">
                                  <p:stCondLst>
                                    <p:cond delay="0"/>
                                  </p:stCondLst>
                                  <p:childTnLst>
                                    <p:set>
                                      <p:cBhvr>
                                        <p:cTn id="6" dur="1" fill="hold">
                                          <p:stCondLst>
                                            <p:cond delay="0"/>
                                          </p:stCondLst>
                                        </p:cTn>
                                        <p:tgtEl>
                                          <p:spTgt spid="770052"/>
                                        </p:tgtEl>
                                        <p:attrNameLst>
                                          <p:attrName>style.visibility</p:attrName>
                                        </p:attrNameLst>
                                      </p:cBhvr>
                                      <p:to>
                                        <p:strVal val="visible"/>
                                      </p:to>
                                    </p:set>
                                    <p:animEffect transition="in" filter="slide(fromRight)">
                                      <p:cBhvr>
                                        <p:cTn id="7" dur="500"/>
                                        <p:tgtEl>
                                          <p:spTgt spid="7700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2" fill="hold" nodeType="clickEffect">
                                  <p:stCondLst>
                                    <p:cond delay="0"/>
                                  </p:stCondLst>
                                  <p:childTnLst>
                                    <p:set>
                                      <p:cBhvr>
                                        <p:cTn id="17" dur="1" fill="hold">
                                          <p:stCondLst>
                                            <p:cond delay="0"/>
                                          </p:stCondLst>
                                        </p:cTn>
                                        <p:tgtEl>
                                          <p:spTgt spid="770056"/>
                                        </p:tgtEl>
                                        <p:attrNameLst>
                                          <p:attrName>style.visibility</p:attrName>
                                        </p:attrNameLst>
                                      </p:cBhvr>
                                      <p:to>
                                        <p:strVal val="visible"/>
                                      </p:to>
                                    </p:set>
                                    <p:animEffect transition="in" filter="slide(fromRight)">
                                      <p:cBhvr>
                                        <p:cTn id="18" dur="500"/>
                                        <p:tgtEl>
                                          <p:spTgt spid="77005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5"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1000" fill="hold"/>
                                        <p:tgtEl>
                                          <p:spTgt spid="3"/>
                                        </p:tgtEl>
                                        <p:attrNameLst>
                                          <p:attrName>ppt_w</p:attrName>
                                        </p:attrNameLst>
                                      </p:cBhvr>
                                      <p:tavLst>
                                        <p:tav tm="0">
                                          <p:val>
                                            <p:strVal val="#ppt_w*0.70"/>
                                          </p:val>
                                        </p:tav>
                                        <p:tav tm="100000">
                                          <p:val>
                                            <p:strVal val="#ppt_w"/>
                                          </p:val>
                                        </p:tav>
                                      </p:tavLst>
                                    </p:anim>
                                    <p:anim calcmode="lin" valueType="num">
                                      <p:cBhvr>
                                        <p:cTn id="24" dur="1000" fill="hold"/>
                                        <p:tgtEl>
                                          <p:spTgt spid="3"/>
                                        </p:tgtEl>
                                        <p:attrNameLst>
                                          <p:attrName>ppt_h</p:attrName>
                                        </p:attrNameLst>
                                      </p:cBhvr>
                                      <p:tavLst>
                                        <p:tav tm="0">
                                          <p:val>
                                            <p:strVal val="#ppt_h"/>
                                          </p:val>
                                        </p:tav>
                                        <p:tav tm="100000">
                                          <p:val>
                                            <p:strVal val="#ppt_h"/>
                                          </p:val>
                                        </p:tav>
                                      </p:tavLst>
                                    </p:anim>
                                    <p:animEffect transition="in" filter="fade">
                                      <p:cBhvr>
                                        <p:cTn id="2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50"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76A272C-5F2C-4DCF-A31B-575F8A2C49A2}" type="slidenum">
              <a:rPr lang="zh-CN" altLang="en-US">
                <a:latin typeface="Arial Black" panose="020B0A04020102020204" pitchFamily="34" charset="0"/>
              </a:rPr>
              <a:pPr eaLnBrk="1" hangingPunct="1"/>
              <a:t>125</a:t>
            </a:fld>
            <a:endParaRPr lang="en-US" altLang="zh-CN">
              <a:latin typeface="Arial Black" panose="020B0A04020102020204" pitchFamily="34" charset="0"/>
            </a:endParaRPr>
          </a:p>
        </p:txBody>
      </p:sp>
      <p:sp>
        <p:nvSpPr>
          <p:cNvPr id="31751"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E89D643-0C98-47FE-BDE2-BDF8345806AA}" type="datetime3">
              <a:rPr lang="zh-CN" altLang="en-US" smtClean="0"/>
              <a:pPr eaLnBrk="1" hangingPunct="1"/>
              <a:t>2018年11月15日星期四</a:t>
            </a:fld>
            <a:endParaRPr lang="en-US" altLang="zh-CN" smtClean="0"/>
          </a:p>
        </p:txBody>
      </p:sp>
      <p:grpSp>
        <p:nvGrpSpPr>
          <p:cNvPr id="2" name="Group 2"/>
          <p:cNvGrpSpPr>
            <a:grpSpLocks/>
          </p:cNvGrpSpPr>
          <p:nvPr/>
        </p:nvGrpSpPr>
        <p:grpSpPr bwMode="auto">
          <a:xfrm>
            <a:off x="1619250" y="2708275"/>
            <a:ext cx="6019800" cy="914400"/>
            <a:chOff x="703" y="2208"/>
            <a:chExt cx="4049" cy="576"/>
          </a:xfrm>
        </p:grpSpPr>
        <p:sp>
          <p:nvSpPr>
            <p:cNvPr id="771075" name="Rectangle 3"/>
            <p:cNvSpPr>
              <a:spLocks noChangeArrowheads="1"/>
            </p:cNvSpPr>
            <p:nvPr/>
          </p:nvSpPr>
          <p:spPr bwMode="auto">
            <a:xfrm>
              <a:off x="703" y="2208"/>
              <a:ext cx="4049" cy="576"/>
            </a:xfrm>
            <a:prstGeom prst="rect">
              <a:avLst/>
            </a:prstGeom>
            <a:noFill/>
            <a:ln w="9525">
              <a:noFill/>
              <a:miter lim="800000"/>
              <a:headEnd/>
              <a:tailEnd/>
            </a:ln>
            <a:effectLst/>
          </p:spPr>
          <p:txBody>
            <a:bodyPr/>
            <a:lstStyle/>
            <a:p>
              <a:pPr marL="342900" indent="-342900" algn="just">
                <a:lnSpc>
                  <a:spcPct val="90000"/>
                </a:lnSpc>
                <a:spcBef>
                  <a:spcPct val="20000"/>
                </a:spcBef>
                <a:buClr>
                  <a:schemeClr val="tx2"/>
                </a:buClr>
                <a:buSzPct val="75000"/>
                <a:buFont typeface="Wingdings" pitchFamily="2" charset="2"/>
                <a:buNone/>
                <a:defRPr/>
              </a:pPr>
              <a:r>
                <a:rPr kumimoji="1" lang="en-US" altLang="zh-CN" sz="2400">
                  <a:effectLst>
                    <a:outerShdw blurRad="38100" dist="38100" dir="2700000" algn="tl">
                      <a:srgbClr val="C0C0C0"/>
                    </a:outerShdw>
                  </a:effectLst>
                  <a:latin typeface="Times New Roman" pitchFamily="18" charset="0"/>
                </a:rPr>
                <a:t>As</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O</a:t>
              </a:r>
              <a:r>
                <a:rPr kumimoji="1" lang="en-US" altLang="zh-CN" sz="2400" baseline="-30000">
                  <a:effectLst>
                    <a:outerShdw blurRad="38100" dist="38100" dir="2700000" algn="tl">
                      <a:srgbClr val="C0C0C0"/>
                    </a:outerShdw>
                  </a:effectLst>
                  <a:latin typeface="Times New Roman" pitchFamily="18" charset="0"/>
                </a:rPr>
                <a:t>3 </a:t>
              </a:r>
              <a:r>
                <a:rPr kumimoji="1" lang="en-US" altLang="zh-CN" sz="2400">
                  <a:effectLst>
                    <a:outerShdw blurRad="38100" dist="38100" dir="2700000" algn="tl">
                      <a:srgbClr val="C0C0C0"/>
                    </a:outerShdw>
                  </a:effectLst>
                  <a:latin typeface="Times New Roman" pitchFamily="18" charset="0"/>
                </a:rPr>
                <a:t>+ 6OH </a:t>
              </a:r>
              <a:r>
                <a:rPr kumimoji="1" lang="en-US" altLang="zh-CN" sz="2400" baseline="30000">
                  <a:effectLst>
                    <a:outerShdw blurRad="38100" dist="38100" dir="2700000" algn="tl">
                      <a:srgbClr val="C0C0C0"/>
                    </a:outerShdw>
                  </a:effectLst>
                  <a:latin typeface="Times New Roman" pitchFamily="18" charset="0"/>
                </a:rPr>
                <a:t>- </a:t>
              </a:r>
              <a:r>
                <a:rPr kumimoji="1" lang="en-US" altLang="zh-CN" sz="2400">
                  <a:effectLst>
                    <a:outerShdw blurRad="38100" dist="38100" dir="2700000" algn="tl">
                      <a:srgbClr val="C0C0C0"/>
                    </a:outerShdw>
                  </a:effectLst>
                  <a:latin typeface="Times New Roman" pitchFamily="18" charset="0"/>
                </a:rPr>
                <a:t>                 2AsO</a:t>
              </a:r>
              <a:r>
                <a:rPr kumimoji="1" lang="en-US" altLang="zh-CN" sz="2400" baseline="-30000">
                  <a:effectLst>
                    <a:outerShdw blurRad="38100" dist="38100" dir="2700000" algn="tl">
                      <a:srgbClr val="C0C0C0"/>
                    </a:outerShdw>
                  </a:effectLst>
                  <a:latin typeface="Times New Roman" pitchFamily="18" charset="0"/>
                </a:rPr>
                <a:t>3</a:t>
              </a:r>
              <a:r>
                <a:rPr kumimoji="1" lang="en-US" altLang="zh-CN" sz="2400" baseline="30000">
                  <a:effectLst>
                    <a:outerShdw blurRad="38100" dist="38100" dir="2700000" algn="tl">
                      <a:srgbClr val="C0C0C0"/>
                    </a:outerShdw>
                  </a:effectLst>
                  <a:latin typeface="Times New Roman" pitchFamily="18" charset="0"/>
                </a:rPr>
                <a:t>3- </a:t>
              </a:r>
              <a:r>
                <a:rPr kumimoji="1" lang="en-US" altLang="zh-CN" sz="2400">
                  <a:effectLst>
                    <a:outerShdw blurRad="38100" dist="38100" dir="2700000" algn="tl">
                      <a:srgbClr val="C0C0C0"/>
                    </a:outerShdw>
                  </a:effectLst>
                  <a:latin typeface="Times New Roman" pitchFamily="18" charset="0"/>
                </a:rPr>
                <a:t>+ 3H</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O</a:t>
              </a:r>
            </a:p>
            <a:p>
              <a:pPr marL="342900" indent="-342900" algn="just">
                <a:lnSpc>
                  <a:spcPct val="90000"/>
                </a:lnSpc>
                <a:spcBef>
                  <a:spcPct val="20000"/>
                </a:spcBef>
                <a:buClr>
                  <a:schemeClr val="tx2"/>
                </a:buClr>
                <a:buSzPct val="75000"/>
                <a:buFont typeface="Wingdings" pitchFamily="2" charset="2"/>
                <a:buNone/>
                <a:defRPr/>
              </a:pPr>
              <a:r>
                <a:rPr kumimoji="1" lang="en-US" altLang="zh-CN" sz="2400">
                  <a:effectLst>
                    <a:outerShdw blurRad="38100" dist="38100" dir="2700000" algn="tl">
                      <a:srgbClr val="C0C0C0"/>
                    </a:outerShdw>
                  </a:effectLst>
                  <a:latin typeface="Times New Roman" pitchFamily="18" charset="0"/>
                </a:rPr>
                <a:t>AsO</a:t>
              </a:r>
              <a:r>
                <a:rPr kumimoji="1" lang="en-US" altLang="zh-CN" sz="2400" baseline="-30000">
                  <a:effectLst>
                    <a:outerShdw blurRad="38100" dist="38100" dir="2700000" algn="tl">
                      <a:srgbClr val="C0C0C0"/>
                    </a:outerShdw>
                  </a:effectLst>
                  <a:latin typeface="Times New Roman" pitchFamily="18" charset="0"/>
                </a:rPr>
                <a:t>3</a:t>
              </a:r>
              <a:r>
                <a:rPr kumimoji="1" lang="en-US" altLang="zh-CN" sz="2400" baseline="30000">
                  <a:effectLst>
                    <a:outerShdw blurRad="38100" dist="38100" dir="2700000" algn="tl">
                      <a:srgbClr val="C0C0C0"/>
                    </a:outerShdw>
                  </a:effectLst>
                  <a:latin typeface="Times New Roman" pitchFamily="18" charset="0"/>
                </a:rPr>
                <a:t>3- </a:t>
              </a:r>
              <a:r>
                <a:rPr kumimoji="1" lang="en-US" altLang="zh-CN" sz="2400">
                  <a:effectLst>
                    <a:outerShdw blurRad="38100" dist="38100" dir="2700000" algn="tl">
                      <a:srgbClr val="C0C0C0"/>
                    </a:outerShdw>
                  </a:effectLst>
                  <a:latin typeface="Times New Roman" pitchFamily="18" charset="0"/>
                </a:rPr>
                <a:t>+ I</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 + 2H</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O              H</a:t>
              </a:r>
              <a:r>
                <a:rPr kumimoji="1" lang="en-US" altLang="zh-CN" sz="2400" baseline="-30000">
                  <a:effectLst>
                    <a:outerShdw blurRad="38100" dist="38100" dir="2700000" algn="tl">
                      <a:srgbClr val="C0C0C0"/>
                    </a:outerShdw>
                  </a:effectLst>
                  <a:latin typeface="Times New Roman" pitchFamily="18" charset="0"/>
                </a:rPr>
                <a:t>3</a:t>
              </a:r>
              <a:r>
                <a:rPr kumimoji="1" lang="en-US" altLang="zh-CN" sz="2400">
                  <a:effectLst>
                    <a:outerShdw blurRad="38100" dist="38100" dir="2700000" algn="tl">
                      <a:srgbClr val="C0C0C0"/>
                    </a:outerShdw>
                  </a:effectLst>
                  <a:latin typeface="Times New Roman" pitchFamily="18" charset="0"/>
                </a:rPr>
                <a:t>AsO</a:t>
              </a:r>
              <a:r>
                <a:rPr kumimoji="1" lang="en-US" altLang="zh-CN" sz="2400" baseline="-30000">
                  <a:effectLst>
                    <a:outerShdw blurRad="38100" dist="38100" dir="2700000" algn="tl">
                      <a:srgbClr val="C0C0C0"/>
                    </a:outerShdw>
                  </a:effectLst>
                  <a:latin typeface="Times New Roman" pitchFamily="18" charset="0"/>
                </a:rPr>
                <a:t>4</a:t>
              </a:r>
              <a:r>
                <a:rPr kumimoji="1" lang="en-US" altLang="zh-CN" sz="2400">
                  <a:effectLst>
                    <a:outerShdw blurRad="38100" dist="38100" dir="2700000" algn="tl">
                      <a:srgbClr val="C0C0C0"/>
                    </a:outerShdw>
                  </a:effectLst>
                  <a:latin typeface="Times New Roman" pitchFamily="18" charset="0"/>
                </a:rPr>
                <a:t> + 2 I </a:t>
              </a:r>
              <a:r>
                <a:rPr kumimoji="1" lang="en-US" altLang="zh-CN" sz="2400" baseline="30000">
                  <a:effectLst>
                    <a:outerShdw blurRad="38100" dist="38100" dir="2700000" algn="tl">
                      <a:srgbClr val="C0C0C0"/>
                    </a:outerShdw>
                  </a:effectLst>
                  <a:latin typeface="Times New Roman" pitchFamily="18" charset="0"/>
                </a:rPr>
                <a:t>- </a:t>
              </a:r>
              <a:r>
                <a:rPr kumimoji="1" lang="en-US" altLang="zh-CN" sz="2400">
                  <a:effectLst>
                    <a:outerShdw blurRad="38100" dist="38100" dir="2700000" algn="tl">
                      <a:srgbClr val="C0C0C0"/>
                    </a:outerShdw>
                  </a:effectLst>
                  <a:latin typeface="Times New Roman" pitchFamily="18" charset="0"/>
                </a:rPr>
                <a:t>+ H</a:t>
              </a:r>
              <a:r>
                <a:rPr kumimoji="1" lang="en-US" altLang="zh-CN" sz="2400" baseline="30000">
                  <a:effectLst>
                    <a:outerShdw blurRad="38100" dist="38100" dir="2700000" algn="tl">
                      <a:srgbClr val="C0C0C0"/>
                    </a:outerShdw>
                  </a:effectLst>
                  <a:latin typeface="Times New Roman" pitchFamily="18" charset="0"/>
                </a:rPr>
                <a:t>+</a:t>
              </a:r>
            </a:p>
          </p:txBody>
        </p:sp>
        <p:graphicFrame>
          <p:nvGraphicFramePr>
            <p:cNvPr id="31748" name="Object 4"/>
            <p:cNvGraphicFramePr>
              <a:graphicFrameLocks noChangeAspect="1"/>
            </p:cNvGraphicFramePr>
            <p:nvPr/>
          </p:nvGraphicFramePr>
          <p:xfrm>
            <a:off x="2256" y="2256"/>
            <a:ext cx="605" cy="157"/>
          </p:xfrm>
          <a:graphic>
            <a:graphicData uri="http://schemas.openxmlformats.org/presentationml/2006/ole">
              <mc:AlternateContent xmlns:mc="http://schemas.openxmlformats.org/markup-compatibility/2006">
                <mc:Choice xmlns:v="urn:schemas-microsoft-com:vml" Requires="v">
                  <p:oleObj spid="_x0000_s668754" r:id="rId3" imgW="843280" imgH="167640" progId="ChemDraw.Document.4.5">
                    <p:embed/>
                  </p:oleObj>
                </mc:Choice>
                <mc:Fallback>
                  <p:oleObj r:id="rId3" imgW="843280" imgH="167640" progId="ChemDraw.Document.4.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 y="2256"/>
                          <a:ext cx="605" cy="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49" name="Object 5"/>
            <p:cNvGraphicFramePr>
              <a:graphicFrameLocks noChangeAspect="1"/>
            </p:cNvGraphicFramePr>
            <p:nvPr/>
          </p:nvGraphicFramePr>
          <p:xfrm>
            <a:off x="2400" y="2544"/>
            <a:ext cx="605" cy="157"/>
          </p:xfrm>
          <a:graphic>
            <a:graphicData uri="http://schemas.openxmlformats.org/presentationml/2006/ole">
              <mc:AlternateContent xmlns:mc="http://schemas.openxmlformats.org/markup-compatibility/2006">
                <mc:Choice xmlns:v="urn:schemas-microsoft-com:vml" Requires="v">
                  <p:oleObj spid="_x0000_s668755" r:id="rId5" imgW="843280" imgH="167640" progId="ChemDraw.Document.4.5">
                    <p:embed/>
                  </p:oleObj>
                </mc:Choice>
                <mc:Fallback>
                  <p:oleObj r:id="rId5" imgW="843280" imgH="167640" progId="ChemDraw.Document.4.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0" y="2544"/>
                          <a:ext cx="605" cy="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771078" name="Object 6"/>
          <p:cNvGraphicFramePr>
            <a:graphicFrameLocks noChangeAspect="1"/>
          </p:cNvGraphicFramePr>
          <p:nvPr/>
        </p:nvGraphicFramePr>
        <p:xfrm>
          <a:off x="3059113" y="4365625"/>
          <a:ext cx="2459037" cy="498475"/>
        </p:xfrm>
        <a:graphic>
          <a:graphicData uri="http://schemas.openxmlformats.org/presentationml/2006/ole">
            <mc:AlternateContent xmlns:mc="http://schemas.openxmlformats.org/markup-compatibility/2006">
              <mc:Choice xmlns:v="urn:schemas-microsoft-com:vml" Requires="v">
                <p:oleObj spid="_x0000_s668756" name="Equation" r:id="rId7" imgW="1117440" imgH="228600" progId="Equation.DSMT4">
                  <p:embed/>
                </p:oleObj>
              </mc:Choice>
              <mc:Fallback>
                <p:oleObj name="Equation" r:id="rId7" imgW="111744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113" y="4365625"/>
                        <a:ext cx="2459037"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1079" name="Object 7"/>
          <p:cNvGraphicFramePr>
            <a:graphicFrameLocks noChangeAspect="1"/>
          </p:cNvGraphicFramePr>
          <p:nvPr/>
        </p:nvGraphicFramePr>
        <p:xfrm>
          <a:off x="1619250" y="5013325"/>
          <a:ext cx="3690938" cy="1160463"/>
        </p:xfrm>
        <a:graphic>
          <a:graphicData uri="http://schemas.openxmlformats.org/presentationml/2006/ole">
            <mc:AlternateContent xmlns:mc="http://schemas.openxmlformats.org/markup-compatibility/2006">
              <mc:Choice xmlns:v="urn:schemas-microsoft-com:vml" Requires="v">
                <p:oleObj spid="_x0000_s668757" name="Equation" r:id="rId9" imgW="1562040" imgH="495000" progId="Equation.DSMT4">
                  <p:embed/>
                </p:oleObj>
              </mc:Choice>
              <mc:Fallback>
                <p:oleObj name="Equation" r:id="rId9" imgW="1562040" imgH="495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250" y="5013325"/>
                        <a:ext cx="3690938" cy="1160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1080" name="Rectangle 8"/>
          <p:cNvSpPr>
            <a:spLocks noChangeArrowheads="1"/>
          </p:cNvSpPr>
          <p:nvPr/>
        </p:nvSpPr>
        <p:spPr bwMode="auto">
          <a:xfrm>
            <a:off x="395288" y="333375"/>
            <a:ext cx="4032250" cy="457200"/>
          </a:xfrm>
          <a:prstGeom prst="rect">
            <a:avLst/>
          </a:prstGeom>
          <a:noFill/>
          <a:ln w="12700">
            <a:noFill/>
            <a:miter lim="800000"/>
            <a:headEnd/>
            <a:tailEnd/>
          </a:ln>
          <a:effectLst/>
        </p:spPr>
        <p:txBody>
          <a:bodyPr>
            <a:spAutoFit/>
          </a:bodyPr>
          <a:lstStyle/>
          <a:p>
            <a:pPr>
              <a:defRPr/>
            </a:pPr>
            <a:r>
              <a:rPr lang="zh-CN" altLang="en-US" sz="2400" b="1">
                <a:solidFill>
                  <a:srgbClr val="0000CC"/>
                </a:solidFill>
                <a:effectLst>
                  <a:outerShdw blurRad="38100" dist="38100" dir="2700000" algn="tl">
                    <a:srgbClr val="C0C0C0"/>
                  </a:outerShdw>
                </a:effectLst>
                <a:latin typeface="Arial" charset="0"/>
                <a:ea typeface="楷体_GB2312" pitchFamily="49" charset="-122"/>
              </a:rPr>
              <a:t>标准溶液的配制与标定</a:t>
            </a:r>
          </a:p>
        </p:txBody>
      </p:sp>
      <p:sp>
        <p:nvSpPr>
          <p:cNvPr id="31754" name="Rectangle 9"/>
          <p:cNvSpPr>
            <a:spLocks noChangeArrowheads="1"/>
          </p:cNvSpPr>
          <p:nvPr/>
        </p:nvSpPr>
        <p:spPr bwMode="auto">
          <a:xfrm>
            <a:off x="539750" y="1052513"/>
            <a:ext cx="2447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ea typeface="楷体_GB2312" pitchFamily="49" charset="-122"/>
              </a:rPr>
              <a:t>碘标准溶液</a:t>
            </a:r>
          </a:p>
        </p:txBody>
      </p:sp>
      <p:sp>
        <p:nvSpPr>
          <p:cNvPr id="31755" name="Rectangle 10"/>
          <p:cNvSpPr>
            <a:spLocks noChangeArrowheads="1"/>
          </p:cNvSpPr>
          <p:nvPr/>
        </p:nvSpPr>
        <p:spPr bwMode="auto">
          <a:xfrm>
            <a:off x="1619250" y="1579563"/>
            <a:ext cx="6973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Times New Roman" panose="02020603050405020304" pitchFamily="18" charset="0"/>
                <a:ea typeface="楷体_GB2312" pitchFamily="49" charset="-122"/>
              </a:rPr>
              <a:t>配制</a:t>
            </a:r>
            <a:r>
              <a:rPr lang="en-US" altLang="zh-CN" sz="2400" b="1">
                <a:latin typeface="Times New Roman" panose="02020603050405020304" pitchFamily="18" charset="0"/>
                <a:ea typeface="楷体_GB2312" pitchFamily="49" charset="-122"/>
              </a:rPr>
              <a:t>:  </a:t>
            </a:r>
            <a:r>
              <a:rPr lang="zh-CN" altLang="en-US" sz="2400" b="1">
                <a:latin typeface="Times New Roman" panose="02020603050405020304" pitchFamily="18" charset="0"/>
                <a:ea typeface="楷体_GB2312" pitchFamily="49" charset="-122"/>
              </a:rPr>
              <a:t>避光，防止</a:t>
            </a:r>
            <a:r>
              <a:rPr lang="en-US" altLang="zh-CN" sz="2400" b="1">
                <a:latin typeface="Times New Roman" panose="02020603050405020304" pitchFamily="18" charset="0"/>
                <a:ea typeface="楷体_GB2312" pitchFamily="49" charset="-122"/>
              </a:rPr>
              <a:t>I</a:t>
            </a:r>
            <a:r>
              <a:rPr lang="en-US" altLang="zh-CN" sz="2400" b="1" baseline="30000">
                <a:latin typeface="Times New Roman" panose="02020603050405020304" pitchFamily="18" charset="0"/>
                <a:ea typeface="楷体_GB2312" pitchFamily="49" charset="-122"/>
              </a:rPr>
              <a:t>-</a:t>
            </a:r>
            <a:r>
              <a:rPr lang="en-US" altLang="zh-CN" sz="2400" b="1">
                <a:latin typeface="Times New Roman" panose="02020603050405020304" pitchFamily="18" charset="0"/>
                <a:ea typeface="楷体_GB2312" pitchFamily="49" charset="-122"/>
              </a:rPr>
              <a:t>→I</a:t>
            </a:r>
            <a:r>
              <a:rPr lang="en-US" altLang="zh-CN" sz="2400" b="1" baseline="-25000">
                <a:latin typeface="Times New Roman" panose="02020603050405020304" pitchFamily="18" charset="0"/>
                <a:ea typeface="楷体_GB2312" pitchFamily="49" charset="-122"/>
              </a:rPr>
              <a:t>2</a:t>
            </a:r>
            <a:r>
              <a:rPr lang="zh-CN" altLang="en-US" sz="2400" b="1">
                <a:latin typeface="Times New Roman" panose="02020603050405020304" pitchFamily="18" charset="0"/>
                <a:ea typeface="楷体_GB2312" pitchFamily="49" charset="-122"/>
              </a:rPr>
              <a:t>（注：不可用分析天平称）</a:t>
            </a:r>
          </a:p>
        </p:txBody>
      </p:sp>
      <p:sp>
        <p:nvSpPr>
          <p:cNvPr id="31756" name="Rectangle 11"/>
          <p:cNvSpPr>
            <a:spLocks noChangeArrowheads="1"/>
          </p:cNvSpPr>
          <p:nvPr/>
        </p:nvSpPr>
        <p:spPr bwMode="auto">
          <a:xfrm>
            <a:off x="1619250" y="2084388"/>
            <a:ext cx="4027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ea typeface="楷体_GB2312" pitchFamily="49" charset="-122"/>
              </a:rPr>
              <a:t>标定</a:t>
            </a:r>
            <a:r>
              <a:rPr lang="zh-CN" altLang="en-US" sz="2400" b="1"/>
              <a:t>：</a:t>
            </a:r>
            <a:r>
              <a:rPr lang="en-US" altLang="zh-CN" sz="2400" b="1">
                <a:latin typeface="Times New Roman" panose="02020603050405020304" pitchFamily="18" charset="0"/>
                <a:ea typeface="楷体_GB2312" pitchFamily="49" charset="-122"/>
              </a:rPr>
              <a:t>As</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O</a:t>
            </a:r>
            <a:r>
              <a:rPr lang="en-US" altLang="zh-CN" sz="2400" b="1" baseline="-25000">
                <a:latin typeface="Times New Roman" panose="02020603050405020304" pitchFamily="18" charset="0"/>
                <a:ea typeface="楷体_GB2312" pitchFamily="49" charset="-122"/>
              </a:rPr>
              <a:t>3</a:t>
            </a:r>
            <a:r>
              <a:rPr lang="zh-CN" altLang="en-US" sz="2400" b="1">
                <a:latin typeface="Times New Roman" panose="02020603050405020304" pitchFamily="18" charset="0"/>
                <a:ea typeface="楷体_GB2312" pitchFamily="49" charset="-122"/>
              </a:rPr>
              <a:t>基准物质标定法</a:t>
            </a:r>
          </a:p>
        </p:txBody>
      </p:sp>
      <p:sp>
        <p:nvSpPr>
          <p:cNvPr id="771084" name="Text Box 12"/>
          <p:cNvSpPr txBox="1">
            <a:spLocks noChangeArrowheads="1"/>
          </p:cNvSpPr>
          <p:nvPr/>
        </p:nvSpPr>
        <p:spPr bwMode="auto">
          <a:xfrm>
            <a:off x="1547813" y="3789363"/>
            <a:ext cx="5543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FF3300"/>
                </a:solidFill>
                <a:latin typeface="Times New Roman" panose="02020603050405020304" pitchFamily="18" charset="0"/>
                <a:ea typeface="楷体_GB2312" pitchFamily="49" charset="-122"/>
              </a:rPr>
              <a:t>在中性或弱碱性溶液中（</a:t>
            </a:r>
            <a:r>
              <a:rPr lang="en-US" altLang="zh-CN" sz="2400" b="1">
                <a:solidFill>
                  <a:srgbClr val="FF3300"/>
                </a:solidFill>
                <a:latin typeface="Times New Roman" panose="02020603050405020304" pitchFamily="18" charset="0"/>
                <a:ea typeface="楷体_GB2312" pitchFamily="49" charset="-122"/>
              </a:rPr>
              <a:t>pH</a:t>
            </a:r>
            <a:r>
              <a:rPr lang="en-US" altLang="zh-CN" sz="2400" b="1">
                <a:solidFill>
                  <a:srgbClr val="FF3300"/>
                </a:solidFill>
                <a:latin typeface="Times New Roman" panose="02020603050405020304" pitchFamily="18" charset="0"/>
                <a:ea typeface="楷体_GB2312" pitchFamily="49" charset="-122"/>
                <a:sym typeface="Symbol" panose="05050102010706020507" pitchFamily="18" charset="2"/>
              </a:rPr>
              <a:t>8</a:t>
            </a:r>
            <a:r>
              <a:rPr lang="zh-CN" altLang="en-US" sz="2400" b="1">
                <a:solidFill>
                  <a:srgbClr val="FF3300"/>
                </a:solidFill>
                <a:latin typeface="Times New Roman" panose="02020603050405020304" pitchFamily="18" charset="0"/>
                <a:ea typeface="楷体_GB2312" pitchFamily="49" charset="-122"/>
              </a:rPr>
              <a:t>）</a:t>
            </a:r>
          </a:p>
        </p:txBody>
      </p:sp>
    </p:spTree>
    <p:extLst>
      <p:ext uri="{BB962C8B-B14F-4D97-AF65-F5344CB8AC3E}">
        <p14:creationId xmlns:p14="http://schemas.microsoft.com/office/powerpoint/2010/main" val="2482609606"/>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71084"/>
                                        </p:tgtEl>
                                        <p:attrNameLst>
                                          <p:attrName>style.visibility</p:attrName>
                                        </p:attrNameLst>
                                      </p:cBhvr>
                                      <p:to>
                                        <p:strVal val="visible"/>
                                      </p:to>
                                    </p:set>
                                    <p:animEffect transition="in" filter="fade">
                                      <p:cBhvr>
                                        <p:cTn id="12" dur="1000"/>
                                        <p:tgtEl>
                                          <p:spTgt spid="771084"/>
                                        </p:tgtEl>
                                      </p:cBhvr>
                                    </p:animEffect>
                                    <p:anim calcmode="lin" valueType="num">
                                      <p:cBhvr>
                                        <p:cTn id="13" dur="1000" fill="hold"/>
                                        <p:tgtEl>
                                          <p:spTgt spid="771084"/>
                                        </p:tgtEl>
                                        <p:attrNameLst>
                                          <p:attrName>ppt_x</p:attrName>
                                        </p:attrNameLst>
                                      </p:cBhvr>
                                      <p:tavLst>
                                        <p:tav tm="0">
                                          <p:val>
                                            <p:strVal val="#ppt_x"/>
                                          </p:val>
                                        </p:tav>
                                        <p:tav tm="100000">
                                          <p:val>
                                            <p:strVal val="#ppt_x"/>
                                          </p:val>
                                        </p:tav>
                                      </p:tavLst>
                                    </p:anim>
                                    <p:anim calcmode="lin" valueType="num">
                                      <p:cBhvr>
                                        <p:cTn id="14" dur="1000" fill="hold"/>
                                        <p:tgtEl>
                                          <p:spTgt spid="771084"/>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nodeType="clickEffect">
                                  <p:stCondLst>
                                    <p:cond delay="0"/>
                                  </p:stCondLst>
                                  <p:childTnLst>
                                    <p:set>
                                      <p:cBhvr>
                                        <p:cTn id="18" dur="1" fill="hold">
                                          <p:stCondLst>
                                            <p:cond delay="0"/>
                                          </p:stCondLst>
                                        </p:cTn>
                                        <p:tgtEl>
                                          <p:spTgt spid="771078"/>
                                        </p:tgtEl>
                                        <p:attrNameLst>
                                          <p:attrName>style.visibility</p:attrName>
                                        </p:attrNameLst>
                                      </p:cBhvr>
                                      <p:to>
                                        <p:strVal val="visible"/>
                                      </p:to>
                                    </p:set>
                                    <p:anim calcmode="lin" valueType="num">
                                      <p:cBhvr>
                                        <p:cTn id="19" dur="500" fill="hold"/>
                                        <p:tgtEl>
                                          <p:spTgt spid="771078"/>
                                        </p:tgtEl>
                                        <p:attrNameLst>
                                          <p:attrName>ppt_w</p:attrName>
                                        </p:attrNameLst>
                                      </p:cBhvr>
                                      <p:tavLst>
                                        <p:tav tm="0">
                                          <p:val>
                                            <p:fltVal val="0"/>
                                          </p:val>
                                        </p:tav>
                                        <p:tav tm="100000">
                                          <p:val>
                                            <p:strVal val="#ppt_w"/>
                                          </p:val>
                                        </p:tav>
                                      </p:tavLst>
                                    </p:anim>
                                    <p:anim calcmode="lin" valueType="num">
                                      <p:cBhvr>
                                        <p:cTn id="20" dur="500" fill="hold"/>
                                        <p:tgtEl>
                                          <p:spTgt spid="771078"/>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771079"/>
                                        </p:tgtEl>
                                        <p:attrNameLst>
                                          <p:attrName>style.visibility</p:attrName>
                                        </p:attrNameLst>
                                      </p:cBhvr>
                                      <p:to>
                                        <p:strVal val="visible"/>
                                      </p:to>
                                    </p:set>
                                    <p:animEffect transition="in" filter="dissolve">
                                      <p:cBhvr>
                                        <p:cTn id="25" dur="500"/>
                                        <p:tgtEl>
                                          <p:spTgt spid="771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084" grpId="0"/>
    </p:bld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2"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4636DB8-B1D0-4AB1-A30B-2669A896876F}" type="slidenum">
              <a:rPr lang="zh-CN" altLang="en-US">
                <a:latin typeface="Arial Black" panose="020B0A04020102020204" pitchFamily="34" charset="0"/>
              </a:rPr>
              <a:pPr eaLnBrk="1" hangingPunct="1"/>
              <a:t>126</a:t>
            </a:fld>
            <a:endParaRPr lang="en-US" altLang="zh-CN">
              <a:latin typeface="Arial Black" panose="020B0A04020102020204" pitchFamily="34" charset="0"/>
            </a:endParaRPr>
          </a:p>
        </p:txBody>
      </p:sp>
      <p:sp>
        <p:nvSpPr>
          <p:cNvPr id="32773"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76499B-97D5-463B-BE9C-6C6131067EAE}" type="datetime3">
              <a:rPr lang="zh-CN" altLang="en-US" smtClean="0"/>
              <a:pPr eaLnBrk="1" hangingPunct="1"/>
              <a:t>2018年11月15日星期四</a:t>
            </a:fld>
            <a:endParaRPr lang="en-US" altLang="zh-CN" smtClean="0"/>
          </a:p>
        </p:txBody>
      </p:sp>
      <p:sp>
        <p:nvSpPr>
          <p:cNvPr id="32774" name="Rectangle 2"/>
          <p:cNvSpPr>
            <a:spLocks noChangeArrowheads="1"/>
          </p:cNvSpPr>
          <p:nvPr/>
        </p:nvSpPr>
        <p:spPr bwMode="auto">
          <a:xfrm>
            <a:off x="468313" y="333375"/>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Times New Roman" panose="02020603050405020304" pitchFamily="18" charset="0"/>
                <a:ea typeface="楷体_GB2312" pitchFamily="49" charset="-122"/>
              </a:rPr>
              <a:t>NaS</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O</a:t>
            </a:r>
            <a:r>
              <a:rPr lang="en-US" altLang="zh-CN" sz="2400" b="1" baseline="-25000">
                <a:latin typeface="Times New Roman" panose="02020603050405020304" pitchFamily="18" charset="0"/>
                <a:ea typeface="楷体_GB2312" pitchFamily="49" charset="-122"/>
              </a:rPr>
              <a:t>3</a:t>
            </a:r>
            <a:r>
              <a:rPr lang="zh-CN" altLang="en-US" sz="2400" b="1">
                <a:latin typeface="Times New Roman" panose="02020603050405020304" pitchFamily="18" charset="0"/>
                <a:ea typeface="楷体_GB2312" pitchFamily="49" charset="-122"/>
              </a:rPr>
              <a:t>标准溶液</a:t>
            </a:r>
          </a:p>
        </p:txBody>
      </p:sp>
      <p:graphicFrame>
        <p:nvGraphicFramePr>
          <p:cNvPr id="772099" name="Object 3"/>
          <p:cNvGraphicFramePr>
            <a:graphicFrameLocks noChangeAspect="1"/>
          </p:cNvGraphicFramePr>
          <p:nvPr/>
        </p:nvGraphicFramePr>
        <p:xfrm>
          <a:off x="1920875" y="1241425"/>
          <a:ext cx="3287713" cy="1038225"/>
        </p:xfrm>
        <a:graphic>
          <a:graphicData uri="http://schemas.openxmlformats.org/presentationml/2006/ole">
            <mc:AlternateContent xmlns:mc="http://schemas.openxmlformats.org/markup-compatibility/2006">
              <mc:Choice xmlns:v="urn:schemas-microsoft-com:vml" Requires="v">
                <p:oleObj spid="_x0000_s669738" name="Equation" r:id="rId3" imgW="1562040" imgH="495000" progId="Equation.DSMT4">
                  <p:embed/>
                </p:oleObj>
              </mc:Choice>
              <mc:Fallback>
                <p:oleObj name="Equation" r:id="rId3" imgW="1562040" imgH="495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875" y="1241425"/>
                        <a:ext cx="3287713" cy="1038225"/>
                      </a:xfrm>
                      <a:prstGeom prst="rect">
                        <a:avLst/>
                      </a:prstGeom>
                      <a:noFill/>
                      <a:extLst>
                        <a:ext uri="{909E8E84-426E-40DD-AFC4-6F175D3DCCD1}">
                          <a14:hiddenFill xmlns:a14="http://schemas.microsoft.com/office/drawing/2010/main">
                            <a:solidFill>
                              <a:schemeClr val="hlink"/>
                            </a:solidFill>
                          </a14:hiddenFill>
                        </a:ext>
                      </a:extLst>
                    </p:spPr>
                  </p:pic>
                </p:oleObj>
              </mc:Fallback>
            </mc:AlternateContent>
          </a:graphicData>
        </a:graphic>
      </p:graphicFrame>
      <p:grpSp>
        <p:nvGrpSpPr>
          <p:cNvPr id="2" name="Group 4"/>
          <p:cNvGrpSpPr>
            <a:grpSpLocks/>
          </p:cNvGrpSpPr>
          <p:nvPr/>
        </p:nvGrpSpPr>
        <p:grpSpPr bwMode="auto">
          <a:xfrm>
            <a:off x="1692275" y="765175"/>
            <a:ext cx="7239000" cy="609600"/>
            <a:chOff x="480" y="2544"/>
            <a:chExt cx="4848" cy="384"/>
          </a:xfrm>
        </p:grpSpPr>
        <p:sp>
          <p:nvSpPr>
            <p:cNvPr id="772101" name="Rectangle 5"/>
            <p:cNvSpPr>
              <a:spLocks noChangeArrowheads="1"/>
            </p:cNvSpPr>
            <p:nvPr/>
          </p:nvSpPr>
          <p:spPr bwMode="auto">
            <a:xfrm>
              <a:off x="480" y="2544"/>
              <a:ext cx="4848" cy="384"/>
            </a:xfrm>
            <a:prstGeom prst="rect">
              <a:avLst/>
            </a:prstGeom>
            <a:noFill/>
            <a:ln w="9525">
              <a:noFill/>
              <a:miter lim="800000"/>
              <a:headEnd/>
              <a:tailEnd/>
            </a:ln>
            <a:effectLst/>
          </p:spPr>
          <p:txBody>
            <a:bodyPr/>
            <a:lstStyle/>
            <a:p>
              <a:pPr marL="342900" indent="-342900" algn="just">
                <a:spcBef>
                  <a:spcPct val="20000"/>
                </a:spcBef>
                <a:buClr>
                  <a:schemeClr val="tx2"/>
                </a:buClr>
                <a:buSzPct val="75000"/>
                <a:buFont typeface="Wingdings" pitchFamily="2" charset="2"/>
                <a:buNone/>
                <a:defRPr/>
              </a:pPr>
              <a:r>
                <a:rPr kumimoji="1" lang="en-US" altLang="zh-CN" sz="2400">
                  <a:effectLst>
                    <a:outerShdw blurRad="38100" dist="38100" dir="2700000" algn="tl">
                      <a:srgbClr val="C0C0C0"/>
                    </a:outerShdw>
                  </a:effectLst>
                  <a:latin typeface="Times New Roman" pitchFamily="18" charset="0"/>
                </a:rPr>
                <a:t>I</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 + 2S</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O</a:t>
              </a:r>
              <a:r>
                <a:rPr kumimoji="1" lang="en-US" altLang="zh-CN" sz="2400" baseline="-30000">
                  <a:effectLst>
                    <a:outerShdw blurRad="38100" dist="38100" dir="2700000" algn="tl">
                      <a:srgbClr val="C0C0C0"/>
                    </a:outerShdw>
                  </a:effectLst>
                  <a:latin typeface="Times New Roman" pitchFamily="18" charset="0"/>
                </a:rPr>
                <a:t>3</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              2I</a:t>
              </a:r>
              <a:r>
                <a:rPr kumimoji="1" lang="en-US" altLang="zh-CN" sz="2400" baseline="30000">
                  <a:effectLst>
                    <a:outerShdw blurRad="38100" dist="38100" dir="2700000" algn="tl">
                      <a:srgbClr val="C0C0C0"/>
                    </a:outerShdw>
                  </a:effectLst>
                  <a:latin typeface="Times New Roman" pitchFamily="18" charset="0"/>
                </a:rPr>
                <a:t>-</a:t>
              </a:r>
              <a:r>
                <a:rPr kumimoji="1" lang="en-US" altLang="zh-CN" sz="2400">
                  <a:effectLst>
                    <a:outerShdw blurRad="38100" dist="38100" dir="2700000" algn="tl">
                      <a:srgbClr val="C0C0C0"/>
                    </a:outerShdw>
                  </a:effectLst>
                  <a:latin typeface="Times New Roman" pitchFamily="18" charset="0"/>
                </a:rPr>
                <a:t>+ S</a:t>
              </a:r>
              <a:r>
                <a:rPr kumimoji="1" lang="en-US" altLang="zh-CN" sz="2400" baseline="-30000">
                  <a:effectLst>
                    <a:outerShdw blurRad="38100" dist="38100" dir="2700000" algn="tl">
                      <a:srgbClr val="C0C0C0"/>
                    </a:outerShdw>
                  </a:effectLst>
                  <a:latin typeface="Times New Roman" pitchFamily="18" charset="0"/>
                </a:rPr>
                <a:t>4</a:t>
              </a:r>
              <a:r>
                <a:rPr kumimoji="1" lang="en-US" altLang="zh-CN" sz="2400">
                  <a:effectLst>
                    <a:outerShdw blurRad="38100" dist="38100" dir="2700000" algn="tl">
                      <a:srgbClr val="C0C0C0"/>
                    </a:outerShdw>
                  </a:effectLst>
                  <a:latin typeface="Times New Roman" pitchFamily="18" charset="0"/>
                </a:rPr>
                <a:t>O</a:t>
              </a:r>
              <a:r>
                <a:rPr kumimoji="1" lang="en-US" altLang="zh-CN" sz="2400" baseline="-30000">
                  <a:effectLst>
                    <a:outerShdw blurRad="38100" dist="38100" dir="2700000" algn="tl">
                      <a:srgbClr val="C0C0C0"/>
                    </a:outerShdw>
                  </a:effectLst>
                  <a:latin typeface="Times New Roman" pitchFamily="18" charset="0"/>
                </a:rPr>
                <a:t>6</a:t>
              </a:r>
              <a:r>
                <a:rPr kumimoji="1" lang="en-US" altLang="zh-CN" sz="2400" baseline="30000">
                  <a:effectLst>
                    <a:outerShdw blurRad="38100" dist="38100" dir="2700000" algn="tl">
                      <a:srgbClr val="C0C0C0"/>
                    </a:outerShdw>
                  </a:effectLst>
                  <a:latin typeface="Times New Roman" pitchFamily="18" charset="0"/>
                </a:rPr>
                <a:t>2-</a:t>
              </a:r>
              <a:endParaRPr kumimoji="1" lang="en-US" altLang="zh-CN" sz="2000">
                <a:effectLst>
                  <a:outerShdw blurRad="38100" dist="38100" dir="2700000" algn="tl">
                    <a:srgbClr val="C0C0C0"/>
                  </a:outerShdw>
                </a:effectLst>
                <a:latin typeface="Times New Roman" pitchFamily="18" charset="0"/>
              </a:endParaRPr>
            </a:p>
          </p:txBody>
        </p:sp>
        <p:graphicFrame>
          <p:nvGraphicFramePr>
            <p:cNvPr id="32771" name="Object 6"/>
            <p:cNvGraphicFramePr>
              <a:graphicFrameLocks noChangeAspect="1"/>
            </p:cNvGraphicFramePr>
            <p:nvPr/>
          </p:nvGraphicFramePr>
          <p:xfrm>
            <a:off x="1584" y="2592"/>
            <a:ext cx="605" cy="157"/>
          </p:xfrm>
          <a:graphic>
            <a:graphicData uri="http://schemas.openxmlformats.org/presentationml/2006/ole">
              <mc:AlternateContent xmlns:mc="http://schemas.openxmlformats.org/markup-compatibility/2006">
                <mc:Choice xmlns:v="urn:schemas-microsoft-com:vml" Requires="v">
                  <p:oleObj spid="_x0000_s669739" r:id="rId5" imgW="843280" imgH="167640" progId="ChemDraw.Document.4.5">
                    <p:embed/>
                  </p:oleObj>
                </mc:Choice>
                <mc:Fallback>
                  <p:oleObj r:id="rId5" imgW="843280" imgH="167640" progId="ChemDraw.Document.4.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4" y="2592"/>
                          <a:ext cx="605" cy="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72103" name="Rectangle 7"/>
          <p:cNvSpPr>
            <a:spLocks noChangeArrowheads="1"/>
          </p:cNvSpPr>
          <p:nvPr/>
        </p:nvSpPr>
        <p:spPr bwMode="auto">
          <a:xfrm>
            <a:off x="755650" y="2205038"/>
            <a:ext cx="2447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latin typeface="Times New Roman" panose="02020603050405020304" pitchFamily="18" charset="0"/>
                <a:ea typeface="楷体_GB2312" pitchFamily="49" charset="-122"/>
              </a:rPr>
              <a:t>Na</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S</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O</a:t>
            </a:r>
            <a:r>
              <a:rPr lang="en-US" altLang="zh-CN" sz="2400" b="1" baseline="-25000">
                <a:latin typeface="Times New Roman" panose="02020603050405020304" pitchFamily="18" charset="0"/>
                <a:ea typeface="楷体_GB2312" pitchFamily="49" charset="-122"/>
              </a:rPr>
              <a:t>3</a:t>
            </a:r>
            <a:r>
              <a:rPr lang="zh-CN" altLang="en-US" sz="2400" b="1">
                <a:latin typeface="Times New Roman" panose="02020603050405020304" pitchFamily="18" charset="0"/>
                <a:ea typeface="楷体_GB2312" pitchFamily="49" charset="-122"/>
              </a:rPr>
              <a:t>溶液</a:t>
            </a:r>
          </a:p>
        </p:txBody>
      </p:sp>
      <p:sp>
        <p:nvSpPr>
          <p:cNvPr id="772104" name="Rectangle 8"/>
          <p:cNvSpPr>
            <a:spLocks noChangeArrowheads="1"/>
          </p:cNvSpPr>
          <p:nvPr/>
        </p:nvSpPr>
        <p:spPr bwMode="auto">
          <a:xfrm>
            <a:off x="827088" y="2708275"/>
            <a:ext cx="7705725"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400" b="1">
                <a:latin typeface="Times New Roman" panose="02020603050405020304" pitchFamily="18" charset="0"/>
                <a:ea typeface="楷体_GB2312" pitchFamily="49" charset="-122"/>
              </a:rPr>
              <a:t>不稳定原因</a:t>
            </a:r>
            <a:r>
              <a:rPr lang="en-US" altLang="zh-CN" sz="2400" b="1">
                <a:latin typeface="Times New Roman" panose="02020603050405020304" pitchFamily="18" charset="0"/>
                <a:ea typeface="楷体_GB2312" pitchFamily="49" charset="-122"/>
              </a:rPr>
              <a:t>:</a:t>
            </a:r>
          </a:p>
          <a:p>
            <a:pPr eaLnBrk="1" hangingPunct="1">
              <a:lnSpc>
                <a:spcPct val="125000"/>
              </a:lnSpc>
            </a:pPr>
            <a:r>
              <a:rPr lang="en-US" altLang="zh-CN" sz="2400" b="1">
                <a:latin typeface="Times New Roman" panose="02020603050405020304" pitchFamily="18" charset="0"/>
                <a:ea typeface="楷体_GB2312" pitchFamily="49" charset="-122"/>
              </a:rPr>
              <a:t> a</a:t>
            </a:r>
            <a:r>
              <a:rPr lang="zh-CN" altLang="en-US" sz="2400" b="1">
                <a:latin typeface="Times New Roman" panose="02020603050405020304" pitchFamily="18" charset="0"/>
                <a:ea typeface="楷体_GB2312" pitchFamily="49" charset="-122"/>
              </a:rPr>
              <a:t>．水中溶解的</a:t>
            </a:r>
            <a:r>
              <a:rPr lang="en-US" altLang="zh-CN" sz="2400" b="1">
                <a:latin typeface="Times New Roman" panose="02020603050405020304" pitchFamily="18" charset="0"/>
                <a:ea typeface="楷体_GB2312" pitchFamily="49" charset="-122"/>
              </a:rPr>
              <a:t>CO</a:t>
            </a:r>
            <a:r>
              <a:rPr lang="en-US" altLang="zh-CN" sz="2400" b="1" baseline="-25000">
                <a:latin typeface="Times New Roman" panose="02020603050405020304" pitchFamily="18" charset="0"/>
                <a:ea typeface="楷体_GB2312" pitchFamily="49" charset="-122"/>
              </a:rPr>
              <a:t>2</a:t>
            </a:r>
            <a:r>
              <a:rPr lang="zh-CN" altLang="en-US" sz="2400" b="1">
                <a:latin typeface="Times New Roman" panose="02020603050405020304" pitchFamily="18" charset="0"/>
                <a:ea typeface="楷体_GB2312" pitchFamily="49" charset="-122"/>
              </a:rPr>
              <a:t>易使</a:t>
            </a:r>
            <a:r>
              <a:rPr lang="en-US" altLang="zh-CN" sz="2400" b="1">
                <a:latin typeface="Times New Roman" panose="02020603050405020304" pitchFamily="18" charset="0"/>
                <a:ea typeface="楷体_GB2312" pitchFamily="49" charset="-122"/>
              </a:rPr>
              <a:t>Na</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S</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O</a:t>
            </a:r>
            <a:r>
              <a:rPr lang="en-US" altLang="zh-CN" sz="2400" b="1" baseline="-25000">
                <a:latin typeface="Times New Roman" panose="02020603050405020304" pitchFamily="18" charset="0"/>
                <a:ea typeface="楷体_GB2312" pitchFamily="49" charset="-122"/>
              </a:rPr>
              <a:t>3</a:t>
            </a:r>
            <a:r>
              <a:rPr lang="zh-CN" altLang="en-US" sz="2400" b="1">
                <a:latin typeface="Times New Roman" panose="02020603050405020304" pitchFamily="18" charset="0"/>
                <a:ea typeface="楷体_GB2312" pitchFamily="49" charset="-122"/>
              </a:rPr>
              <a:t>分解</a:t>
            </a:r>
          </a:p>
          <a:p>
            <a:pPr eaLnBrk="1" hangingPunct="1">
              <a:lnSpc>
                <a:spcPct val="125000"/>
              </a:lnSpc>
            </a:pPr>
            <a:r>
              <a:rPr lang="zh-CN" altLang="en-US" sz="2400" b="1">
                <a:latin typeface="Times New Roman" panose="02020603050405020304" pitchFamily="18" charset="0"/>
                <a:ea typeface="楷体_GB2312" pitchFamily="49" charset="-122"/>
              </a:rPr>
              <a:t>        </a:t>
            </a:r>
            <a:r>
              <a:rPr lang="en-US" altLang="zh-CN" sz="2400" b="1">
                <a:latin typeface="Times New Roman" panose="02020603050405020304" pitchFamily="18" charset="0"/>
                <a:ea typeface="楷体_GB2312" pitchFamily="49" charset="-122"/>
              </a:rPr>
              <a:t>S</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O</a:t>
            </a:r>
            <a:r>
              <a:rPr lang="en-US" altLang="zh-CN" sz="2400" b="1" baseline="-25000">
                <a:latin typeface="Times New Roman" panose="02020603050405020304" pitchFamily="18" charset="0"/>
                <a:ea typeface="楷体_GB2312" pitchFamily="49" charset="-122"/>
              </a:rPr>
              <a:t>3</a:t>
            </a:r>
            <a:r>
              <a:rPr lang="en-US" altLang="zh-CN" sz="2400" b="1" baseline="30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 + CO</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 +  H</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O → HSO</a:t>
            </a:r>
            <a:r>
              <a:rPr lang="en-US" altLang="zh-CN" sz="2400" b="1" baseline="-25000">
                <a:latin typeface="Times New Roman" panose="02020603050405020304" pitchFamily="18" charset="0"/>
                <a:ea typeface="楷体_GB2312" pitchFamily="49" charset="-122"/>
              </a:rPr>
              <a:t>3</a:t>
            </a:r>
            <a:r>
              <a:rPr lang="en-US" altLang="zh-CN" sz="2400" b="1" baseline="30000">
                <a:latin typeface="Times New Roman" panose="02020603050405020304" pitchFamily="18" charset="0"/>
                <a:ea typeface="楷体_GB2312" pitchFamily="49" charset="-122"/>
              </a:rPr>
              <a:t>-</a:t>
            </a:r>
            <a:r>
              <a:rPr lang="en-US" altLang="zh-CN" sz="2400" b="1">
                <a:latin typeface="Times New Roman" panose="02020603050405020304" pitchFamily="18" charset="0"/>
                <a:ea typeface="楷体_GB2312" pitchFamily="49" charset="-122"/>
              </a:rPr>
              <a:t> + HCO</a:t>
            </a:r>
            <a:r>
              <a:rPr lang="en-US" altLang="zh-CN" sz="2400" b="1" baseline="-25000">
                <a:latin typeface="Times New Roman" panose="02020603050405020304" pitchFamily="18" charset="0"/>
                <a:ea typeface="楷体_GB2312" pitchFamily="49" charset="-122"/>
              </a:rPr>
              <a:t>3</a:t>
            </a:r>
            <a:r>
              <a:rPr lang="en-US" altLang="zh-CN" sz="2400" b="1" baseline="30000">
                <a:latin typeface="Times New Roman" panose="02020603050405020304" pitchFamily="18" charset="0"/>
                <a:ea typeface="楷体_GB2312" pitchFamily="49" charset="-122"/>
              </a:rPr>
              <a:t>- </a:t>
            </a:r>
            <a:r>
              <a:rPr lang="en-US" altLang="zh-CN" sz="2400" b="1">
                <a:latin typeface="Times New Roman" panose="02020603050405020304" pitchFamily="18" charset="0"/>
                <a:ea typeface="楷体_GB2312" pitchFamily="49" charset="-122"/>
              </a:rPr>
              <a:t>+ S↓</a:t>
            </a:r>
          </a:p>
          <a:p>
            <a:pPr eaLnBrk="1" hangingPunct="1">
              <a:lnSpc>
                <a:spcPct val="125000"/>
              </a:lnSpc>
            </a:pPr>
            <a:r>
              <a:rPr lang="en-US" altLang="zh-CN" sz="2400" b="1">
                <a:latin typeface="Times New Roman" panose="02020603050405020304" pitchFamily="18" charset="0"/>
                <a:ea typeface="楷体_GB2312" pitchFamily="49" charset="-122"/>
              </a:rPr>
              <a:t> b</a:t>
            </a:r>
            <a:r>
              <a:rPr lang="zh-CN" altLang="en-US" sz="2400" b="1">
                <a:latin typeface="Times New Roman" panose="02020603050405020304" pitchFamily="18" charset="0"/>
                <a:ea typeface="楷体_GB2312" pitchFamily="49" charset="-122"/>
              </a:rPr>
              <a:t>．空气氧化：</a:t>
            </a:r>
            <a:r>
              <a:rPr lang="en-US" altLang="zh-CN" sz="2400" b="1">
                <a:latin typeface="Times New Roman" panose="02020603050405020304" pitchFamily="18" charset="0"/>
                <a:ea typeface="楷体_GB2312" pitchFamily="49" charset="-122"/>
              </a:rPr>
              <a:t>2S</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O</a:t>
            </a:r>
            <a:r>
              <a:rPr lang="en-US" altLang="zh-CN" sz="2400" b="1" baseline="-25000">
                <a:latin typeface="Times New Roman" panose="02020603050405020304" pitchFamily="18" charset="0"/>
                <a:ea typeface="楷体_GB2312" pitchFamily="49" charset="-122"/>
              </a:rPr>
              <a:t>3</a:t>
            </a:r>
            <a:r>
              <a:rPr lang="en-US" altLang="zh-CN" sz="2400" b="1" baseline="30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 O</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 →SO</a:t>
            </a:r>
            <a:r>
              <a:rPr lang="en-US" altLang="zh-CN" sz="2400" b="1" baseline="-25000">
                <a:latin typeface="Times New Roman" panose="02020603050405020304" pitchFamily="18" charset="0"/>
                <a:ea typeface="楷体_GB2312" pitchFamily="49" charset="-122"/>
              </a:rPr>
              <a:t>4</a:t>
            </a:r>
            <a:r>
              <a:rPr lang="en-US" altLang="zh-CN" sz="2400" b="1" baseline="30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 + S↓</a:t>
            </a:r>
          </a:p>
          <a:p>
            <a:pPr eaLnBrk="1" hangingPunct="1">
              <a:lnSpc>
                <a:spcPct val="125000"/>
              </a:lnSpc>
            </a:pPr>
            <a:r>
              <a:rPr lang="en-US" altLang="zh-CN" sz="2400" b="1">
                <a:latin typeface="Times New Roman" panose="02020603050405020304" pitchFamily="18" charset="0"/>
                <a:ea typeface="楷体_GB2312" pitchFamily="49" charset="-122"/>
              </a:rPr>
              <a:t> c</a:t>
            </a:r>
            <a:r>
              <a:rPr lang="zh-CN" altLang="en-US" sz="2400" b="1">
                <a:latin typeface="Times New Roman" panose="02020603050405020304" pitchFamily="18" charset="0"/>
                <a:ea typeface="楷体_GB2312" pitchFamily="49" charset="-122"/>
              </a:rPr>
              <a:t>．水中微生物作用： </a:t>
            </a:r>
            <a:r>
              <a:rPr lang="en-US" altLang="zh-CN" sz="2400" b="1">
                <a:latin typeface="Times New Roman" panose="02020603050405020304" pitchFamily="18" charset="0"/>
                <a:ea typeface="楷体_GB2312" pitchFamily="49" charset="-122"/>
              </a:rPr>
              <a:t>S</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O</a:t>
            </a:r>
            <a:r>
              <a:rPr lang="en-US" altLang="zh-CN" sz="2400" b="1" baseline="-25000">
                <a:latin typeface="Times New Roman" panose="02020603050405020304" pitchFamily="18" charset="0"/>
                <a:ea typeface="楷体_GB2312" pitchFamily="49" charset="-122"/>
              </a:rPr>
              <a:t>3</a:t>
            </a:r>
            <a:r>
              <a:rPr lang="en-US" altLang="zh-CN" sz="2400" b="1" baseline="30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 →Na</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SO</a:t>
            </a:r>
            <a:r>
              <a:rPr lang="en-US" altLang="zh-CN" sz="2400" b="1" baseline="-25000">
                <a:latin typeface="Times New Roman" panose="02020603050405020304" pitchFamily="18" charset="0"/>
                <a:ea typeface="楷体_GB2312" pitchFamily="49" charset="-122"/>
              </a:rPr>
              <a:t>3</a:t>
            </a:r>
            <a:r>
              <a:rPr lang="en-US" altLang="zh-CN" sz="2400" b="1">
                <a:latin typeface="Times New Roman" panose="02020603050405020304" pitchFamily="18" charset="0"/>
                <a:ea typeface="楷体_GB2312" pitchFamily="49" charset="-122"/>
              </a:rPr>
              <a:t> + S↓</a:t>
            </a:r>
          </a:p>
          <a:p>
            <a:pPr eaLnBrk="1" hangingPunct="1">
              <a:lnSpc>
                <a:spcPct val="125000"/>
              </a:lnSpc>
            </a:pPr>
            <a:r>
              <a:rPr lang="zh-CN" altLang="en-US" sz="2400" b="1">
                <a:latin typeface="Times New Roman" panose="02020603050405020304" pitchFamily="18" charset="0"/>
                <a:ea typeface="楷体_GB2312" pitchFamily="49" charset="-122"/>
              </a:rPr>
              <a:t>配制方法：煮沸冷却水，加入</a:t>
            </a:r>
            <a:r>
              <a:rPr lang="en-US" altLang="zh-CN" sz="2400" b="1">
                <a:latin typeface="Times New Roman" panose="02020603050405020304" pitchFamily="18" charset="0"/>
                <a:ea typeface="楷体_GB2312" pitchFamily="49" charset="-122"/>
              </a:rPr>
              <a:t>Na</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CO</a:t>
            </a:r>
            <a:r>
              <a:rPr lang="en-US" altLang="zh-CN" sz="2400" b="1" baseline="-25000">
                <a:latin typeface="Times New Roman" panose="02020603050405020304" pitchFamily="18" charset="0"/>
                <a:ea typeface="楷体_GB2312" pitchFamily="49" charset="-122"/>
              </a:rPr>
              <a:t>3</a:t>
            </a:r>
            <a:r>
              <a:rPr lang="zh-CN" altLang="en-US" sz="2400" b="1">
                <a:latin typeface="Times New Roman" panose="02020603050405020304" pitchFamily="18" charset="0"/>
                <a:ea typeface="楷体_GB2312" pitchFamily="49" charset="-122"/>
              </a:rPr>
              <a:t>使 </a:t>
            </a:r>
            <a:r>
              <a:rPr lang="en-US" altLang="zh-CN" sz="2400" b="1">
                <a:latin typeface="Times New Roman" panose="02020603050405020304" pitchFamily="18" charset="0"/>
                <a:ea typeface="楷体_GB2312" pitchFamily="49" charset="-122"/>
              </a:rPr>
              <a:t>pH=9~10</a:t>
            </a:r>
            <a:r>
              <a:rPr lang="zh-CN" altLang="en-US" sz="2400" b="1">
                <a:latin typeface="Times New Roman" panose="02020603050405020304" pitchFamily="18" charset="0"/>
                <a:ea typeface="楷体_GB2312" pitchFamily="49" charset="-122"/>
              </a:rPr>
              <a:t>，放置</a:t>
            </a:r>
            <a:r>
              <a:rPr lang="en-US" altLang="zh-CN" sz="2400" b="1">
                <a:latin typeface="Times New Roman" panose="02020603050405020304" pitchFamily="18" charset="0"/>
                <a:ea typeface="楷体_GB2312" pitchFamily="49" charset="-122"/>
              </a:rPr>
              <a:t>7~8</a:t>
            </a:r>
            <a:r>
              <a:rPr lang="zh-CN" altLang="en-US" sz="2400" b="1">
                <a:latin typeface="Times New Roman" panose="02020603050405020304" pitchFamily="18" charset="0"/>
                <a:ea typeface="楷体_GB2312" pitchFamily="49" charset="-122"/>
              </a:rPr>
              <a:t>天，过滤</a:t>
            </a:r>
          </a:p>
        </p:txBody>
      </p:sp>
    </p:spTree>
    <p:extLst>
      <p:ext uri="{BB962C8B-B14F-4D97-AF65-F5344CB8AC3E}">
        <p14:creationId xmlns:p14="http://schemas.microsoft.com/office/powerpoint/2010/main" val="2427056533"/>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72099"/>
                                        </p:tgtEl>
                                        <p:attrNameLst>
                                          <p:attrName>style.visibility</p:attrName>
                                        </p:attrNameLst>
                                      </p:cBhvr>
                                      <p:to>
                                        <p:strVal val="visible"/>
                                      </p:to>
                                    </p:set>
                                    <p:animEffect transition="in" filter="dissolve">
                                      <p:cBhvr>
                                        <p:cTn id="12" dur="500"/>
                                        <p:tgtEl>
                                          <p:spTgt spid="7720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72103"/>
                                        </p:tgtEl>
                                        <p:attrNameLst>
                                          <p:attrName>style.visibility</p:attrName>
                                        </p:attrNameLst>
                                      </p:cBhvr>
                                      <p:to>
                                        <p:strVal val="visible"/>
                                      </p:to>
                                    </p:set>
                                    <p:animEffect transition="in" filter="box(in)">
                                      <p:cBhvr>
                                        <p:cTn id="17" dur="500"/>
                                        <p:tgtEl>
                                          <p:spTgt spid="7721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72104"/>
                                        </p:tgtEl>
                                        <p:attrNameLst>
                                          <p:attrName>style.visibility</p:attrName>
                                        </p:attrNameLst>
                                      </p:cBhvr>
                                      <p:to>
                                        <p:strVal val="visible"/>
                                      </p:to>
                                    </p:set>
                                    <p:animEffect transition="in" filter="checkerboard(across)">
                                      <p:cBhvr>
                                        <p:cTn id="22" dur="500"/>
                                        <p:tgtEl>
                                          <p:spTgt spid="772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103" grpId="0"/>
      <p:bldP spid="772104" grpId="0"/>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7"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6B989D4-301B-43E8-9F8D-0A5FB2746201}" type="slidenum">
              <a:rPr lang="zh-CN" altLang="en-US">
                <a:latin typeface="Arial Black" panose="020B0A04020102020204" pitchFamily="34" charset="0"/>
              </a:rPr>
              <a:pPr eaLnBrk="1" hangingPunct="1"/>
              <a:t>127</a:t>
            </a:fld>
            <a:endParaRPr lang="en-US" altLang="zh-CN">
              <a:latin typeface="Arial Black" panose="020B0A04020102020204" pitchFamily="34" charset="0"/>
            </a:endParaRPr>
          </a:p>
        </p:txBody>
      </p:sp>
      <p:sp>
        <p:nvSpPr>
          <p:cNvPr id="33798"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C12A938-F891-411B-AA1B-4F59DC6BBB3A}" type="datetime3">
              <a:rPr lang="zh-CN" altLang="en-US" smtClean="0"/>
              <a:pPr eaLnBrk="1" hangingPunct="1"/>
              <a:t>2018年11月15日星期四</a:t>
            </a:fld>
            <a:endParaRPr lang="en-US" altLang="zh-CN" smtClean="0"/>
          </a:p>
        </p:txBody>
      </p:sp>
      <p:sp>
        <p:nvSpPr>
          <p:cNvPr id="773122" name="Rectangle 2"/>
          <p:cNvSpPr>
            <a:spLocks noChangeArrowheads="1"/>
          </p:cNvSpPr>
          <p:nvPr/>
        </p:nvSpPr>
        <p:spPr bwMode="auto">
          <a:xfrm>
            <a:off x="1116013" y="1196975"/>
            <a:ext cx="6408737" cy="1101725"/>
          </a:xfrm>
          <a:prstGeom prst="rect">
            <a:avLst/>
          </a:prstGeom>
          <a:noFill/>
          <a:ln w="9525">
            <a:noFill/>
            <a:miter lim="800000"/>
            <a:headEnd/>
            <a:tailEnd/>
          </a:ln>
          <a:effectLst/>
        </p:spPr>
        <p:txBody>
          <a:bodyPr/>
          <a:lstStyle/>
          <a:p>
            <a:pPr marL="342900" indent="-342900" algn="just">
              <a:lnSpc>
                <a:spcPct val="90000"/>
              </a:lnSpc>
              <a:spcBef>
                <a:spcPct val="20000"/>
              </a:spcBef>
              <a:buClr>
                <a:schemeClr val="tx2"/>
              </a:buClr>
              <a:buSzPct val="75000"/>
              <a:buFont typeface="Wingdings" pitchFamily="2" charset="2"/>
              <a:buNone/>
              <a:defRPr/>
            </a:pPr>
            <a:r>
              <a:rPr kumimoji="1" lang="en-US" altLang="zh-CN" sz="2000" b="1">
                <a:effectLst>
                  <a:outerShdw blurRad="38100" dist="38100" dir="2700000" algn="tl">
                    <a:srgbClr val="C0C0C0"/>
                  </a:outerShdw>
                </a:effectLst>
                <a:latin typeface="Times New Roman" pitchFamily="18" charset="0"/>
              </a:rPr>
              <a:t>Cr</a:t>
            </a:r>
            <a:r>
              <a:rPr kumimoji="1" lang="en-US" altLang="zh-CN" sz="2000" b="1" baseline="-30000">
                <a:effectLst>
                  <a:outerShdw blurRad="38100" dist="38100" dir="2700000" algn="tl">
                    <a:srgbClr val="C0C0C0"/>
                  </a:outerShdw>
                </a:effectLst>
                <a:latin typeface="Times New Roman" pitchFamily="18" charset="0"/>
              </a:rPr>
              <a:t>2</a:t>
            </a:r>
            <a:r>
              <a:rPr kumimoji="1" lang="en-US" altLang="zh-CN" sz="2000" b="1">
                <a:effectLst>
                  <a:outerShdw blurRad="38100" dist="38100" dir="2700000" algn="tl">
                    <a:srgbClr val="C0C0C0"/>
                  </a:outerShdw>
                </a:effectLst>
                <a:latin typeface="Times New Roman" pitchFamily="18" charset="0"/>
              </a:rPr>
              <a:t>O</a:t>
            </a:r>
            <a:r>
              <a:rPr kumimoji="1" lang="en-US" altLang="zh-CN" sz="2000" b="1" baseline="-30000">
                <a:effectLst>
                  <a:outerShdw blurRad="38100" dist="38100" dir="2700000" algn="tl">
                    <a:srgbClr val="C0C0C0"/>
                  </a:outerShdw>
                </a:effectLst>
                <a:latin typeface="Times New Roman" pitchFamily="18" charset="0"/>
              </a:rPr>
              <a:t>7</a:t>
            </a:r>
            <a:r>
              <a:rPr kumimoji="1" lang="en-US" altLang="zh-CN" sz="2000" b="1" baseline="30000">
                <a:effectLst>
                  <a:outerShdw blurRad="38100" dist="38100" dir="2700000" algn="tl">
                    <a:srgbClr val="C0C0C0"/>
                  </a:outerShdw>
                </a:effectLst>
                <a:latin typeface="Times New Roman" pitchFamily="18" charset="0"/>
              </a:rPr>
              <a:t>2-</a:t>
            </a:r>
            <a:r>
              <a:rPr kumimoji="1" lang="en-US" altLang="zh-CN" sz="2000" b="1">
                <a:effectLst>
                  <a:outerShdw blurRad="38100" dist="38100" dir="2700000" algn="tl">
                    <a:srgbClr val="C0C0C0"/>
                  </a:outerShdw>
                </a:effectLst>
                <a:latin typeface="Times New Roman" pitchFamily="18" charset="0"/>
              </a:rPr>
              <a:t>+ 6I</a:t>
            </a:r>
            <a:r>
              <a:rPr kumimoji="1" lang="en-US" altLang="zh-CN" sz="2000" b="1" baseline="30000">
                <a:effectLst>
                  <a:outerShdw blurRad="38100" dist="38100" dir="2700000" algn="tl">
                    <a:srgbClr val="C0C0C0"/>
                  </a:outerShdw>
                </a:effectLst>
                <a:latin typeface="Times New Roman" pitchFamily="18" charset="0"/>
              </a:rPr>
              <a:t>- </a:t>
            </a:r>
            <a:r>
              <a:rPr kumimoji="1" lang="zh-CN" altLang="en-US" sz="2000" b="1">
                <a:effectLst>
                  <a:outerShdw blurRad="38100" dist="38100" dir="2700000" algn="tl">
                    <a:srgbClr val="C0C0C0"/>
                  </a:outerShdw>
                </a:effectLst>
                <a:latin typeface="Times New Roman" pitchFamily="18" charset="0"/>
              </a:rPr>
              <a:t>（过量）</a:t>
            </a:r>
            <a:r>
              <a:rPr kumimoji="1" lang="en-US" altLang="zh-CN" sz="2000" b="1">
                <a:effectLst>
                  <a:outerShdw blurRad="38100" dist="38100" dir="2700000" algn="tl">
                    <a:srgbClr val="C0C0C0"/>
                  </a:outerShdw>
                </a:effectLst>
                <a:latin typeface="Times New Roman" pitchFamily="18" charset="0"/>
              </a:rPr>
              <a:t>+ 14H</a:t>
            </a:r>
            <a:r>
              <a:rPr kumimoji="1" lang="en-US" altLang="zh-CN" sz="2000" b="1" baseline="30000">
                <a:effectLst>
                  <a:outerShdw blurRad="38100" dist="38100" dir="2700000" algn="tl">
                    <a:srgbClr val="C0C0C0"/>
                  </a:outerShdw>
                </a:effectLst>
                <a:latin typeface="Times New Roman" pitchFamily="18" charset="0"/>
              </a:rPr>
              <a:t>+                      </a:t>
            </a:r>
            <a:r>
              <a:rPr kumimoji="1" lang="en-US" altLang="zh-CN" sz="2000" b="1">
                <a:effectLst>
                  <a:outerShdw blurRad="38100" dist="38100" dir="2700000" algn="tl">
                    <a:srgbClr val="C0C0C0"/>
                  </a:outerShdw>
                </a:effectLst>
                <a:latin typeface="Times New Roman" pitchFamily="18" charset="0"/>
              </a:rPr>
              <a:t>2Cr</a:t>
            </a:r>
            <a:r>
              <a:rPr kumimoji="1" lang="en-US" altLang="zh-CN" sz="2000" b="1" baseline="30000">
                <a:effectLst>
                  <a:outerShdw blurRad="38100" dist="38100" dir="2700000" algn="tl">
                    <a:srgbClr val="C0C0C0"/>
                  </a:outerShdw>
                </a:effectLst>
                <a:latin typeface="Times New Roman" pitchFamily="18" charset="0"/>
              </a:rPr>
              <a:t>3+</a:t>
            </a:r>
            <a:r>
              <a:rPr kumimoji="1" lang="en-US" altLang="zh-CN" sz="2000" b="1">
                <a:effectLst>
                  <a:outerShdw blurRad="38100" dist="38100" dir="2700000" algn="tl">
                    <a:srgbClr val="C0C0C0"/>
                  </a:outerShdw>
                </a:effectLst>
                <a:latin typeface="Times New Roman" pitchFamily="18" charset="0"/>
              </a:rPr>
              <a:t>+ 3I</a:t>
            </a:r>
            <a:r>
              <a:rPr kumimoji="1" lang="en-US" altLang="zh-CN" sz="2000" b="1" baseline="-30000">
                <a:effectLst>
                  <a:outerShdw blurRad="38100" dist="38100" dir="2700000" algn="tl">
                    <a:srgbClr val="C0C0C0"/>
                  </a:outerShdw>
                </a:effectLst>
                <a:latin typeface="Times New Roman" pitchFamily="18" charset="0"/>
              </a:rPr>
              <a:t>2</a:t>
            </a:r>
            <a:r>
              <a:rPr kumimoji="1" lang="en-US" altLang="zh-CN" sz="2000" b="1">
                <a:effectLst>
                  <a:outerShdw blurRad="38100" dist="38100" dir="2700000" algn="tl">
                    <a:srgbClr val="C0C0C0"/>
                  </a:outerShdw>
                </a:effectLst>
                <a:latin typeface="Times New Roman" pitchFamily="18" charset="0"/>
              </a:rPr>
              <a:t> + 7H</a:t>
            </a:r>
            <a:r>
              <a:rPr kumimoji="1" lang="en-US" altLang="zh-CN" sz="2000" b="1" baseline="-30000">
                <a:effectLst>
                  <a:outerShdw blurRad="38100" dist="38100" dir="2700000" algn="tl">
                    <a:srgbClr val="C0C0C0"/>
                  </a:outerShdw>
                </a:effectLst>
                <a:latin typeface="Times New Roman" pitchFamily="18" charset="0"/>
              </a:rPr>
              <a:t>2</a:t>
            </a:r>
            <a:r>
              <a:rPr kumimoji="1" lang="en-US" altLang="zh-CN" sz="2000" b="1">
                <a:effectLst>
                  <a:outerShdw blurRad="38100" dist="38100" dir="2700000" algn="tl">
                    <a:srgbClr val="C0C0C0"/>
                  </a:outerShdw>
                </a:effectLst>
                <a:latin typeface="Times New Roman" pitchFamily="18" charset="0"/>
              </a:rPr>
              <a:t>O</a:t>
            </a:r>
          </a:p>
          <a:p>
            <a:pPr marL="342900" indent="-342900" algn="just">
              <a:lnSpc>
                <a:spcPct val="90000"/>
              </a:lnSpc>
              <a:spcBef>
                <a:spcPct val="20000"/>
              </a:spcBef>
              <a:buClr>
                <a:schemeClr val="tx2"/>
              </a:buClr>
              <a:buSzPct val="75000"/>
              <a:buFont typeface="Wingdings" pitchFamily="2" charset="2"/>
              <a:buNone/>
              <a:defRPr/>
            </a:pPr>
            <a:endParaRPr kumimoji="1" lang="en-US" altLang="zh-CN" sz="2000" b="1">
              <a:effectLst>
                <a:outerShdw blurRad="38100" dist="38100" dir="2700000" algn="tl">
                  <a:srgbClr val="C0C0C0"/>
                </a:outerShdw>
              </a:effectLst>
              <a:latin typeface="Times New Roman" pitchFamily="18" charset="0"/>
            </a:endParaRPr>
          </a:p>
          <a:p>
            <a:pPr marL="342900" indent="-342900" algn="just">
              <a:lnSpc>
                <a:spcPct val="90000"/>
              </a:lnSpc>
              <a:spcBef>
                <a:spcPct val="20000"/>
              </a:spcBef>
              <a:buClr>
                <a:schemeClr val="tx2"/>
              </a:buClr>
              <a:buSzPct val="75000"/>
              <a:buFont typeface="Wingdings" pitchFamily="2" charset="2"/>
              <a:buNone/>
              <a:defRPr/>
            </a:pPr>
            <a:r>
              <a:rPr kumimoji="1" lang="en-US" altLang="zh-CN" sz="2000" b="1">
                <a:effectLst>
                  <a:outerShdw blurRad="38100" dist="38100" dir="2700000" algn="tl">
                    <a:srgbClr val="C0C0C0"/>
                  </a:outerShdw>
                </a:effectLst>
                <a:latin typeface="Times New Roman" pitchFamily="18" charset="0"/>
              </a:rPr>
              <a:t>I</a:t>
            </a:r>
            <a:r>
              <a:rPr kumimoji="1" lang="en-US" altLang="zh-CN" sz="2000" b="1" baseline="-30000">
                <a:effectLst>
                  <a:outerShdw blurRad="38100" dist="38100" dir="2700000" algn="tl">
                    <a:srgbClr val="C0C0C0"/>
                  </a:outerShdw>
                </a:effectLst>
                <a:latin typeface="Times New Roman" pitchFamily="18" charset="0"/>
              </a:rPr>
              <a:t>2</a:t>
            </a:r>
            <a:r>
              <a:rPr kumimoji="1" lang="en-US" altLang="zh-CN" sz="2000" b="1">
                <a:effectLst>
                  <a:outerShdw blurRad="38100" dist="38100" dir="2700000" algn="tl">
                    <a:srgbClr val="C0C0C0"/>
                  </a:outerShdw>
                </a:effectLst>
                <a:latin typeface="Times New Roman" pitchFamily="18" charset="0"/>
              </a:rPr>
              <a:t> + 2S</a:t>
            </a:r>
            <a:r>
              <a:rPr kumimoji="1" lang="en-US" altLang="zh-CN" sz="2000" b="1" baseline="-30000">
                <a:effectLst>
                  <a:outerShdw blurRad="38100" dist="38100" dir="2700000" algn="tl">
                    <a:srgbClr val="C0C0C0"/>
                  </a:outerShdw>
                </a:effectLst>
                <a:latin typeface="Times New Roman" pitchFamily="18" charset="0"/>
              </a:rPr>
              <a:t>2</a:t>
            </a:r>
            <a:r>
              <a:rPr kumimoji="1" lang="en-US" altLang="zh-CN" sz="2000" b="1">
                <a:effectLst>
                  <a:outerShdw blurRad="38100" dist="38100" dir="2700000" algn="tl">
                    <a:srgbClr val="C0C0C0"/>
                  </a:outerShdw>
                </a:effectLst>
                <a:latin typeface="Times New Roman" pitchFamily="18" charset="0"/>
              </a:rPr>
              <a:t>O</a:t>
            </a:r>
            <a:r>
              <a:rPr kumimoji="1" lang="en-US" altLang="zh-CN" sz="2000" b="1" baseline="-30000">
                <a:effectLst>
                  <a:outerShdw blurRad="38100" dist="38100" dir="2700000" algn="tl">
                    <a:srgbClr val="C0C0C0"/>
                  </a:outerShdw>
                </a:effectLst>
                <a:latin typeface="Times New Roman" pitchFamily="18" charset="0"/>
              </a:rPr>
              <a:t>3</a:t>
            </a:r>
            <a:r>
              <a:rPr kumimoji="1" lang="en-US" altLang="zh-CN" sz="2000" b="1" baseline="30000">
                <a:effectLst>
                  <a:outerShdw blurRad="38100" dist="38100" dir="2700000" algn="tl">
                    <a:srgbClr val="C0C0C0"/>
                  </a:outerShdw>
                </a:effectLst>
                <a:latin typeface="Times New Roman" pitchFamily="18" charset="0"/>
              </a:rPr>
              <a:t>2-</a:t>
            </a:r>
            <a:r>
              <a:rPr kumimoji="1" lang="en-US" altLang="zh-CN" sz="2000" b="1">
                <a:effectLst>
                  <a:outerShdw blurRad="38100" dist="38100" dir="2700000" algn="tl">
                    <a:srgbClr val="C0C0C0"/>
                  </a:outerShdw>
                </a:effectLst>
                <a:latin typeface="Times New Roman" pitchFamily="18" charset="0"/>
              </a:rPr>
              <a:t>              2I</a:t>
            </a:r>
            <a:r>
              <a:rPr kumimoji="1" lang="en-US" altLang="zh-CN" sz="2000" b="1" baseline="30000">
                <a:effectLst>
                  <a:outerShdw blurRad="38100" dist="38100" dir="2700000" algn="tl">
                    <a:srgbClr val="C0C0C0"/>
                  </a:outerShdw>
                </a:effectLst>
                <a:latin typeface="Times New Roman" pitchFamily="18" charset="0"/>
              </a:rPr>
              <a:t>-</a:t>
            </a:r>
            <a:r>
              <a:rPr kumimoji="1" lang="en-US" altLang="zh-CN" sz="2000" b="1">
                <a:effectLst>
                  <a:outerShdw blurRad="38100" dist="38100" dir="2700000" algn="tl">
                    <a:srgbClr val="C0C0C0"/>
                  </a:outerShdw>
                </a:effectLst>
                <a:latin typeface="Times New Roman" pitchFamily="18" charset="0"/>
              </a:rPr>
              <a:t>+ S</a:t>
            </a:r>
            <a:r>
              <a:rPr kumimoji="1" lang="en-US" altLang="zh-CN" sz="2000" b="1" baseline="-30000">
                <a:effectLst>
                  <a:outerShdw blurRad="38100" dist="38100" dir="2700000" algn="tl">
                    <a:srgbClr val="C0C0C0"/>
                  </a:outerShdw>
                </a:effectLst>
                <a:latin typeface="Times New Roman" pitchFamily="18" charset="0"/>
              </a:rPr>
              <a:t>4</a:t>
            </a:r>
            <a:r>
              <a:rPr kumimoji="1" lang="en-US" altLang="zh-CN" sz="2000" b="1">
                <a:effectLst>
                  <a:outerShdw blurRad="38100" dist="38100" dir="2700000" algn="tl">
                    <a:srgbClr val="C0C0C0"/>
                  </a:outerShdw>
                </a:effectLst>
                <a:latin typeface="Times New Roman" pitchFamily="18" charset="0"/>
              </a:rPr>
              <a:t>O</a:t>
            </a:r>
            <a:r>
              <a:rPr kumimoji="1" lang="en-US" altLang="zh-CN" sz="2000" b="1" baseline="-30000">
                <a:effectLst>
                  <a:outerShdw blurRad="38100" dist="38100" dir="2700000" algn="tl">
                    <a:srgbClr val="C0C0C0"/>
                  </a:outerShdw>
                </a:effectLst>
                <a:latin typeface="Times New Roman" pitchFamily="18" charset="0"/>
              </a:rPr>
              <a:t>6</a:t>
            </a:r>
            <a:r>
              <a:rPr kumimoji="1" lang="en-US" altLang="zh-CN" sz="2000" b="1" baseline="30000">
                <a:effectLst>
                  <a:outerShdw blurRad="38100" dist="38100" dir="2700000" algn="tl">
                    <a:srgbClr val="C0C0C0"/>
                  </a:outerShdw>
                </a:effectLst>
                <a:latin typeface="Times New Roman" pitchFamily="18" charset="0"/>
              </a:rPr>
              <a:t>2-</a:t>
            </a:r>
            <a:endParaRPr kumimoji="1" lang="en-US" altLang="zh-CN" sz="2000" b="1">
              <a:effectLst>
                <a:outerShdw blurRad="38100" dist="38100" dir="2700000" algn="tl">
                  <a:srgbClr val="C0C0C0"/>
                </a:outerShdw>
              </a:effectLst>
              <a:latin typeface="Times New Roman" pitchFamily="18" charset="0"/>
            </a:endParaRPr>
          </a:p>
        </p:txBody>
      </p:sp>
      <p:graphicFrame>
        <p:nvGraphicFramePr>
          <p:cNvPr id="33794" name="Object 3"/>
          <p:cNvGraphicFramePr>
            <a:graphicFrameLocks noChangeAspect="1"/>
          </p:cNvGraphicFramePr>
          <p:nvPr/>
        </p:nvGraphicFramePr>
        <p:xfrm>
          <a:off x="4356100" y="1196975"/>
          <a:ext cx="877888" cy="300038"/>
        </p:xfrm>
        <a:graphic>
          <a:graphicData uri="http://schemas.openxmlformats.org/presentationml/2006/ole">
            <mc:AlternateContent xmlns:mc="http://schemas.openxmlformats.org/markup-compatibility/2006">
              <mc:Choice xmlns:v="urn:schemas-microsoft-com:vml" Requires="v">
                <p:oleObj spid="_x0000_s670782" r:id="rId3" imgW="843280" imgH="167640" progId="ChemDraw.Document.4.5">
                  <p:embed/>
                </p:oleObj>
              </mc:Choice>
              <mc:Fallback>
                <p:oleObj r:id="rId3" imgW="843280" imgH="167640" progId="ChemDraw.Document.4.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1196975"/>
                        <a:ext cx="877888" cy="300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5" name="Object 4"/>
          <p:cNvGraphicFramePr>
            <a:graphicFrameLocks noChangeAspect="1"/>
          </p:cNvGraphicFramePr>
          <p:nvPr/>
        </p:nvGraphicFramePr>
        <p:xfrm>
          <a:off x="2411413" y="1916113"/>
          <a:ext cx="877887" cy="300037"/>
        </p:xfrm>
        <a:graphic>
          <a:graphicData uri="http://schemas.openxmlformats.org/presentationml/2006/ole">
            <mc:AlternateContent xmlns:mc="http://schemas.openxmlformats.org/markup-compatibility/2006">
              <mc:Choice xmlns:v="urn:schemas-microsoft-com:vml" Requires="v">
                <p:oleObj spid="_x0000_s670783" r:id="rId5" imgW="843280" imgH="167640" progId="ChemDraw.Document.4.5">
                  <p:embed/>
                </p:oleObj>
              </mc:Choice>
              <mc:Fallback>
                <p:oleObj r:id="rId5" imgW="843280" imgH="167640" progId="ChemDraw.Document.4.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1916113"/>
                        <a:ext cx="877887" cy="30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3125" name="Object 5"/>
          <p:cNvGraphicFramePr>
            <a:graphicFrameLocks noChangeAspect="1"/>
          </p:cNvGraphicFramePr>
          <p:nvPr/>
        </p:nvGraphicFramePr>
        <p:xfrm>
          <a:off x="1331913" y="2349500"/>
          <a:ext cx="5232400" cy="1162050"/>
        </p:xfrm>
        <a:graphic>
          <a:graphicData uri="http://schemas.openxmlformats.org/presentationml/2006/ole">
            <mc:AlternateContent xmlns:mc="http://schemas.openxmlformats.org/markup-compatibility/2006">
              <mc:Choice xmlns:v="urn:schemas-microsoft-com:vml" Requires="v">
                <p:oleObj spid="_x0000_s670784" name="Equation" r:id="rId7" imgW="2171520" imgH="482400" progId="Equation.DSMT4">
                  <p:embed/>
                </p:oleObj>
              </mc:Choice>
              <mc:Fallback>
                <p:oleObj name="Equation" r:id="rId7" imgW="2171520" imgH="482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2349500"/>
                        <a:ext cx="5232400" cy="1162050"/>
                      </a:xfrm>
                      <a:prstGeom prst="rect">
                        <a:avLst/>
                      </a:prstGeom>
                      <a:solidFill>
                        <a:srgbClr val="FFFFFF"/>
                      </a:solidFill>
                    </p:spPr>
                  </p:pic>
                </p:oleObj>
              </mc:Fallback>
            </mc:AlternateContent>
          </a:graphicData>
        </a:graphic>
      </p:graphicFrame>
      <p:sp>
        <p:nvSpPr>
          <p:cNvPr id="33800" name="Rectangle 6"/>
          <p:cNvSpPr>
            <a:spLocks noChangeArrowheads="1"/>
          </p:cNvSpPr>
          <p:nvPr/>
        </p:nvSpPr>
        <p:spPr bwMode="auto">
          <a:xfrm>
            <a:off x="395288" y="260350"/>
            <a:ext cx="1008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ea typeface="楷体_GB2312" pitchFamily="49" charset="-122"/>
              </a:rPr>
              <a:t>标定</a:t>
            </a:r>
          </a:p>
        </p:txBody>
      </p:sp>
      <p:sp>
        <p:nvSpPr>
          <p:cNvPr id="33801" name="Rectangle 7"/>
          <p:cNvSpPr>
            <a:spLocks noChangeArrowheads="1"/>
          </p:cNvSpPr>
          <p:nvPr/>
        </p:nvSpPr>
        <p:spPr bwMode="auto">
          <a:xfrm>
            <a:off x="539750" y="765175"/>
            <a:ext cx="3455988"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rgbClr val="FF66CC"/>
              </a:buClr>
              <a:buFont typeface="Wingdings" panose="05000000000000000000" pitchFamily="2" charset="2"/>
              <a:buNone/>
            </a:pPr>
            <a:r>
              <a:rPr lang="en-US" altLang="zh-CN" sz="2400" b="1">
                <a:latin typeface="Times New Roman" panose="02020603050405020304" pitchFamily="18" charset="0"/>
                <a:ea typeface="楷体_GB2312" pitchFamily="49" charset="-122"/>
              </a:rPr>
              <a:t>K</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CrO</a:t>
            </a:r>
            <a:r>
              <a:rPr lang="en-US" altLang="zh-CN" sz="2400" b="1" baseline="-25000">
                <a:latin typeface="Times New Roman" panose="02020603050405020304" pitchFamily="18" charset="0"/>
                <a:ea typeface="楷体_GB2312" pitchFamily="49" charset="-122"/>
              </a:rPr>
              <a:t>7</a:t>
            </a:r>
            <a:r>
              <a:rPr lang="zh-CN" altLang="en-US" sz="2400" b="1">
                <a:latin typeface="Times New Roman" panose="02020603050405020304" pitchFamily="18" charset="0"/>
                <a:ea typeface="楷体_GB2312" pitchFamily="49" charset="-122"/>
              </a:rPr>
              <a:t>基准物标定法</a:t>
            </a:r>
          </a:p>
        </p:txBody>
      </p:sp>
      <p:sp>
        <p:nvSpPr>
          <p:cNvPr id="773128" name="Text Box 8"/>
          <p:cNvSpPr txBox="1">
            <a:spLocks noChangeArrowheads="1"/>
          </p:cNvSpPr>
          <p:nvPr/>
        </p:nvSpPr>
        <p:spPr bwMode="auto">
          <a:xfrm>
            <a:off x="755650" y="3357563"/>
            <a:ext cx="22479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lang="zh-CN" altLang="en-US" sz="2400" b="1">
                <a:ea typeface="楷体_GB2312" pitchFamily="49" charset="-122"/>
              </a:rPr>
              <a:t>注意事项：</a:t>
            </a:r>
          </a:p>
        </p:txBody>
      </p:sp>
      <p:sp>
        <p:nvSpPr>
          <p:cNvPr id="773129" name="Text Box 9"/>
          <p:cNvSpPr txBox="1">
            <a:spLocks noChangeArrowheads="1"/>
          </p:cNvSpPr>
          <p:nvPr/>
        </p:nvSpPr>
        <p:spPr bwMode="auto">
          <a:xfrm>
            <a:off x="684213" y="3933825"/>
            <a:ext cx="7991475"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buFontTx/>
              <a:buAutoNum type="circleNumDbPlain"/>
            </a:pPr>
            <a:r>
              <a:rPr lang="zh-CN" altLang="en-US" sz="2400" b="1">
                <a:latin typeface="Times New Roman" panose="02020603050405020304" pitchFamily="18" charset="0"/>
                <a:ea typeface="楷体_GB2312" pitchFamily="49" charset="-122"/>
              </a:rPr>
              <a:t>酸度：</a:t>
            </a:r>
            <a:r>
              <a:rPr lang="en-US" altLang="zh-CN" sz="2400" b="1">
                <a:latin typeface="Times New Roman" panose="02020603050405020304" pitchFamily="18" charset="0"/>
                <a:ea typeface="楷体_GB2312" pitchFamily="49" charset="-122"/>
              </a:rPr>
              <a:t>0.2~0.4mol/L</a:t>
            </a:r>
            <a:r>
              <a:rPr lang="zh-CN" altLang="en-US" sz="2400" b="1">
                <a:latin typeface="Times New Roman" panose="02020603050405020304" pitchFamily="18" charset="0"/>
                <a:ea typeface="楷体_GB2312" pitchFamily="49" charset="-122"/>
              </a:rPr>
              <a:t>。酸度愈大，反应愈快；但酸度太大，</a:t>
            </a:r>
            <a:r>
              <a:rPr lang="en-US" altLang="zh-CN" sz="2400" b="1">
                <a:latin typeface="Times New Roman" panose="02020603050405020304" pitchFamily="18" charset="0"/>
                <a:ea typeface="楷体_GB2312" pitchFamily="49" charset="-122"/>
              </a:rPr>
              <a:t>I</a:t>
            </a:r>
            <a:r>
              <a:rPr lang="en-US" altLang="zh-CN" sz="2400" b="1" baseline="30000">
                <a:latin typeface="Times New Roman" panose="02020603050405020304" pitchFamily="18" charset="0"/>
                <a:ea typeface="楷体_GB2312" pitchFamily="49" charset="-122"/>
              </a:rPr>
              <a:t>-</a:t>
            </a:r>
            <a:r>
              <a:rPr lang="zh-CN" altLang="en-US" sz="2400" b="1">
                <a:latin typeface="Times New Roman" panose="02020603050405020304" pitchFamily="18" charset="0"/>
                <a:ea typeface="楷体_GB2312" pitchFamily="49" charset="-122"/>
              </a:rPr>
              <a:t>易被空气中氧化。</a:t>
            </a:r>
          </a:p>
          <a:p>
            <a:pPr eaLnBrk="1" hangingPunct="1">
              <a:lnSpc>
                <a:spcPct val="125000"/>
              </a:lnSpc>
              <a:buFontTx/>
              <a:buAutoNum type="circleNumDbPlain"/>
            </a:pPr>
            <a:r>
              <a:rPr lang="en-US" altLang="zh-CN" sz="2400" b="1">
                <a:latin typeface="Times New Roman" panose="02020603050405020304" pitchFamily="18" charset="0"/>
                <a:ea typeface="楷体_GB2312" pitchFamily="49" charset="-122"/>
              </a:rPr>
              <a:t>K</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Cr</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O</a:t>
            </a:r>
            <a:r>
              <a:rPr lang="en-US" altLang="zh-CN" sz="2400" b="1" baseline="-25000">
                <a:latin typeface="Times New Roman" panose="02020603050405020304" pitchFamily="18" charset="0"/>
                <a:ea typeface="楷体_GB2312" pitchFamily="49" charset="-122"/>
              </a:rPr>
              <a:t>7</a:t>
            </a:r>
            <a:r>
              <a:rPr lang="zh-CN" altLang="en-US" sz="2400" b="1">
                <a:latin typeface="Times New Roman" panose="02020603050405020304" pitchFamily="18" charset="0"/>
                <a:ea typeface="楷体_GB2312" pitchFamily="49" charset="-122"/>
              </a:rPr>
              <a:t>与</a:t>
            </a:r>
            <a:r>
              <a:rPr lang="en-US" altLang="zh-CN" sz="2400" b="1">
                <a:latin typeface="Times New Roman" panose="02020603050405020304" pitchFamily="18" charset="0"/>
                <a:ea typeface="楷体_GB2312" pitchFamily="49" charset="-122"/>
              </a:rPr>
              <a:t>I</a:t>
            </a:r>
            <a:r>
              <a:rPr lang="en-US" altLang="zh-CN" sz="2400" b="1" baseline="30000">
                <a:latin typeface="Times New Roman" panose="02020603050405020304" pitchFamily="18" charset="0"/>
                <a:ea typeface="楷体_GB2312" pitchFamily="49" charset="-122"/>
              </a:rPr>
              <a:t>-</a:t>
            </a:r>
            <a:r>
              <a:rPr lang="zh-CN" altLang="en-US" sz="2400" b="1">
                <a:latin typeface="Times New Roman" panose="02020603050405020304" pitchFamily="18" charset="0"/>
                <a:ea typeface="楷体_GB2312" pitchFamily="49" charset="-122"/>
              </a:rPr>
              <a:t>反应速度较慢，应将反应液置于碘瓶或盖表面皿的锥形瓶中，暗处放置</a:t>
            </a:r>
            <a:r>
              <a:rPr lang="en-US" altLang="zh-CN" sz="2400" b="1">
                <a:latin typeface="Times New Roman" panose="02020603050405020304" pitchFamily="18" charset="0"/>
                <a:ea typeface="楷体_GB2312" pitchFamily="49" charset="-122"/>
              </a:rPr>
              <a:t>5min</a:t>
            </a:r>
            <a:r>
              <a:rPr lang="zh-CN" altLang="en-US" sz="2400" b="1">
                <a:latin typeface="Times New Roman" panose="02020603050405020304" pitchFamily="18" charset="0"/>
                <a:ea typeface="楷体_GB2312" pitchFamily="49" charset="-122"/>
              </a:rPr>
              <a:t>，待反应完全后，再进行滴定。</a:t>
            </a:r>
          </a:p>
        </p:txBody>
      </p:sp>
    </p:spTree>
    <p:extLst>
      <p:ext uri="{BB962C8B-B14F-4D97-AF65-F5344CB8AC3E}">
        <p14:creationId xmlns:p14="http://schemas.microsoft.com/office/powerpoint/2010/main" val="1658983536"/>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73125"/>
                                        </p:tgtEl>
                                        <p:attrNameLst>
                                          <p:attrName>style.visibility</p:attrName>
                                        </p:attrNameLst>
                                      </p:cBhvr>
                                      <p:to>
                                        <p:strVal val="visible"/>
                                      </p:to>
                                    </p:set>
                                    <p:animEffect transition="in" filter="dissolve">
                                      <p:cBhvr>
                                        <p:cTn id="7" dur="500"/>
                                        <p:tgtEl>
                                          <p:spTgt spid="7731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73129"/>
                                        </p:tgtEl>
                                        <p:attrNameLst>
                                          <p:attrName>style.visibility</p:attrName>
                                        </p:attrNameLst>
                                      </p:cBhvr>
                                      <p:to>
                                        <p:strVal val="visible"/>
                                      </p:to>
                                    </p:set>
                                    <p:animEffect transition="in" filter="checkerboard(across)">
                                      <p:cBhvr>
                                        <p:cTn id="12" dur="500"/>
                                        <p:tgtEl>
                                          <p:spTgt spid="773129"/>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773128"/>
                                        </p:tgtEl>
                                        <p:attrNameLst>
                                          <p:attrName>style.visibility</p:attrName>
                                        </p:attrNameLst>
                                      </p:cBhvr>
                                      <p:to>
                                        <p:strVal val="visible"/>
                                      </p:to>
                                    </p:set>
                                    <p:animEffect transition="in" filter="checkerboard(across)">
                                      <p:cBhvr>
                                        <p:cTn id="15" dur="500"/>
                                        <p:tgtEl>
                                          <p:spTgt spid="773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128" grpId="0"/>
      <p:bldP spid="773129" grpId="0"/>
    </p:bld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F5517FB-A5FC-47BD-B64F-96B6724E8D5B}" type="slidenum">
              <a:rPr lang="zh-CN" altLang="en-US">
                <a:latin typeface="Arial Black" panose="020B0A04020102020204" pitchFamily="34" charset="0"/>
              </a:rPr>
              <a:pPr eaLnBrk="1" hangingPunct="1"/>
              <a:t>128</a:t>
            </a:fld>
            <a:endParaRPr lang="en-US" altLang="zh-CN">
              <a:latin typeface="Arial Black" panose="020B0A04020102020204" pitchFamily="34" charset="0"/>
            </a:endParaRPr>
          </a:p>
        </p:txBody>
      </p:sp>
      <p:sp>
        <p:nvSpPr>
          <p:cNvPr id="75779"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44985D4-59B7-4234-A2F8-A96F27B1DEF7}" type="datetime3">
              <a:rPr lang="zh-CN" altLang="en-US" smtClean="0"/>
              <a:pPr eaLnBrk="1" hangingPunct="1"/>
              <a:t>2018年11月15日星期四</a:t>
            </a:fld>
            <a:endParaRPr lang="en-US" altLang="zh-CN" smtClean="0"/>
          </a:p>
        </p:txBody>
      </p:sp>
      <p:sp>
        <p:nvSpPr>
          <p:cNvPr id="774146" name="Rectangle 2"/>
          <p:cNvSpPr>
            <a:spLocks noChangeArrowheads="1"/>
          </p:cNvSpPr>
          <p:nvPr/>
        </p:nvSpPr>
        <p:spPr bwMode="auto">
          <a:xfrm>
            <a:off x="468313" y="333375"/>
            <a:ext cx="4392612" cy="457200"/>
          </a:xfrm>
          <a:prstGeom prst="rect">
            <a:avLst/>
          </a:prstGeom>
          <a:noFill/>
          <a:ln w="12700">
            <a:noFill/>
            <a:miter lim="800000"/>
            <a:headEnd/>
            <a:tailEnd/>
          </a:ln>
          <a:effectLst/>
        </p:spPr>
        <p:txBody>
          <a:bodyPr>
            <a:spAutoFit/>
          </a:bodyPr>
          <a:lstStyle/>
          <a:p>
            <a:pPr>
              <a:defRPr/>
            </a:pPr>
            <a:r>
              <a:rPr lang="zh-CN" altLang="en-US" sz="2400" b="1">
                <a:solidFill>
                  <a:srgbClr val="0000CC"/>
                </a:solidFill>
                <a:effectLst>
                  <a:outerShdw blurRad="38100" dist="38100" dir="2700000" algn="tl">
                    <a:srgbClr val="C0C0C0"/>
                  </a:outerShdw>
                </a:effectLst>
                <a:latin typeface="Arial" charset="0"/>
                <a:ea typeface="楷体_GB2312" pitchFamily="49" charset="-122"/>
              </a:rPr>
              <a:t>碘量法误差的主要来源</a:t>
            </a:r>
          </a:p>
        </p:txBody>
      </p:sp>
      <p:sp>
        <p:nvSpPr>
          <p:cNvPr id="774147" name="Rectangle 3"/>
          <p:cNvSpPr>
            <a:spLocks noChangeArrowheads="1"/>
          </p:cNvSpPr>
          <p:nvPr/>
        </p:nvSpPr>
        <p:spPr bwMode="auto">
          <a:xfrm>
            <a:off x="755650" y="908050"/>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3300"/>
                </a:solidFill>
                <a:ea typeface="楷体_GB2312" pitchFamily="49" charset="-122"/>
              </a:rPr>
              <a:t>碘的挥发</a:t>
            </a:r>
          </a:p>
        </p:txBody>
      </p:sp>
      <p:sp>
        <p:nvSpPr>
          <p:cNvPr id="774148" name="Rectangle 4"/>
          <p:cNvSpPr>
            <a:spLocks noChangeArrowheads="1"/>
          </p:cNvSpPr>
          <p:nvPr/>
        </p:nvSpPr>
        <p:spPr bwMode="auto">
          <a:xfrm>
            <a:off x="827088" y="1412875"/>
            <a:ext cx="813752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buFontTx/>
              <a:buAutoNum type="circleNumDbPlain"/>
            </a:pPr>
            <a:r>
              <a:rPr lang="zh-CN" altLang="en-US" sz="2400" b="1">
                <a:latin typeface="Times New Roman" panose="02020603050405020304" pitchFamily="18" charset="0"/>
                <a:ea typeface="楷体_GB2312" pitchFamily="49" charset="-122"/>
              </a:rPr>
              <a:t>加入过量</a:t>
            </a:r>
            <a:r>
              <a:rPr lang="en-US" altLang="zh-CN" sz="2400" b="1">
                <a:latin typeface="Times New Roman" panose="02020603050405020304" pitchFamily="18" charset="0"/>
                <a:ea typeface="楷体_GB2312" pitchFamily="49" charset="-122"/>
              </a:rPr>
              <a:t>KI——</a:t>
            </a:r>
            <a:r>
              <a:rPr lang="zh-CN" altLang="en-US" sz="2400" b="1">
                <a:latin typeface="Times New Roman" panose="02020603050405020304" pitchFamily="18" charset="0"/>
                <a:ea typeface="楷体_GB2312" pitchFamily="49" charset="-122"/>
              </a:rPr>
              <a:t>助溶，防止挥发。增大浓度，提高速度</a:t>
            </a:r>
          </a:p>
          <a:p>
            <a:pPr eaLnBrk="1" hangingPunct="1">
              <a:lnSpc>
                <a:spcPct val="125000"/>
              </a:lnSpc>
              <a:buFontTx/>
              <a:buAutoNum type="circleNumDbPlain"/>
            </a:pPr>
            <a:r>
              <a:rPr lang="zh-CN" altLang="en-US" sz="2400" b="1">
                <a:latin typeface="Times New Roman" panose="02020603050405020304" pitchFamily="18" charset="0"/>
                <a:ea typeface="楷体_GB2312" pitchFamily="49" charset="-122"/>
              </a:rPr>
              <a:t>溶液温度勿高</a:t>
            </a:r>
          </a:p>
          <a:p>
            <a:pPr eaLnBrk="1" hangingPunct="1">
              <a:lnSpc>
                <a:spcPct val="125000"/>
              </a:lnSpc>
              <a:buFontTx/>
              <a:buAutoNum type="circleNumDbPlain"/>
            </a:pPr>
            <a:r>
              <a:rPr lang="zh-CN" altLang="en-US" sz="2400" b="1">
                <a:latin typeface="Times New Roman" panose="02020603050405020304" pitchFamily="18" charset="0"/>
                <a:ea typeface="楷体_GB2312" pitchFamily="49" charset="-122"/>
              </a:rPr>
              <a:t>碘量瓶中进行反应</a:t>
            </a:r>
          </a:p>
          <a:p>
            <a:pPr eaLnBrk="1" hangingPunct="1">
              <a:lnSpc>
                <a:spcPct val="125000"/>
              </a:lnSpc>
              <a:buFontTx/>
              <a:buAutoNum type="circleNumDbPlain"/>
            </a:pPr>
            <a:r>
              <a:rPr lang="zh-CN" altLang="en-US" sz="2400" b="1">
                <a:latin typeface="Times New Roman" panose="02020603050405020304" pitchFamily="18" charset="0"/>
                <a:ea typeface="楷体_GB2312" pitchFamily="49" charset="-122"/>
              </a:rPr>
              <a:t>滴定中勿过分振摇</a:t>
            </a:r>
          </a:p>
        </p:txBody>
      </p:sp>
      <p:sp>
        <p:nvSpPr>
          <p:cNvPr id="774149" name="Rectangle 5"/>
          <p:cNvSpPr>
            <a:spLocks noChangeArrowheads="1"/>
          </p:cNvSpPr>
          <p:nvPr/>
        </p:nvSpPr>
        <p:spPr bwMode="auto">
          <a:xfrm>
            <a:off x="684213" y="3429000"/>
            <a:ext cx="5472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3300"/>
                </a:solidFill>
                <a:ea typeface="楷体_GB2312" pitchFamily="49" charset="-122"/>
              </a:rPr>
              <a:t>碘离子的氧化（酸性条件下）</a:t>
            </a:r>
          </a:p>
        </p:txBody>
      </p:sp>
      <p:sp>
        <p:nvSpPr>
          <p:cNvPr id="774150" name="Rectangle 6"/>
          <p:cNvSpPr>
            <a:spLocks noChangeArrowheads="1"/>
          </p:cNvSpPr>
          <p:nvPr/>
        </p:nvSpPr>
        <p:spPr bwMode="auto">
          <a:xfrm>
            <a:off x="971550" y="4076700"/>
            <a:ext cx="583247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buFontTx/>
              <a:buAutoNum type="circleNumDbPlain"/>
            </a:pPr>
            <a:r>
              <a:rPr lang="zh-CN" altLang="en-US" sz="2400" b="1">
                <a:latin typeface="Times New Roman" panose="02020603050405020304" pitchFamily="18" charset="0"/>
                <a:ea typeface="楷体_GB2312" pitchFamily="49" charset="-122"/>
              </a:rPr>
              <a:t>控制溶液酸度</a:t>
            </a:r>
          </a:p>
          <a:p>
            <a:pPr eaLnBrk="1" hangingPunct="1">
              <a:lnSpc>
                <a:spcPct val="125000"/>
              </a:lnSpc>
              <a:buFontTx/>
              <a:buAutoNum type="circleNumDbPlain"/>
            </a:pPr>
            <a:r>
              <a:rPr lang="zh-CN" altLang="en-US" sz="2400" b="1">
                <a:latin typeface="Times New Roman" panose="02020603050405020304" pitchFamily="18" charset="0"/>
                <a:ea typeface="楷体_GB2312" pitchFamily="49" charset="-122"/>
              </a:rPr>
              <a:t>避免光照（暗处放置）</a:t>
            </a:r>
          </a:p>
          <a:p>
            <a:pPr eaLnBrk="1" hangingPunct="1">
              <a:lnSpc>
                <a:spcPct val="125000"/>
              </a:lnSpc>
              <a:buFontTx/>
              <a:buAutoNum type="circleNumDbPlain"/>
            </a:pPr>
            <a:r>
              <a:rPr lang="en-US" altLang="zh-CN" sz="2400" b="1">
                <a:latin typeface="Times New Roman" panose="02020603050405020304" pitchFamily="18" charset="0"/>
                <a:ea typeface="楷体_GB2312" pitchFamily="49" charset="-122"/>
              </a:rPr>
              <a:t>I</a:t>
            </a:r>
            <a:r>
              <a:rPr lang="en-US" altLang="zh-CN" sz="2400" b="1" baseline="-25000">
                <a:latin typeface="Times New Roman" panose="02020603050405020304" pitchFamily="18" charset="0"/>
                <a:ea typeface="楷体_GB2312" pitchFamily="49" charset="-122"/>
              </a:rPr>
              <a:t>2</a:t>
            </a:r>
            <a:r>
              <a:rPr lang="zh-CN" altLang="en-US" sz="2400" b="1">
                <a:latin typeface="Times New Roman" panose="02020603050405020304" pitchFamily="18" charset="0"/>
                <a:ea typeface="楷体_GB2312" pitchFamily="49" charset="-122"/>
              </a:rPr>
              <a:t>完全析出后立即滴定</a:t>
            </a:r>
          </a:p>
          <a:p>
            <a:pPr eaLnBrk="1" hangingPunct="1">
              <a:lnSpc>
                <a:spcPct val="125000"/>
              </a:lnSpc>
              <a:buFontTx/>
              <a:buAutoNum type="circleNumDbPlain"/>
            </a:pPr>
            <a:r>
              <a:rPr lang="zh-CN" altLang="en-US" sz="2400" b="1">
                <a:latin typeface="Times New Roman" panose="02020603050405020304" pitchFamily="18" charset="0"/>
                <a:ea typeface="楷体_GB2312" pitchFamily="49" charset="-122"/>
              </a:rPr>
              <a:t>除去杂质（</a:t>
            </a:r>
            <a:r>
              <a:rPr lang="en-US" altLang="zh-CN" sz="2400" b="1">
                <a:latin typeface="Times New Roman" panose="02020603050405020304" pitchFamily="18" charset="0"/>
                <a:ea typeface="楷体_GB2312" pitchFamily="49" charset="-122"/>
              </a:rPr>
              <a:t>NO</a:t>
            </a:r>
            <a:r>
              <a:rPr lang="en-US" altLang="zh-CN" sz="2400" b="1" baseline="-25000">
                <a:latin typeface="Times New Roman" panose="02020603050405020304" pitchFamily="18" charset="0"/>
                <a:ea typeface="楷体_GB2312" pitchFamily="49" charset="-122"/>
              </a:rPr>
              <a:t>3</a:t>
            </a:r>
            <a:r>
              <a:rPr lang="en-US" altLang="zh-CN" sz="2400" b="1" baseline="30000">
                <a:latin typeface="Times New Roman" panose="02020603050405020304" pitchFamily="18" charset="0"/>
                <a:ea typeface="楷体_GB2312" pitchFamily="49" charset="-122"/>
              </a:rPr>
              <a:t>-</a:t>
            </a:r>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ea typeface="楷体_GB2312" pitchFamily="49" charset="-122"/>
              </a:rPr>
              <a:t>Cu</a:t>
            </a:r>
            <a:r>
              <a:rPr lang="en-US" altLang="zh-CN" sz="2400" b="1" baseline="30000">
                <a:latin typeface="Times New Roman" panose="02020603050405020304" pitchFamily="18" charset="0"/>
                <a:ea typeface="楷体_GB2312" pitchFamily="49" charset="-122"/>
              </a:rPr>
              <a:t>2+</a:t>
            </a:r>
            <a:r>
              <a:rPr lang="zh-CN" altLang="en-US" sz="2400" b="1">
                <a:latin typeface="Times New Roman" panose="02020603050405020304" pitchFamily="18" charset="0"/>
                <a:ea typeface="楷体_GB2312" pitchFamily="49" charset="-122"/>
              </a:rPr>
              <a:t>）</a:t>
            </a:r>
          </a:p>
        </p:txBody>
      </p:sp>
    </p:spTree>
    <p:extLst>
      <p:ext uri="{BB962C8B-B14F-4D97-AF65-F5344CB8AC3E}">
        <p14:creationId xmlns:p14="http://schemas.microsoft.com/office/powerpoint/2010/main" val="4162833443"/>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4149"/>
                                        </p:tgtEl>
                                        <p:attrNameLst>
                                          <p:attrName>style.visibility</p:attrName>
                                        </p:attrNameLst>
                                      </p:cBhvr>
                                      <p:to>
                                        <p:strVal val="visible"/>
                                      </p:to>
                                    </p:set>
                                    <p:anim calcmode="lin" valueType="num">
                                      <p:cBhvr additive="base">
                                        <p:cTn id="7" dur="500" fill="hold"/>
                                        <p:tgtEl>
                                          <p:spTgt spid="774149"/>
                                        </p:tgtEl>
                                        <p:attrNameLst>
                                          <p:attrName>ppt_x</p:attrName>
                                        </p:attrNameLst>
                                      </p:cBhvr>
                                      <p:tavLst>
                                        <p:tav tm="0">
                                          <p:val>
                                            <p:strVal val="0-#ppt_w/2"/>
                                          </p:val>
                                        </p:tav>
                                        <p:tav tm="100000">
                                          <p:val>
                                            <p:strVal val="#ppt_x"/>
                                          </p:val>
                                        </p:tav>
                                      </p:tavLst>
                                    </p:anim>
                                    <p:anim calcmode="lin" valueType="num">
                                      <p:cBhvr additive="base">
                                        <p:cTn id="8" dur="500" fill="hold"/>
                                        <p:tgtEl>
                                          <p:spTgt spid="77414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74147"/>
                                        </p:tgtEl>
                                        <p:attrNameLst>
                                          <p:attrName>style.visibility</p:attrName>
                                        </p:attrNameLst>
                                      </p:cBhvr>
                                      <p:to>
                                        <p:strVal val="visible"/>
                                      </p:to>
                                    </p:set>
                                    <p:anim calcmode="lin" valueType="num">
                                      <p:cBhvr additive="base">
                                        <p:cTn id="11" dur="500" fill="hold"/>
                                        <p:tgtEl>
                                          <p:spTgt spid="774147"/>
                                        </p:tgtEl>
                                        <p:attrNameLst>
                                          <p:attrName>ppt_x</p:attrName>
                                        </p:attrNameLst>
                                      </p:cBhvr>
                                      <p:tavLst>
                                        <p:tav tm="0">
                                          <p:val>
                                            <p:strVal val="0-#ppt_w/2"/>
                                          </p:val>
                                        </p:tav>
                                        <p:tav tm="100000">
                                          <p:val>
                                            <p:strVal val="#ppt_x"/>
                                          </p:val>
                                        </p:tav>
                                      </p:tavLst>
                                    </p:anim>
                                    <p:anim calcmode="lin" valueType="num">
                                      <p:cBhvr additive="base">
                                        <p:cTn id="12" dur="500" fill="hold"/>
                                        <p:tgtEl>
                                          <p:spTgt spid="774147"/>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774148"/>
                                        </p:tgtEl>
                                        <p:attrNameLst>
                                          <p:attrName>style.visibility</p:attrName>
                                        </p:attrNameLst>
                                      </p:cBhvr>
                                      <p:to>
                                        <p:strVal val="visible"/>
                                      </p:to>
                                    </p:set>
                                    <p:animEffect transition="in" filter="diamond(in)">
                                      <p:cBhvr>
                                        <p:cTn id="17" dur="2000"/>
                                        <p:tgtEl>
                                          <p:spTgt spid="77414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774150"/>
                                        </p:tgtEl>
                                        <p:attrNameLst>
                                          <p:attrName>style.visibility</p:attrName>
                                        </p:attrNameLst>
                                      </p:cBhvr>
                                      <p:to>
                                        <p:strVal val="visible"/>
                                      </p:to>
                                    </p:set>
                                    <p:anim calcmode="lin" valueType="num">
                                      <p:cBhvr>
                                        <p:cTn id="22" dur="1000" fill="hold"/>
                                        <p:tgtEl>
                                          <p:spTgt spid="774150"/>
                                        </p:tgtEl>
                                        <p:attrNameLst>
                                          <p:attrName>ppt_w</p:attrName>
                                        </p:attrNameLst>
                                      </p:cBhvr>
                                      <p:tavLst>
                                        <p:tav tm="0">
                                          <p:val>
                                            <p:strVal val="#ppt_w*0.70"/>
                                          </p:val>
                                        </p:tav>
                                        <p:tav tm="100000">
                                          <p:val>
                                            <p:strVal val="#ppt_w"/>
                                          </p:val>
                                        </p:tav>
                                      </p:tavLst>
                                    </p:anim>
                                    <p:anim calcmode="lin" valueType="num">
                                      <p:cBhvr>
                                        <p:cTn id="23" dur="1000" fill="hold"/>
                                        <p:tgtEl>
                                          <p:spTgt spid="774150"/>
                                        </p:tgtEl>
                                        <p:attrNameLst>
                                          <p:attrName>ppt_h</p:attrName>
                                        </p:attrNameLst>
                                      </p:cBhvr>
                                      <p:tavLst>
                                        <p:tav tm="0">
                                          <p:val>
                                            <p:strVal val="#ppt_h"/>
                                          </p:val>
                                        </p:tav>
                                        <p:tav tm="100000">
                                          <p:val>
                                            <p:strVal val="#ppt_h"/>
                                          </p:val>
                                        </p:tav>
                                      </p:tavLst>
                                    </p:anim>
                                    <p:animEffect transition="in" filter="fade">
                                      <p:cBhvr>
                                        <p:cTn id="24" dur="1000"/>
                                        <p:tgtEl>
                                          <p:spTgt spid="774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147" grpId="0"/>
      <p:bldP spid="774148" grpId="0"/>
      <p:bldP spid="774149" grpId="0"/>
      <p:bldP spid="774150" grpId="0"/>
    </p:bld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20"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B0A782F-52D0-4B7F-9EF2-32973A046E65}" type="slidenum">
              <a:rPr lang="zh-CN" altLang="en-US">
                <a:latin typeface="Arial Black" panose="020B0A04020102020204" pitchFamily="34" charset="0"/>
              </a:rPr>
              <a:pPr eaLnBrk="1" hangingPunct="1"/>
              <a:t>129</a:t>
            </a:fld>
            <a:endParaRPr lang="en-US" altLang="zh-CN">
              <a:latin typeface="Arial Black" panose="020B0A04020102020204" pitchFamily="34" charset="0"/>
            </a:endParaRPr>
          </a:p>
        </p:txBody>
      </p:sp>
      <p:sp>
        <p:nvSpPr>
          <p:cNvPr id="34821"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96C1563-47E2-4E03-86BE-EE957759F830}" type="datetime3">
              <a:rPr lang="zh-CN" altLang="en-US" smtClean="0"/>
              <a:pPr eaLnBrk="1" hangingPunct="1"/>
              <a:t>2018年11月15日星期四</a:t>
            </a:fld>
            <a:endParaRPr lang="en-US" altLang="zh-CN" smtClean="0"/>
          </a:p>
        </p:txBody>
      </p:sp>
      <p:grpSp>
        <p:nvGrpSpPr>
          <p:cNvPr id="34822" name="Group 2"/>
          <p:cNvGrpSpPr>
            <a:grpSpLocks/>
          </p:cNvGrpSpPr>
          <p:nvPr/>
        </p:nvGrpSpPr>
        <p:grpSpPr bwMode="auto">
          <a:xfrm>
            <a:off x="1331913" y="5734050"/>
            <a:ext cx="7239000" cy="396875"/>
            <a:chOff x="839" y="3612"/>
            <a:chExt cx="4560" cy="250"/>
          </a:xfrm>
        </p:grpSpPr>
        <p:sp>
          <p:nvSpPr>
            <p:cNvPr id="775171" name="Text Box 3"/>
            <p:cNvSpPr txBox="1">
              <a:spLocks noChangeArrowheads="1"/>
            </p:cNvSpPr>
            <p:nvPr/>
          </p:nvSpPr>
          <p:spPr bwMode="auto">
            <a:xfrm>
              <a:off x="839" y="3612"/>
              <a:ext cx="4560" cy="250"/>
            </a:xfrm>
            <a:prstGeom prst="rect">
              <a:avLst/>
            </a:prstGeom>
            <a:noFill/>
            <a:ln w="12700">
              <a:noFill/>
              <a:miter lim="800000"/>
              <a:headEnd/>
              <a:tailEnd/>
            </a:ln>
            <a:effectLst/>
          </p:spPr>
          <p:txBody>
            <a:bodyPr>
              <a:spAutoFit/>
            </a:bodyPr>
            <a:lstStyle/>
            <a:p>
              <a:pPr algn="just">
                <a:spcBef>
                  <a:spcPct val="50000"/>
                </a:spcBef>
                <a:buClr>
                  <a:schemeClr val="hlink"/>
                </a:buClr>
                <a:buSzPct val="75000"/>
                <a:buFont typeface="Wingdings" pitchFamily="2" charset="2"/>
                <a:buNone/>
                <a:defRPr/>
              </a:pPr>
              <a:r>
                <a:rPr kumimoji="1" lang="en-US" altLang="zh-CN" sz="2000" b="1">
                  <a:effectLst>
                    <a:outerShdw blurRad="38100" dist="38100" dir="2700000" algn="tl">
                      <a:srgbClr val="C0C0C0"/>
                    </a:outerShdw>
                  </a:effectLst>
                  <a:latin typeface="Times New Roman" pitchFamily="18" charset="0"/>
                  <a:ea typeface="楷体_GB2312" pitchFamily="49" charset="-122"/>
                </a:rPr>
                <a:t>3I</a:t>
              </a:r>
              <a:r>
                <a:rPr kumimoji="1" lang="en-US" altLang="zh-CN" sz="2000" b="1" baseline="-30000">
                  <a:effectLst>
                    <a:outerShdw blurRad="38100" dist="38100" dir="2700000" algn="tl">
                      <a:srgbClr val="C0C0C0"/>
                    </a:outerShdw>
                  </a:effectLst>
                  <a:latin typeface="Times New Roman" pitchFamily="18" charset="0"/>
                  <a:ea typeface="楷体_GB2312" pitchFamily="49" charset="-122"/>
                </a:rPr>
                <a:t>2</a:t>
              </a:r>
              <a:r>
                <a:rPr kumimoji="1" lang="en-US" altLang="zh-CN" sz="2000" b="1">
                  <a:effectLst>
                    <a:outerShdw blurRad="38100" dist="38100" dir="2700000" algn="tl">
                      <a:srgbClr val="C0C0C0"/>
                    </a:outerShdw>
                  </a:effectLst>
                  <a:latin typeface="Times New Roman" pitchFamily="18" charset="0"/>
                  <a:ea typeface="楷体_GB2312" pitchFamily="49" charset="-122"/>
                </a:rPr>
                <a:t> + 6OH</a:t>
              </a:r>
              <a:r>
                <a:rPr kumimoji="1" lang="en-US" altLang="zh-CN" sz="2000" b="1" baseline="30000">
                  <a:effectLst>
                    <a:outerShdw blurRad="38100" dist="38100" dir="2700000" algn="tl">
                      <a:srgbClr val="C0C0C0"/>
                    </a:outerShdw>
                  </a:effectLst>
                  <a:latin typeface="Times New Roman" pitchFamily="18" charset="0"/>
                  <a:ea typeface="楷体_GB2312" pitchFamily="49" charset="-122"/>
                </a:rPr>
                <a:t>-                 </a:t>
              </a:r>
              <a:r>
                <a:rPr kumimoji="1" lang="en-US" altLang="zh-CN" sz="2000" b="1">
                  <a:effectLst>
                    <a:outerShdw blurRad="38100" dist="38100" dir="2700000" algn="tl">
                      <a:srgbClr val="C0C0C0"/>
                    </a:outerShdw>
                  </a:effectLst>
                  <a:latin typeface="Times New Roman" pitchFamily="18" charset="0"/>
                  <a:ea typeface="楷体_GB2312" pitchFamily="49" charset="-122"/>
                </a:rPr>
                <a:t>   5I</a:t>
              </a:r>
              <a:r>
                <a:rPr kumimoji="1" lang="en-US" altLang="zh-CN" sz="2000" b="1" baseline="30000">
                  <a:effectLst>
                    <a:outerShdw blurRad="38100" dist="38100" dir="2700000" algn="tl">
                      <a:srgbClr val="C0C0C0"/>
                    </a:outerShdw>
                  </a:effectLst>
                  <a:latin typeface="Times New Roman" pitchFamily="18" charset="0"/>
                  <a:ea typeface="楷体_GB2312" pitchFamily="49" charset="-122"/>
                </a:rPr>
                <a:t>- </a:t>
              </a:r>
              <a:r>
                <a:rPr kumimoji="1" lang="en-US" altLang="zh-CN" sz="2000" b="1">
                  <a:effectLst>
                    <a:outerShdw blurRad="38100" dist="38100" dir="2700000" algn="tl">
                      <a:srgbClr val="C0C0C0"/>
                    </a:outerShdw>
                  </a:effectLst>
                  <a:latin typeface="Times New Roman" pitchFamily="18" charset="0"/>
                  <a:ea typeface="楷体_GB2312" pitchFamily="49" charset="-122"/>
                </a:rPr>
                <a:t>+ IO</a:t>
              </a:r>
              <a:r>
                <a:rPr kumimoji="1" lang="en-US" altLang="zh-CN" sz="2000" b="1" baseline="-30000">
                  <a:effectLst>
                    <a:outerShdw blurRad="38100" dist="38100" dir="2700000" algn="tl">
                      <a:srgbClr val="C0C0C0"/>
                    </a:outerShdw>
                  </a:effectLst>
                  <a:latin typeface="Times New Roman" pitchFamily="18" charset="0"/>
                  <a:ea typeface="楷体_GB2312" pitchFamily="49" charset="-122"/>
                </a:rPr>
                <a:t>3</a:t>
              </a:r>
              <a:r>
                <a:rPr kumimoji="1" lang="en-US" altLang="zh-CN" sz="2000" b="1" baseline="30000">
                  <a:effectLst>
                    <a:outerShdw blurRad="38100" dist="38100" dir="2700000" algn="tl">
                      <a:srgbClr val="C0C0C0"/>
                    </a:outerShdw>
                  </a:effectLst>
                  <a:latin typeface="Times New Roman" pitchFamily="18" charset="0"/>
                  <a:ea typeface="楷体_GB2312" pitchFamily="49" charset="-122"/>
                </a:rPr>
                <a:t>- </a:t>
              </a:r>
              <a:r>
                <a:rPr kumimoji="1" lang="en-US" altLang="zh-CN" sz="2000" b="1">
                  <a:effectLst>
                    <a:outerShdw blurRad="38100" dist="38100" dir="2700000" algn="tl">
                      <a:srgbClr val="C0C0C0"/>
                    </a:outerShdw>
                  </a:effectLst>
                  <a:latin typeface="Times New Roman" pitchFamily="18" charset="0"/>
                  <a:ea typeface="楷体_GB2312" pitchFamily="49" charset="-122"/>
                </a:rPr>
                <a:t>+ 3H</a:t>
              </a:r>
              <a:r>
                <a:rPr kumimoji="1" lang="en-US" altLang="zh-CN" sz="2000" b="1" baseline="-30000">
                  <a:effectLst>
                    <a:outerShdw blurRad="38100" dist="38100" dir="2700000" algn="tl">
                      <a:srgbClr val="C0C0C0"/>
                    </a:outerShdw>
                  </a:effectLst>
                  <a:latin typeface="Times New Roman" pitchFamily="18" charset="0"/>
                  <a:ea typeface="楷体_GB2312" pitchFamily="49" charset="-122"/>
                </a:rPr>
                <a:t>2</a:t>
              </a:r>
              <a:r>
                <a:rPr kumimoji="1" lang="en-US" altLang="zh-CN" sz="2000" b="1">
                  <a:effectLst>
                    <a:outerShdw blurRad="38100" dist="38100" dir="2700000" algn="tl">
                      <a:srgbClr val="C0C0C0"/>
                    </a:outerShdw>
                  </a:effectLst>
                  <a:latin typeface="Times New Roman" pitchFamily="18" charset="0"/>
                  <a:ea typeface="楷体_GB2312" pitchFamily="49" charset="-122"/>
                </a:rPr>
                <a:t>O</a:t>
              </a:r>
              <a:r>
                <a:rPr kumimoji="1" lang="zh-CN" altLang="en-US" sz="2000" b="1">
                  <a:effectLst>
                    <a:outerShdw blurRad="38100" dist="38100" dir="2700000" algn="tl">
                      <a:srgbClr val="C0C0C0"/>
                    </a:outerShdw>
                  </a:effectLst>
                  <a:latin typeface="Times New Roman" pitchFamily="18" charset="0"/>
                  <a:ea typeface="楷体_GB2312" pitchFamily="49" charset="-122"/>
                </a:rPr>
                <a:t>（歧化反应）</a:t>
              </a:r>
            </a:p>
          </p:txBody>
        </p:sp>
        <p:graphicFrame>
          <p:nvGraphicFramePr>
            <p:cNvPr id="34819" name="Object 4"/>
            <p:cNvGraphicFramePr>
              <a:graphicFrameLocks noChangeAspect="1"/>
            </p:cNvGraphicFramePr>
            <p:nvPr/>
          </p:nvGraphicFramePr>
          <p:xfrm>
            <a:off x="1610" y="3657"/>
            <a:ext cx="616" cy="159"/>
          </p:xfrm>
          <a:graphic>
            <a:graphicData uri="http://schemas.openxmlformats.org/presentationml/2006/ole">
              <mc:AlternateContent xmlns:mc="http://schemas.openxmlformats.org/markup-compatibility/2006">
                <mc:Choice xmlns:v="urn:schemas-microsoft-com:vml" Requires="v">
                  <p:oleObj spid="_x0000_s671786" r:id="rId3" imgW="843280" imgH="167640" progId="ChemDraw.Document.4.5">
                    <p:embed/>
                  </p:oleObj>
                </mc:Choice>
                <mc:Fallback>
                  <p:oleObj r:id="rId3" imgW="843280" imgH="167640" progId="ChemDraw.Document.4.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0" y="3657"/>
                          <a:ext cx="616" cy="1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4823" name="Group 5"/>
          <p:cNvGrpSpPr>
            <a:grpSpLocks/>
          </p:cNvGrpSpPr>
          <p:nvPr/>
        </p:nvGrpSpPr>
        <p:grpSpPr bwMode="auto">
          <a:xfrm>
            <a:off x="1331913" y="5157788"/>
            <a:ext cx="6858000" cy="396875"/>
            <a:chOff x="839" y="2795"/>
            <a:chExt cx="4320" cy="250"/>
          </a:xfrm>
        </p:grpSpPr>
        <p:sp>
          <p:nvSpPr>
            <p:cNvPr id="775174" name="Text Box 6"/>
            <p:cNvSpPr txBox="1">
              <a:spLocks noChangeArrowheads="1"/>
            </p:cNvSpPr>
            <p:nvPr/>
          </p:nvSpPr>
          <p:spPr bwMode="auto">
            <a:xfrm>
              <a:off x="839" y="2795"/>
              <a:ext cx="4320" cy="250"/>
            </a:xfrm>
            <a:prstGeom prst="rect">
              <a:avLst/>
            </a:prstGeom>
            <a:noFill/>
            <a:ln w="12700">
              <a:noFill/>
              <a:miter lim="800000"/>
              <a:headEnd/>
              <a:tailEnd/>
            </a:ln>
            <a:effectLst/>
          </p:spPr>
          <p:txBody>
            <a:bodyPr>
              <a:spAutoFit/>
            </a:bodyPr>
            <a:lstStyle/>
            <a:p>
              <a:pPr algn="just">
                <a:spcBef>
                  <a:spcPct val="50000"/>
                </a:spcBef>
                <a:buClr>
                  <a:schemeClr val="hlink"/>
                </a:buClr>
                <a:buSzPct val="75000"/>
                <a:buFont typeface="Wingdings" pitchFamily="2" charset="2"/>
                <a:buNone/>
                <a:defRPr/>
              </a:pPr>
              <a:r>
                <a:rPr kumimoji="1" lang="en-US" altLang="zh-CN" sz="2000" b="1">
                  <a:effectLst>
                    <a:outerShdw blurRad="38100" dist="38100" dir="2700000" algn="tl">
                      <a:srgbClr val="C0C0C0"/>
                    </a:outerShdw>
                  </a:effectLst>
                  <a:latin typeface="Times New Roman" pitchFamily="18" charset="0"/>
                  <a:ea typeface="楷体_GB2312" pitchFamily="49" charset="-122"/>
                </a:rPr>
                <a:t>4I</a:t>
              </a:r>
              <a:r>
                <a:rPr kumimoji="1" lang="en-US" altLang="zh-CN" sz="2000" b="1" baseline="30000">
                  <a:effectLst>
                    <a:outerShdw blurRad="38100" dist="38100" dir="2700000" algn="tl">
                      <a:srgbClr val="C0C0C0"/>
                    </a:outerShdw>
                  </a:effectLst>
                  <a:latin typeface="Times New Roman" pitchFamily="18" charset="0"/>
                  <a:ea typeface="楷体_GB2312" pitchFamily="49" charset="-122"/>
                </a:rPr>
                <a:t>-</a:t>
              </a:r>
              <a:r>
                <a:rPr kumimoji="1" lang="en-US" altLang="zh-CN" sz="2000" b="1">
                  <a:effectLst>
                    <a:outerShdw blurRad="38100" dist="38100" dir="2700000" algn="tl">
                      <a:srgbClr val="C0C0C0"/>
                    </a:outerShdw>
                  </a:effectLst>
                  <a:latin typeface="Times New Roman" pitchFamily="18" charset="0"/>
                  <a:ea typeface="楷体_GB2312" pitchFamily="49" charset="-122"/>
                </a:rPr>
                <a:t>+O</a:t>
              </a:r>
              <a:r>
                <a:rPr kumimoji="1" lang="en-US" altLang="zh-CN" sz="2000" b="1" baseline="-30000">
                  <a:effectLst>
                    <a:outerShdw blurRad="38100" dist="38100" dir="2700000" algn="tl">
                      <a:srgbClr val="C0C0C0"/>
                    </a:outerShdw>
                  </a:effectLst>
                  <a:latin typeface="Times New Roman" pitchFamily="18" charset="0"/>
                  <a:ea typeface="楷体_GB2312" pitchFamily="49" charset="-122"/>
                </a:rPr>
                <a:t>2 </a:t>
              </a:r>
              <a:r>
                <a:rPr kumimoji="1" lang="en-US" altLang="zh-CN" sz="2000" b="1">
                  <a:effectLst>
                    <a:outerShdw blurRad="38100" dist="38100" dir="2700000" algn="tl">
                      <a:srgbClr val="C0C0C0"/>
                    </a:outerShdw>
                  </a:effectLst>
                  <a:latin typeface="Times New Roman" pitchFamily="18" charset="0"/>
                  <a:ea typeface="楷体_GB2312" pitchFamily="49" charset="-122"/>
                </a:rPr>
                <a:t>+ 4H</a:t>
              </a:r>
              <a:r>
                <a:rPr kumimoji="1" lang="en-US" altLang="zh-CN" sz="2000" b="1" baseline="30000">
                  <a:effectLst>
                    <a:outerShdw blurRad="38100" dist="38100" dir="2700000" algn="tl">
                      <a:srgbClr val="C0C0C0"/>
                    </a:outerShdw>
                  </a:effectLst>
                  <a:latin typeface="Times New Roman" pitchFamily="18" charset="0"/>
                  <a:ea typeface="楷体_GB2312" pitchFamily="49" charset="-122"/>
                </a:rPr>
                <a:t>+    </a:t>
              </a:r>
              <a:r>
                <a:rPr kumimoji="1" lang="en-US" altLang="zh-CN" sz="2000" b="1">
                  <a:effectLst>
                    <a:outerShdw blurRad="38100" dist="38100" dir="2700000" algn="tl">
                      <a:srgbClr val="C0C0C0"/>
                    </a:outerShdw>
                  </a:effectLst>
                  <a:latin typeface="Times New Roman" pitchFamily="18" charset="0"/>
                  <a:ea typeface="楷体_GB2312" pitchFamily="49" charset="-122"/>
                </a:rPr>
                <a:t>            2I</a:t>
              </a:r>
              <a:r>
                <a:rPr kumimoji="1" lang="en-US" altLang="zh-CN" sz="2000" b="1" baseline="-30000">
                  <a:effectLst>
                    <a:outerShdw blurRad="38100" dist="38100" dir="2700000" algn="tl">
                      <a:srgbClr val="C0C0C0"/>
                    </a:outerShdw>
                  </a:effectLst>
                  <a:latin typeface="Times New Roman" pitchFamily="18" charset="0"/>
                  <a:ea typeface="楷体_GB2312" pitchFamily="49" charset="-122"/>
                </a:rPr>
                <a:t>2</a:t>
              </a:r>
              <a:r>
                <a:rPr kumimoji="1" lang="en-US" altLang="zh-CN" sz="2000" b="1">
                  <a:effectLst>
                    <a:outerShdw blurRad="38100" dist="38100" dir="2700000" algn="tl">
                      <a:srgbClr val="C0C0C0"/>
                    </a:outerShdw>
                  </a:effectLst>
                  <a:latin typeface="Times New Roman" pitchFamily="18" charset="0"/>
                  <a:ea typeface="楷体_GB2312" pitchFamily="49" charset="-122"/>
                </a:rPr>
                <a:t> + 2H</a:t>
              </a:r>
              <a:r>
                <a:rPr kumimoji="1" lang="en-US" altLang="zh-CN" sz="2000" b="1" baseline="-30000">
                  <a:effectLst>
                    <a:outerShdw blurRad="38100" dist="38100" dir="2700000" algn="tl">
                      <a:srgbClr val="C0C0C0"/>
                    </a:outerShdw>
                  </a:effectLst>
                  <a:latin typeface="Times New Roman" pitchFamily="18" charset="0"/>
                  <a:ea typeface="楷体_GB2312" pitchFamily="49" charset="-122"/>
                </a:rPr>
                <a:t>2</a:t>
              </a:r>
              <a:r>
                <a:rPr kumimoji="1" lang="en-US" altLang="zh-CN" sz="2000" b="1">
                  <a:effectLst>
                    <a:outerShdw blurRad="38100" dist="38100" dir="2700000" algn="tl">
                      <a:srgbClr val="C0C0C0"/>
                    </a:outerShdw>
                  </a:effectLst>
                  <a:latin typeface="Times New Roman" pitchFamily="18" charset="0"/>
                  <a:ea typeface="楷体_GB2312" pitchFamily="49" charset="-122"/>
                </a:rPr>
                <a:t>O</a:t>
              </a:r>
              <a:r>
                <a:rPr kumimoji="1" lang="zh-CN" altLang="en-US" sz="2000" b="1">
                  <a:effectLst>
                    <a:outerShdw blurRad="38100" dist="38100" dir="2700000" algn="tl">
                      <a:srgbClr val="C0C0C0"/>
                    </a:outerShdw>
                  </a:effectLst>
                  <a:latin typeface="Times New Roman" pitchFamily="18" charset="0"/>
                  <a:ea typeface="楷体_GB2312" pitchFamily="49" charset="-122"/>
                </a:rPr>
                <a:t>（氧化反应）</a:t>
              </a:r>
            </a:p>
          </p:txBody>
        </p:sp>
        <p:graphicFrame>
          <p:nvGraphicFramePr>
            <p:cNvPr id="34818" name="Object 7"/>
            <p:cNvGraphicFramePr>
              <a:graphicFrameLocks noChangeAspect="1"/>
            </p:cNvGraphicFramePr>
            <p:nvPr/>
          </p:nvGraphicFramePr>
          <p:xfrm>
            <a:off x="1791" y="2886"/>
            <a:ext cx="572" cy="158"/>
          </p:xfrm>
          <a:graphic>
            <a:graphicData uri="http://schemas.openxmlformats.org/presentationml/2006/ole">
              <mc:AlternateContent xmlns:mc="http://schemas.openxmlformats.org/markup-compatibility/2006">
                <mc:Choice xmlns:v="urn:schemas-microsoft-com:vml" Requires="v">
                  <p:oleObj spid="_x0000_s671787" r:id="rId5" imgW="843280" imgH="167640" progId="ChemDraw.Document.4.5">
                    <p:embed/>
                  </p:oleObj>
                </mc:Choice>
                <mc:Fallback>
                  <p:oleObj r:id="rId5" imgW="843280" imgH="167640" progId="ChemDraw.Document.4.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1" y="2886"/>
                          <a:ext cx="572" cy="1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75176" name="Rectangle 8"/>
          <p:cNvSpPr>
            <a:spLocks noChangeArrowheads="1"/>
          </p:cNvSpPr>
          <p:nvPr/>
        </p:nvSpPr>
        <p:spPr bwMode="auto">
          <a:xfrm>
            <a:off x="1042988" y="765175"/>
            <a:ext cx="2232025" cy="457200"/>
          </a:xfrm>
          <a:prstGeom prst="rect">
            <a:avLst/>
          </a:prstGeom>
          <a:noFill/>
          <a:ln w="12700">
            <a:noFill/>
            <a:miter lim="800000"/>
            <a:headEnd/>
            <a:tailEnd/>
          </a:ln>
          <a:effectLst/>
        </p:spPr>
        <p:txBody>
          <a:bodyPr>
            <a:spAutoFit/>
          </a:bodyPr>
          <a:lstStyle/>
          <a:p>
            <a:pPr>
              <a:defRPr/>
            </a:pPr>
            <a:r>
              <a:rPr lang="zh-CN" altLang="en-US" sz="2400" b="1">
                <a:effectLst>
                  <a:outerShdw blurRad="38100" dist="38100" dir="2700000" algn="tl">
                    <a:srgbClr val="C0C0C0"/>
                  </a:outerShdw>
                </a:effectLst>
                <a:latin typeface="Arial" charset="0"/>
                <a:ea typeface="楷体_GB2312" pitchFamily="49" charset="-122"/>
              </a:rPr>
              <a:t>直接碘量法</a:t>
            </a:r>
          </a:p>
        </p:txBody>
      </p:sp>
      <p:sp>
        <p:nvSpPr>
          <p:cNvPr id="775177" name="Rectangle 9"/>
          <p:cNvSpPr>
            <a:spLocks noChangeArrowheads="1"/>
          </p:cNvSpPr>
          <p:nvPr/>
        </p:nvSpPr>
        <p:spPr bwMode="auto">
          <a:xfrm>
            <a:off x="1403350" y="1292225"/>
            <a:ext cx="5000625" cy="457200"/>
          </a:xfrm>
          <a:prstGeom prst="rect">
            <a:avLst/>
          </a:prstGeom>
          <a:noFill/>
          <a:ln w="12700">
            <a:noFill/>
            <a:miter lim="800000"/>
            <a:headEnd/>
            <a:tailEnd/>
          </a:ln>
          <a:effectLst/>
        </p:spPr>
        <p:txBody>
          <a:bodyPr wrap="none">
            <a:spAutoFit/>
          </a:bodyPr>
          <a:lstStyle/>
          <a:p>
            <a:pPr>
              <a:defRPr/>
            </a:pPr>
            <a:r>
              <a:rPr lang="zh-CN" altLang="en-US" sz="2400" b="1">
                <a:effectLst>
                  <a:outerShdw blurRad="38100" dist="38100" dir="2700000" algn="tl">
                    <a:srgbClr val="C0C0C0"/>
                  </a:outerShdw>
                </a:effectLst>
                <a:latin typeface="Times New Roman" pitchFamily="18" charset="0"/>
                <a:ea typeface="楷体_GB2312" pitchFamily="49" charset="-122"/>
              </a:rPr>
              <a:t>利用</a:t>
            </a:r>
            <a:r>
              <a:rPr lang="en-US" altLang="zh-CN" sz="2400" b="1">
                <a:effectLst>
                  <a:outerShdw blurRad="38100" dist="38100" dir="2700000" algn="tl">
                    <a:srgbClr val="C0C0C0"/>
                  </a:outerShdw>
                </a:effectLst>
                <a:latin typeface="Times New Roman" pitchFamily="18" charset="0"/>
                <a:ea typeface="楷体_GB2312" pitchFamily="49" charset="-122"/>
              </a:rPr>
              <a:t>I</a:t>
            </a:r>
            <a:r>
              <a:rPr lang="en-US" altLang="zh-CN" sz="2400" b="1" baseline="-25000">
                <a:effectLst>
                  <a:outerShdw blurRad="38100" dist="38100" dir="2700000" algn="tl">
                    <a:srgbClr val="C0C0C0"/>
                  </a:outerShdw>
                </a:effectLst>
                <a:latin typeface="Times New Roman" pitchFamily="18" charset="0"/>
                <a:ea typeface="楷体_GB2312" pitchFamily="49" charset="-122"/>
              </a:rPr>
              <a:t>2</a:t>
            </a:r>
            <a:r>
              <a:rPr lang="zh-CN" altLang="en-US" sz="2400" b="1">
                <a:effectLst>
                  <a:outerShdw blurRad="38100" dist="38100" dir="2700000" algn="tl">
                    <a:srgbClr val="C0C0C0"/>
                  </a:outerShdw>
                </a:effectLst>
                <a:latin typeface="Times New Roman" pitchFamily="18" charset="0"/>
                <a:ea typeface="楷体_GB2312" pitchFamily="49" charset="-122"/>
              </a:rPr>
              <a:t>的弱氧化性质滴定还原性物质</a:t>
            </a:r>
          </a:p>
        </p:txBody>
      </p:sp>
      <p:sp>
        <p:nvSpPr>
          <p:cNvPr id="34826" name="Rectangle 10"/>
          <p:cNvSpPr>
            <a:spLocks noChangeArrowheads="1"/>
          </p:cNvSpPr>
          <p:nvPr/>
        </p:nvSpPr>
        <p:spPr bwMode="auto">
          <a:xfrm>
            <a:off x="1042988" y="1844675"/>
            <a:ext cx="3744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ea typeface="楷体_GB2312" pitchFamily="49" charset="-122"/>
              </a:rPr>
              <a:t>测定物：具有还原性物质</a:t>
            </a:r>
          </a:p>
        </p:txBody>
      </p:sp>
      <p:sp>
        <p:nvSpPr>
          <p:cNvPr id="34827" name="Rectangle 11"/>
          <p:cNvSpPr>
            <a:spLocks noChangeArrowheads="1"/>
          </p:cNvSpPr>
          <p:nvPr/>
        </p:nvSpPr>
        <p:spPr bwMode="auto">
          <a:xfrm>
            <a:off x="1187450" y="2276475"/>
            <a:ext cx="7343775" cy="283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latin typeface="Times New Roman" panose="02020603050405020304" pitchFamily="18" charset="0"/>
                <a:ea typeface="楷体_GB2312" pitchFamily="49" charset="-122"/>
              </a:rPr>
              <a:t>可测：</a:t>
            </a:r>
            <a:r>
              <a:rPr lang="en-US" altLang="zh-CN" sz="2400" b="1">
                <a:latin typeface="Times New Roman" panose="02020603050405020304" pitchFamily="18" charset="0"/>
                <a:ea typeface="楷体_GB2312" pitchFamily="49" charset="-122"/>
              </a:rPr>
              <a:t>S</a:t>
            </a:r>
            <a:r>
              <a:rPr lang="en-US" altLang="zh-CN" sz="2400" b="1" baseline="30000">
                <a:latin typeface="Times New Roman" panose="02020603050405020304" pitchFamily="18" charset="0"/>
                <a:ea typeface="楷体_GB2312" pitchFamily="49" charset="-122"/>
              </a:rPr>
              <a:t>2-</a:t>
            </a:r>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ea typeface="楷体_GB2312" pitchFamily="49" charset="-122"/>
              </a:rPr>
              <a:t>Sn(Ⅱ)</a:t>
            </a:r>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ea typeface="楷体_GB2312" pitchFamily="49" charset="-122"/>
              </a:rPr>
              <a:t>S</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O</a:t>
            </a:r>
            <a:r>
              <a:rPr lang="en-US" altLang="zh-CN" sz="2400" b="1" baseline="-25000">
                <a:latin typeface="Times New Roman" panose="02020603050405020304" pitchFamily="18" charset="0"/>
                <a:ea typeface="楷体_GB2312" pitchFamily="49" charset="-122"/>
              </a:rPr>
              <a:t>3</a:t>
            </a:r>
            <a:r>
              <a:rPr lang="en-US" altLang="zh-CN" sz="2400" b="1" baseline="30000">
                <a:latin typeface="Times New Roman" panose="02020603050405020304" pitchFamily="18" charset="0"/>
                <a:ea typeface="楷体_GB2312" pitchFamily="49" charset="-122"/>
              </a:rPr>
              <a:t>2-</a:t>
            </a:r>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ea typeface="楷体_GB2312" pitchFamily="49" charset="-122"/>
              </a:rPr>
              <a:t>SO</a:t>
            </a:r>
            <a:r>
              <a:rPr lang="en-US" altLang="zh-CN" sz="2400" b="1" baseline="-25000">
                <a:latin typeface="Times New Roman" panose="02020603050405020304" pitchFamily="18" charset="0"/>
                <a:ea typeface="楷体_GB2312" pitchFamily="49" charset="-122"/>
              </a:rPr>
              <a:t>3</a:t>
            </a:r>
            <a:r>
              <a:rPr lang="en-US" altLang="zh-CN" sz="2400" b="1" baseline="30000">
                <a:latin typeface="Times New Roman" panose="02020603050405020304" pitchFamily="18" charset="0"/>
                <a:ea typeface="楷体_GB2312" pitchFamily="49" charset="-122"/>
              </a:rPr>
              <a:t>2-</a:t>
            </a:r>
          </a:p>
          <a:p>
            <a:pPr eaLnBrk="1" hangingPunct="1">
              <a:lnSpc>
                <a:spcPct val="150000"/>
              </a:lnSpc>
            </a:pPr>
            <a:r>
              <a:rPr lang="zh-CN" altLang="en-US" sz="2400" b="1">
                <a:latin typeface="Times New Roman" panose="02020603050405020304" pitchFamily="18" charset="0"/>
                <a:ea typeface="楷体_GB2312" pitchFamily="49" charset="-122"/>
              </a:rPr>
              <a:t>酸度要求：弱酸性，中性，或弱碱性</a:t>
            </a:r>
            <a:r>
              <a:rPr lang="en-US" altLang="zh-CN" sz="2400" b="1">
                <a:latin typeface="Times New Roman" panose="02020603050405020304" pitchFamily="18" charset="0"/>
                <a:ea typeface="楷体_GB2312" pitchFamily="49" charset="-122"/>
              </a:rPr>
              <a:t>(pH</a:t>
            </a:r>
            <a:r>
              <a:rPr lang="zh-CN" altLang="en-US" sz="2400" b="1">
                <a:latin typeface="Times New Roman" panose="02020603050405020304" pitchFamily="18" charset="0"/>
                <a:ea typeface="楷体_GB2312" pitchFamily="49" charset="-122"/>
              </a:rPr>
              <a:t>小于</a:t>
            </a:r>
            <a:r>
              <a:rPr lang="en-US" altLang="zh-CN" sz="2400" b="1">
                <a:latin typeface="Times New Roman" panose="02020603050405020304" pitchFamily="18" charset="0"/>
                <a:ea typeface="楷体_GB2312" pitchFamily="49" charset="-122"/>
              </a:rPr>
              <a:t>9)</a:t>
            </a:r>
          </a:p>
          <a:p>
            <a:pPr eaLnBrk="1" hangingPunct="1">
              <a:lnSpc>
                <a:spcPct val="150000"/>
              </a:lnSpc>
            </a:pPr>
            <a:r>
              <a:rPr lang="zh-CN" altLang="en-US" sz="2400" b="1">
                <a:latin typeface="Times New Roman" panose="02020603050405020304" pitchFamily="18" charset="0"/>
                <a:ea typeface="楷体_GB2312" pitchFamily="49" charset="-122"/>
              </a:rPr>
              <a:t>强酸性介质：</a:t>
            </a:r>
            <a:r>
              <a:rPr lang="en-US" altLang="zh-CN" sz="2400" b="1">
                <a:latin typeface="Times New Roman" panose="02020603050405020304" pitchFamily="18" charset="0"/>
                <a:ea typeface="楷体_GB2312" pitchFamily="49" charset="-122"/>
              </a:rPr>
              <a:t>I</a:t>
            </a:r>
            <a:r>
              <a:rPr lang="en-US" altLang="zh-CN" sz="2400" b="1" baseline="30000">
                <a:latin typeface="Times New Roman" panose="02020603050405020304" pitchFamily="18" charset="0"/>
                <a:ea typeface="楷体_GB2312" pitchFamily="49" charset="-122"/>
              </a:rPr>
              <a:t>-</a:t>
            </a:r>
            <a:r>
              <a:rPr lang="zh-CN" altLang="en-US" sz="2400" b="1">
                <a:latin typeface="Times New Roman" panose="02020603050405020304" pitchFamily="18" charset="0"/>
                <a:ea typeface="楷体_GB2312" pitchFamily="49" charset="-122"/>
              </a:rPr>
              <a:t>发生氧化导致终点拖后；</a:t>
            </a:r>
          </a:p>
          <a:p>
            <a:pPr eaLnBrk="1" hangingPunct="1">
              <a:lnSpc>
                <a:spcPct val="150000"/>
              </a:lnSpc>
            </a:pPr>
            <a:r>
              <a:rPr lang="zh-CN" altLang="en-US" sz="2400" b="1">
                <a:latin typeface="Times New Roman" panose="02020603050405020304" pitchFamily="18" charset="0"/>
                <a:ea typeface="楷体_GB2312" pitchFamily="49" charset="-122"/>
              </a:rPr>
              <a:t>                         淀粉水解成糊精导致终点不敏锐 </a:t>
            </a:r>
          </a:p>
          <a:p>
            <a:pPr eaLnBrk="1" hangingPunct="1">
              <a:lnSpc>
                <a:spcPct val="150000"/>
              </a:lnSpc>
            </a:pPr>
            <a:r>
              <a:rPr lang="zh-CN" altLang="en-US" sz="2400" b="1">
                <a:latin typeface="Times New Roman" panose="02020603050405020304" pitchFamily="18" charset="0"/>
                <a:ea typeface="楷体_GB2312" pitchFamily="49" charset="-122"/>
              </a:rPr>
              <a:t>强碱性介质：</a:t>
            </a:r>
            <a:r>
              <a:rPr lang="en-US" altLang="zh-CN" sz="2400" b="1">
                <a:latin typeface="Times New Roman" panose="02020603050405020304" pitchFamily="18" charset="0"/>
                <a:ea typeface="楷体_GB2312" pitchFamily="49" charset="-122"/>
              </a:rPr>
              <a:t>I</a:t>
            </a:r>
            <a:r>
              <a:rPr lang="en-US" altLang="zh-CN" sz="2400" b="1" baseline="-25000">
                <a:latin typeface="Times New Roman" panose="02020603050405020304" pitchFamily="18" charset="0"/>
                <a:ea typeface="楷体_GB2312" pitchFamily="49" charset="-122"/>
              </a:rPr>
              <a:t>2</a:t>
            </a:r>
            <a:r>
              <a:rPr lang="zh-CN" altLang="en-US" sz="2400" b="1">
                <a:latin typeface="Times New Roman" panose="02020603050405020304" pitchFamily="18" charset="0"/>
                <a:ea typeface="楷体_GB2312" pitchFamily="49" charset="-122"/>
              </a:rPr>
              <a:t>发生歧化反应</a:t>
            </a:r>
          </a:p>
        </p:txBody>
      </p:sp>
      <p:sp>
        <p:nvSpPr>
          <p:cNvPr id="34828" name="Text Box 12"/>
          <p:cNvSpPr txBox="1">
            <a:spLocks noChangeArrowheads="1"/>
          </p:cNvSpPr>
          <p:nvPr/>
        </p:nvSpPr>
        <p:spPr bwMode="auto">
          <a:xfrm>
            <a:off x="539750" y="260350"/>
            <a:ext cx="5040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rgbClr val="0000CC"/>
                </a:solidFill>
                <a:ea typeface="楷体_GB2312" pitchFamily="49" charset="-122"/>
              </a:rPr>
              <a:t>应用</a:t>
            </a:r>
          </a:p>
        </p:txBody>
      </p:sp>
    </p:spTree>
    <p:extLst>
      <p:ext uri="{BB962C8B-B14F-4D97-AF65-F5344CB8AC3E}">
        <p14:creationId xmlns:p14="http://schemas.microsoft.com/office/powerpoint/2010/main" val="539903582"/>
      </p:ext>
    </p:extLst>
  </p:cSld>
  <p:clrMapOvr>
    <a:masterClrMapping/>
  </p:clrMapOvr>
  <p:transition spd="slow">
    <p:checke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4354" name="Rectangle 2"/>
          <p:cNvSpPr>
            <a:spLocks noGrp="1" noChangeArrowheads="1"/>
          </p:cNvSpPr>
          <p:nvPr>
            <p:ph type="title" idx="4294967295"/>
          </p:nvPr>
        </p:nvSpPr>
        <p:spPr>
          <a:xfrm>
            <a:off x="457200" y="457200"/>
            <a:ext cx="8229600" cy="811213"/>
          </a:xfrm>
        </p:spPr>
        <p:txBody>
          <a:bodyPr anchorCtr="1"/>
          <a:lstStyle/>
          <a:p>
            <a:pPr eaLnBrk="1" hangingPunct="1">
              <a:defRPr/>
            </a:pPr>
            <a:r>
              <a:rPr lang="en-US" altLang="zh-CN" sz="4000" smtClean="0">
                <a:solidFill>
                  <a:srgbClr val="0000CC"/>
                </a:solidFill>
                <a:latin typeface="黑体" pitchFamily="2" charset="-122"/>
                <a:ea typeface="黑体" pitchFamily="2" charset="-122"/>
              </a:rPr>
              <a:t>2. </a:t>
            </a:r>
            <a:r>
              <a:rPr lang="zh-CN" altLang="en-US" sz="4000" smtClean="0">
                <a:solidFill>
                  <a:srgbClr val="0000CC"/>
                </a:solidFill>
                <a:latin typeface="黑体" pitchFamily="2" charset="-122"/>
                <a:ea typeface="黑体" pitchFamily="2" charset="-122"/>
              </a:rPr>
              <a:t>氧化还原电对</a:t>
            </a:r>
            <a:endParaRPr lang="zh-CN" altLang="en-US" sz="4000" smtClean="0">
              <a:solidFill>
                <a:srgbClr val="0000CC"/>
              </a:solidFill>
              <a:effectLst>
                <a:outerShdw blurRad="38100" dist="38100" dir="2700000" algn="tl">
                  <a:srgbClr val="C0C0C0"/>
                </a:outerShdw>
              </a:effectLst>
              <a:latin typeface="黑体" pitchFamily="2" charset="-122"/>
              <a:ea typeface="黑体" pitchFamily="2" charset="-122"/>
            </a:endParaRPr>
          </a:p>
        </p:txBody>
      </p:sp>
      <p:sp>
        <p:nvSpPr>
          <p:cNvPr id="484355" name="Rectangle 3"/>
          <p:cNvSpPr>
            <a:spLocks noGrp="1" noChangeArrowheads="1"/>
          </p:cNvSpPr>
          <p:nvPr>
            <p:ph type="body" idx="4294967295"/>
          </p:nvPr>
        </p:nvSpPr>
        <p:spPr>
          <a:xfrm>
            <a:off x="179388" y="1700213"/>
            <a:ext cx="8640762" cy="4681115"/>
          </a:xfrm>
        </p:spPr>
        <p:txBody>
          <a:bodyPr/>
          <a:lstStyle/>
          <a:p>
            <a:pPr algn="just" eaLnBrk="1" hangingPunct="1">
              <a:lnSpc>
                <a:spcPct val="120000"/>
              </a:lnSpc>
              <a:buFont typeface="Wingdings" pitchFamily="2" charset="2"/>
              <a:buNone/>
              <a:defRPr/>
            </a:pPr>
            <a:r>
              <a:rPr lang="en-US" altLang="zh-CN" sz="2800" b="1" dirty="0" smtClean="0">
                <a:latin typeface="+mn-ea"/>
              </a:rPr>
              <a:t>      </a:t>
            </a:r>
            <a:r>
              <a:rPr lang="zh-CN" altLang="en-US" sz="2800" b="1" dirty="0" smtClean="0">
                <a:solidFill>
                  <a:srgbClr val="0000CC"/>
                </a:solidFill>
                <a:latin typeface="+mn-ea"/>
              </a:rPr>
              <a:t>这种同一元素的氧化态与还原态彼此依靠，相互转化的关系，是一个共轭关系。这种关系称为</a:t>
            </a:r>
            <a:r>
              <a:rPr lang="zh-CN" altLang="en-US" sz="2800" b="1" dirty="0" smtClean="0">
                <a:solidFill>
                  <a:srgbClr val="D60093"/>
                </a:solidFill>
                <a:latin typeface="+mn-ea"/>
              </a:rPr>
              <a:t>氧化还原电对</a:t>
            </a:r>
            <a:r>
              <a:rPr lang="zh-CN" altLang="en-US" sz="2800" b="1" dirty="0" smtClean="0">
                <a:solidFill>
                  <a:srgbClr val="0000CC"/>
                </a:solidFill>
                <a:latin typeface="+mn-ea"/>
              </a:rPr>
              <a:t>，简称</a:t>
            </a:r>
            <a:r>
              <a:rPr lang="zh-CN" altLang="en-US" sz="2800" b="1" dirty="0" smtClean="0">
                <a:solidFill>
                  <a:srgbClr val="D60093"/>
                </a:solidFill>
                <a:latin typeface="+mn-ea"/>
              </a:rPr>
              <a:t>电对。</a:t>
            </a:r>
          </a:p>
          <a:p>
            <a:pPr algn="just" eaLnBrk="1" hangingPunct="1">
              <a:lnSpc>
                <a:spcPct val="120000"/>
              </a:lnSpc>
              <a:buFont typeface="Wingdings" pitchFamily="2" charset="2"/>
              <a:buNone/>
              <a:defRPr/>
            </a:pPr>
            <a:r>
              <a:rPr lang="zh-CN" altLang="en-US" sz="2800" b="1" dirty="0" smtClean="0">
                <a:latin typeface="+mn-ea"/>
              </a:rPr>
              <a:t>       </a:t>
            </a:r>
            <a:r>
              <a:rPr lang="zh-CN" altLang="en-US" sz="2800" b="1" dirty="0" smtClean="0">
                <a:solidFill>
                  <a:srgbClr val="0000CC"/>
                </a:solidFill>
                <a:latin typeface="+mn-ea"/>
              </a:rPr>
              <a:t>通常书中给出的是</a:t>
            </a:r>
            <a:r>
              <a:rPr lang="zh-CN" altLang="en-US" sz="2800" b="1" dirty="0" smtClean="0">
                <a:solidFill>
                  <a:srgbClr val="D60093"/>
                </a:solidFill>
                <a:latin typeface="+mn-ea"/>
              </a:rPr>
              <a:t>还原电对</a:t>
            </a:r>
            <a:r>
              <a:rPr lang="zh-CN" altLang="en-US" sz="2800" b="1" dirty="0" smtClean="0">
                <a:solidFill>
                  <a:srgbClr val="0000CC"/>
                </a:solidFill>
                <a:latin typeface="+mn-ea"/>
              </a:rPr>
              <a:t>，即表达为：</a:t>
            </a:r>
            <a:r>
              <a:rPr lang="zh-CN" altLang="en-US" sz="2800" b="1" dirty="0" smtClean="0">
                <a:latin typeface="+mn-ea"/>
              </a:rPr>
              <a:t>    </a:t>
            </a:r>
          </a:p>
          <a:p>
            <a:pPr algn="just" eaLnBrk="1" hangingPunct="1">
              <a:lnSpc>
                <a:spcPct val="120000"/>
              </a:lnSpc>
              <a:buFont typeface="Wingdings" pitchFamily="2" charset="2"/>
              <a:buNone/>
              <a:defRPr/>
            </a:pPr>
            <a:r>
              <a:rPr lang="zh-CN" altLang="en-US" sz="2800" b="1" dirty="0" smtClean="0">
                <a:solidFill>
                  <a:srgbClr val="D60093"/>
                </a:solidFill>
                <a:latin typeface="+mn-ea"/>
              </a:rPr>
              <a:t>           氧化态</a:t>
            </a:r>
            <a:r>
              <a:rPr lang="en-US" altLang="zh-CN" sz="2800" b="1" dirty="0" smtClean="0">
                <a:solidFill>
                  <a:srgbClr val="D60093"/>
                </a:solidFill>
                <a:latin typeface="+mn-ea"/>
              </a:rPr>
              <a:t>/</a:t>
            </a:r>
            <a:r>
              <a:rPr lang="zh-CN" altLang="en-US" sz="2800" b="1" dirty="0" smtClean="0">
                <a:solidFill>
                  <a:srgbClr val="D60093"/>
                </a:solidFill>
                <a:latin typeface="+mn-ea"/>
              </a:rPr>
              <a:t>还原态</a:t>
            </a:r>
          </a:p>
          <a:p>
            <a:pPr algn="just" eaLnBrk="1" hangingPunct="1">
              <a:lnSpc>
                <a:spcPct val="120000"/>
              </a:lnSpc>
              <a:buFont typeface="Wingdings" pitchFamily="2" charset="2"/>
              <a:buNone/>
              <a:defRPr/>
            </a:pPr>
            <a:endParaRPr lang="zh-CN" altLang="en-US" sz="1600" b="1" dirty="0" smtClean="0">
              <a:solidFill>
                <a:srgbClr val="D60093"/>
              </a:solidFill>
              <a:latin typeface="+mn-ea"/>
            </a:endParaRPr>
          </a:p>
          <a:p>
            <a:pPr algn="just" eaLnBrk="1" hangingPunct="1">
              <a:lnSpc>
                <a:spcPct val="120000"/>
              </a:lnSpc>
              <a:buFont typeface="Wingdings" pitchFamily="2" charset="2"/>
              <a:buNone/>
              <a:defRPr/>
            </a:pPr>
            <a:r>
              <a:rPr lang="zh-CN" altLang="en-US" sz="2800" b="1" dirty="0" smtClean="0">
                <a:solidFill>
                  <a:srgbClr val="0000CC"/>
                </a:solidFill>
                <a:latin typeface="+mn-ea"/>
              </a:rPr>
              <a:t>例： </a:t>
            </a:r>
            <a:r>
              <a:rPr lang="en-US" altLang="zh-CN" sz="2800" b="1" dirty="0" smtClean="0">
                <a:solidFill>
                  <a:srgbClr val="0000CC"/>
                </a:solidFill>
                <a:latin typeface="+mn-ea"/>
              </a:rPr>
              <a:t>Cr</a:t>
            </a:r>
            <a:r>
              <a:rPr lang="en-US" altLang="zh-CN" sz="2800" b="1" baseline="-25000" dirty="0" smtClean="0">
                <a:solidFill>
                  <a:srgbClr val="0000CC"/>
                </a:solidFill>
                <a:latin typeface="+mn-ea"/>
              </a:rPr>
              <a:t>2</a:t>
            </a:r>
            <a:r>
              <a:rPr lang="en-US" altLang="zh-CN" sz="2800" b="1" dirty="0" smtClean="0">
                <a:solidFill>
                  <a:srgbClr val="0000CC"/>
                </a:solidFill>
                <a:latin typeface="+mn-ea"/>
              </a:rPr>
              <a:t>O</a:t>
            </a:r>
            <a:r>
              <a:rPr lang="en-US" altLang="zh-CN" sz="2800" b="1" baseline="-25000" dirty="0" smtClean="0">
                <a:solidFill>
                  <a:srgbClr val="0000CC"/>
                </a:solidFill>
                <a:latin typeface="+mn-ea"/>
              </a:rPr>
              <a:t>7</a:t>
            </a:r>
            <a:r>
              <a:rPr lang="en-US" altLang="zh-CN" sz="2800" b="1" baseline="30000" dirty="0" smtClean="0">
                <a:solidFill>
                  <a:srgbClr val="0000CC"/>
                </a:solidFill>
                <a:latin typeface="+mn-ea"/>
              </a:rPr>
              <a:t>2-</a:t>
            </a:r>
            <a:r>
              <a:rPr lang="en-US" altLang="zh-CN" sz="2800" b="1" dirty="0" smtClean="0">
                <a:solidFill>
                  <a:srgbClr val="0000CC"/>
                </a:solidFill>
                <a:latin typeface="+mn-ea"/>
              </a:rPr>
              <a:t>/Cr</a:t>
            </a:r>
            <a:r>
              <a:rPr lang="en-US" altLang="zh-CN" sz="2800" b="1" baseline="30000" dirty="0" smtClean="0">
                <a:solidFill>
                  <a:srgbClr val="0000CC"/>
                </a:solidFill>
                <a:latin typeface="+mn-ea"/>
              </a:rPr>
              <a:t>3</a:t>
            </a:r>
            <a:r>
              <a:rPr lang="zh-CN" altLang="en-US" sz="2800" b="1" baseline="30000" dirty="0" smtClean="0">
                <a:solidFill>
                  <a:srgbClr val="0000CC"/>
                </a:solidFill>
                <a:latin typeface="+mn-ea"/>
              </a:rPr>
              <a:t>＋</a:t>
            </a:r>
            <a:r>
              <a:rPr lang="zh-CN" altLang="en-US" sz="2800" b="1" dirty="0" smtClean="0">
                <a:solidFill>
                  <a:srgbClr val="0000CC"/>
                </a:solidFill>
                <a:latin typeface="+mn-ea"/>
              </a:rPr>
              <a:t>，</a:t>
            </a:r>
            <a:r>
              <a:rPr lang="en-US" altLang="zh-CN" sz="2800" b="1" dirty="0" smtClean="0">
                <a:solidFill>
                  <a:srgbClr val="D60093"/>
                </a:solidFill>
                <a:latin typeface="+mn-ea"/>
              </a:rPr>
              <a:t>Zn</a:t>
            </a:r>
            <a:r>
              <a:rPr lang="en-US" altLang="zh-CN" sz="2800" b="1" baseline="30000" dirty="0" smtClean="0">
                <a:solidFill>
                  <a:srgbClr val="D60093"/>
                </a:solidFill>
                <a:latin typeface="+mn-ea"/>
              </a:rPr>
              <a:t>2</a:t>
            </a:r>
            <a:r>
              <a:rPr lang="zh-CN" altLang="en-US" sz="2800" b="1" baseline="30000" dirty="0" smtClean="0">
                <a:solidFill>
                  <a:srgbClr val="D60093"/>
                </a:solidFill>
                <a:latin typeface="+mn-ea"/>
              </a:rPr>
              <a:t>＋</a:t>
            </a:r>
            <a:r>
              <a:rPr lang="en-US" altLang="zh-CN" sz="2800" b="1" dirty="0" smtClean="0">
                <a:solidFill>
                  <a:srgbClr val="D60093"/>
                </a:solidFill>
                <a:latin typeface="+mn-ea"/>
              </a:rPr>
              <a:t>/Zn</a:t>
            </a:r>
            <a:r>
              <a:rPr lang="zh-CN" altLang="en-US" sz="2800" b="1" dirty="0" smtClean="0">
                <a:solidFill>
                  <a:srgbClr val="D60093"/>
                </a:solidFill>
                <a:latin typeface="+mn-ea"/>
              </a:rPr>
              <a:t>，</a:t>
            </a:r>
            <a:r>
              <a:rPr lang="en-US" altLang="zh-CN" sz="2800" b="1" dirty="0" smtClean="0">
                <a:solidFill>
                  <a:srgbClr val="0000CC"/>
                </a:solidFill>
                <a:latin typeface="+mn-ea"/>
              </a:rPr>
              <a:t>Sn</a:t>
            </a:r>
            <a:r>
              <a:rPr lang="en-US" altLang="zh-CN" sz="2800" b="1" baseline="30000" dirty="0" smtClean="0">
                <a:solidFill>
                  <a:srgbClr val="0000CC"/>
                </a:solidFill>
                <a:latin typeface="+mn-ea"/>
              </a:rPr>
              <a:t>4+</a:t>
            </a:r>
            <a:r>
              <a:rPr lang="en-US" altLang="zh-CN" sz="2800" b="1" dirty="0" smtClean="0">
                <a:solidFill>
                  <a:srgbClr val="0000CC"/>
                </a:solidFill>
                <a:latin typeface="+mn-ea"/>
              </a:rPr>
              <a:t>/Sn</a:t>
            </a:r>
            <a:r>
              <a:rPr lang="en-US" altLang="zh-CN" sz="2800" b="1" baseline="30000" dirty="0" smtClean="0">
                <a:solidFill>
                  <a:srgbClr val="0000CC"/>
                </a:solidFill>
                <a:latin typeface="+mn-ea"/>
              </a:rPr>
              <a:t>2+</a:t>
            </a:r>
            <a:r>
              <a:rPr lang="zh-CN" altLang="en-US" sz="2800" b="1" dirty="0" smtClean="0">
                <a:solidFill>
                  <a:srgbClr val="0000CC"/>
                </a:solidFill>
                <a:latin typeface="+mn-ea"/>
              </a:rPr>
              <a:t>，</a:t>
            </a:r>
            <a:r>
              <a:rPr lang="en-US" altLang="zh-CN" sz="2800" b="1" dirty="0" smtClean="0">
                <a:solidFill>
                  <a:srgbClr val="D60093"/>
                </a:solidFill>
                <a:latin typeface="+mn-ea"/>
              </a:rPr>
              <a:t>Fe</a:t>
            </a:r>
            <a:r>
              <a:rPr lang="en-US" altLang="zh-CN" sz="2800" b="1" baseline="30000" dirty="0" smtClean="0">
                <a:solidFill>
                  <a:srgbClr val="D60093"/>
                </a:solidFill>
                <a:latin typeface="+mn-ea"/>
              </a:rPr>
              <a:t>3+</a:t>
            </a:r>
            <a:r>
              <a:rPr lang="en-US" altLang="zh-CN" sz="2800" b="1" dirty="0" smtClean="0">
                <a:solidFill>
                  <a:srgbClr val="D60093"/>
                </a:solidFill>
                <a:latin typeface="+mn-ea"/>
              </a:rPr>
              <a:t>/Fe</a:t>
            </a:r>
            <a:r>
              <a:rPr lang="en-US" altLang="zh-CN" sz="2800" b="1" baseline="30000" dirty="0" smtClean="0">
                <a:solidFill>
                  <a:srgbClr val="D60093"/>
                </a:solidFill>
                <a:latin typeface="+mn-ea"/>
              </a:rPr>
              <a:t>2+</a:t>
            </a:r>
            <a:r>
              <a:rPr lang="en-US" altLang="zh-CN" sz="2800" b="1" dirty="0" smtClean="0">
                <a:solidFill>
                  <a:srgbClr val="D60093"/>
                </a:solidFill>
                <a:latin typeface="+mn-ea"/>
              </a:rPr>
              <a:t>,</a:t>
            </a:r>
            <a:r>
              <a:rPr lang="en-US" altLang="zh-CN" sz="2800" b="1" baseline="30000" dirty="0" smtClean="0">
                <a:latin typeface="+mn-ea"/>
              </a:rPr>
              <a:t>     </a:t>
            </a:r>
            <a:r>
              <a:rPr lang="en-US" altLang="zh-CN" sz="2800" b="1" dirty="0" smtClean="0">
                <a:solidFill>
                  <a:srgbClr val="0000CC"/>
                </a:solidFill>
                <a:latin typeface="+mn-ea"/>
              </a:rPr>
              <a:t>MnO</a:t>
            </a:r>
            <a:r>
              <a:rPr lang="en-US" altLang="zh-CN" sz="2800" b="1" baseline="-25000" dirty="0" smtClean="0">
                <a:solidFill>
                  <a:srgbClr val="0000CC"/>
                </a:solidFill>
                <a:latin typeface="+mn-ea"/>
              </a:rPr>
              <a:t>4</a:t>
            </a:r>
            <a:r>
              <a:rPr lang="en-US" altLang="zh-CN" sz="2800" b="1" baseline="30000" dirty="0" smtClean="0">
                <a:solidFill>
                  <a:srgbClr val="0000CC"/>
                </a:solidFill>
                <a:latin typeface="+mn-ea"/>
              </a:rPr>
              <a:t>-</a:t>
            </a:r>
            <a:r>
              <a:rPr lang="en-US" altLang="zh-CN" sz="2800" b="1" dirty="0" smtClean="0">
                <a:solidFill>
                  <a:srgbClr val="0000CC"/>
                </a:solidFill>
                <a:latin typeface="+mn-ea"/>
              </a:rPr>
              <a:t>/MnO</a:t>
            </a:r>
            <a:r>
              <a:rPr lang="en-US" altLang="zh-CN" sz="2800" b="1" baseline="-25000" dirty="0" smtClean="0">
                <a:solidFill>
                  <a:srgbClr val="0000CC"/>
                </a:solidFill>
                <a:latin typeface="+mn-ea"/>
              </a:rPr>
              <a:t>2</a:t>
            </a:r>
            <a:r>
              <a:rPr lang="zh-CN" altLang="en-US" sz="2800" b="1" baseline="-25000" dirty="0" smtClean="0">
                <a:solidFill>
                  <a:srgbClr val="0000CC"/>
                </a:solidFill>
                <a:latin typeface="+mn-ea"/>
              </a:rPr>
              <a:t>，</a:t>
            </a:r>
            <a:r>
              <a:rPr lang="zh-CN" altLang="en-US" sz="2800" b="1" baseline="-25000" dirty="0" smtClean="0">
                <a:solidFill>
                  <a:srgbClr val="000000"/>
                </a:solidFill>
                <a:latin typeface="+mn-ea"/>
              </a:rPr>
              <a:t> </a:t>
            </a:r>
            <a:r>
              <a:rPr lang="en-US" altLang="zh-CN" sz="2800" b="1" dirty="0" smtClean="0">
                <a:solidFill>
                  <a:srgbClr val="D60093"/>
                </a:solidFill>
                <a:latin typeface="+mn-ea"/>
              </a:rPr>
              <a:t>SO</a:t>
            </a:r>
            <a:r>
              <a:rPr lang="en-US" altLang="zh-CN" sz="2800" b="1" baseline="-25000" dirty="0" smtClean="0">
                <a:solidFill>
                  <a:srgbClr val="D60093"/>
                </a:solidFill>
                <a:latin typeface="+mn-ea"/>
              </a:rPr>
              <a:t>4</a:t>
            </a:r>
            <a:r>
              <a:rPr lang="en-US" altLang="zh-CN" sz="2800" b="1" baseline="30000" dirty="0" smtClean="0">
                <a:solidFill>
                  <a:srgbClr val="D60093"/>
                </a:solidFill>
                <a:latin typeface="+mn-ea"/>
              </a:rPr>
              <a:t>2-</a:t>
            </a:r>
            <a:r>
              <a:rPr lang="en-US" altLang="zh-CN" sz="2800" b="1" dirty="0" smtClean="0">
                <a:solidFill>
                  <a:srgbClr val="D60093"/>
                </a:solidFill>
                <a:latin typeface="+mn-ea"/>
              </a:rPr>
              <a:t>/H</a:t>
            </a:r>
            <a:r>
              <a:rPr lang="en-US" altLang="zh-CN" sz="2800" b="1" baseline="-25000" dirty="0" smtClean="0">
                <a:solidFill>
                  <a:srgbClr val="D60093"/>
                </a:solidFill>
                <a:latin typeface="+mn-ea"/>
              </a:rPr>
              <a:t>2</a:t>
            </a:r>
            <a:r>
              <a:rPr lang="en-US" altLang="zh-CN" sz="2800" b="1" dirty="0" smtClean="0">
                <a:solidFill>
                  <a:srgbClr val="D60093"/>
                </a:solidFill>
                <a:latin typeface="+mn-ea"/>
              </a:rPr>
              <a:t>SO</a:t>
            </a:r>
            <a:r>
              <a:rPr lang="en-US" altLang="zh-CN" sz="2800" b="1" baseline="-25000" dirty="0" smtClean="0">
                <a:solidFill>
                  <a:srgbClr val="D60093"/>
                </a:solidFill>
                <a:latin typeface="+mn-ea"/>
              </a:rPr>
              <a:t>3</a:t>
            </a:r>
            <a:r>
              <a:rPr lang="zh-CN" altLang="en-US" sz="2800" b="1" dirty="0" smtClean="0">
                <a:solidFill>
                  <a:srgbClr val="D60093"/>
                </a:solidFill>
                <a:latin typeface="+mn-ea"/>
              </a:rPr>
              <a:t>，</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84354"/>
                                        </p:tgtEl>
                                        <p:attrNameLst>
                                          <p:attrName>style.visibility</p:attrName>
                                        </p:attrNameLst>
                                      </p:cBhvr>
                                      <p:to>
                                        <p:strVal val="visible"/>
                                      </p:to>
                                    </p:set>
                                    <p:animEffect transition="in" filter="dissolve">
                                      <p:cBhvr>
                                        <p:cTn id="7" dur="500"/>
                                        <p:tgtEl>
                                          <p:spTgt spid="4843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4355">
                                            <p:txEl>
                                              <p:pRg st="0" end="0"/>
                                            </p:txEl>
                                          </p:spTgt>
                                        </p:tgtEl>
                                        <p:attrNameLst>
                                          <p:attrName>style.visibility</p:attrName>
                                        </p:attrNameLst>
                                      </p:cBhvr>
                                      <p:to>
                                        <p:strVal val="visible"/>
                                      </p:to>
                                    </p:set>
                                    <p:animEffect transition="in" filter="dissolve">
                                      <p:cBhvr>
                                        <p:cTn id="12" dur="500"/>
                                        <p:tgtEl>
                                          <p:spTgt spid="4843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84355">
                                            <p:txEl>
                                              <p:pRg st="1" end="1"/>
                                            </p:txEl>
                                          </p:spTgt>
                                        </p:tgtEl>
                                        <p:attrNameLst>
                                          <p:attrName>style.visibility</p:attrName>
                                        </p:attrNameLst>
                                      </p:cBhvr>
                                      <p:to>
                                        <p:strVal val="visible"/>
                                      </p:to>
                                    </p:set>
                                    <p:animEffect transition="in" filter="dissolve">
                                      <p:cBhvr>
                                        <p:cTn id="17" dur="500"/>
                                        <p:tgtEl>
                                          <p:spTgt spid="48435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84355">
                                            <p:txEl>
                                              <p:pRg st="2" end="2"/>
                                            </p:txEl>
                                          </p:spTgt>
                                        </p:tgtEl>
                                        <p:attrNameLst>
                                          <p:attrName>style.visibility</p:attrName>
                                        </p:attrNameLst>
                                      </p:cBhvr>
                                      <p:to>
                                        <p:strVal val="visible"/>
                                      </p:to>
                                    </p:set>
                                    <p:animEffect transition="in" filter="dissolve">
                                      <p:cBhvr>
                                        <p:cTn id="22" dur="500"/>
                                        <p:tgtEl>
                                          <p:spTgt spid="48435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84355">
                                            <p:txEl>
                                              <p:pRg st="4" end="4"/>
                                            </p:txEl>
                                          </p:spTgt>
                                        </p:tgtEl>
                                        <p:attrNameLst>
                                          <p:attrName>style.visibility</p:attrName>
                                        </p:attrNameLst>
                                      </p:cBhvr>
                                      <p:to>
                                        <p:strVal val="visible"/>
                                      </p:to>
                                    </p:set>
                                    <p:animEffect transition="in" filter="dissolve">
                                      <p:cBhvr>
                                        <p:cTn id="27" dur="500"/>
                                        <p:tgtEl>
                                          <p:spTgt spid="4843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4" grpId="0"/>
      <p:bldP spid="484355" grpId="0" build="p"/>
    </p:bld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4"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57CD0BA-7E17-4C89-93BF-FEE874953136}" type="slidenum">
              <a:rPr lang="zh-CN" altLang="en-US">
                <a:latin typeface="Arial Black" panose="020B0A04020102020204" pitchFamily="34" charset="0"/>
              </a:rPr>
              <a:pPr eaLnBrk="1" hangingPunct="1"/>
              <a:t>130</a:t>
            </a:fld>
            <a:endParaRPr lang="en-US" altLang="zh-CN">
              <a:latin typeface="Arial Black" panose="020B0A04020102020204" pitchFamily="34" charset="0"/>
            </a:endParaRPr>
          </a:p>
        </p:txBody>
      </p:sp>
      <p:sp>
        <p:nvSpPr>
          <p:cNvPr id="35845"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1AE1C5-28E6-4F0A-924C-40A31942EDB8}" type="datetime3">
              <a:rPr lang="zh-CN" altLang="en-US" smtClean="0"/>
              <a:pPr eaLnBrk="1" hangingPunct="1"/>
              <a:t>2018年11月15日星期四</a:t>
            </a:fld>
            <a:endParaRPr lang="en-US" altLang="zh-CN" smtClean="0"/>
          </a:p>
        </p:txBody>
      </p:sp>
      <p:grpSp>
        <p:nvGrpSpPr>
          <p:cNvPr id="35846" name="Group 2"/>
          <p:cNvGrpSpPr>
            <a:grpSpLocks/>
          </p:cNvGrpSpPr>
          <p:nvPr/>
        </p:nvGrpSpPr>
        <p:grpSpPr bwMode="auto">
          <a:xfrm>
            <a:off x="1331913" y="5013325"/>
            <a:ext cx="6858000" cy="533400"/>
            <a:chOff x="793" y="2886"/>
            <a:chExt cx="4320" cy="336"/>
          </a:xfrm>
        </p:grpSpPr>
        <p:sp>
          <p:nvSpPr>
            <p:cNvPr id="776195" name="Rectangle 3"/>
            <p:cNvSpPr>
              <a:spLocks noChangeArrowheads="1"/>
            </p:cNvSpPr>
            <p:nvPr/>
          </p:nvSpPr>
          <p:spPr bwMode="auto">
            <a:xfrm>
              <a:off x="793" y="2886"/>
              <a:ext cx="4320" cy="336"/>
            </a:xfrm>
            <a:prstGeom prst="rect">
              <a:avLst/>
            </a:prstGeom>
            <a:noFill/>
            <a:ln w="9525">
              <a:noFill/>
              <a:miter lim="800000"/>
              <a:headEnd/>
              <a:tailEnd/>
            </a:ln>
            <a:effectLst/>
          </p:spPr>
          <p:txBody>
            <a:bodyPr/>
            <a:lstStyle/>
            <a:p>
              <a:pPr marL="342900" indent="-342900">
                <a:spcBef>
                  <a:spcPct val="20000"/>
                </a:spcBef>
                <a:buClr>
                  <a:schemeClr val="tx2"/>
                </a:buClr>
                <a:buSzPct val="75000"/>
                <a:buFont typeface="Wingdings" pitchFamily="2" charset="2"/>
                <a:buNone/>
                <a:defRPr/>
              </a:pPr>
              <a:r>
                <a:rPr kumimoji="1" lang="en-US" altLang="zh-CN" sz="2000" b="1">
                  <a:effectLst>
                    <a:outerShdw blurRad="38100" dist="38100" dir="2700000" algn="tl">
                      <a:srgbClr val="C0C0C0"/>
                    </a:outerShdw>
                  </a:effectLst>
                  <a:latin typeface="Times New Roman" pitchFamily="18" charset="0"/>
                  <a:ea typeface="楷体_GB2312" pitchFamily="49" charset="-122"/>
                </a:rPr>
                <a:t>S</a:t>
              </a:r>
              <a:r>
                <a:rPr kumimoji="1" lang="en-US" altLang="zh-CN" sz="2000" b="1" baseline="-30000">
                  <a:effectLst>
                    <a:outerShdw blurRad="38100" dist="38100" dir="2700000" algn="tl">
                      <a:srgbClr val="C0C0C0"/>
                    </a:outerShdw>
                  </a:effectLst>
                  <a:latin typeface="Times New Roman" pitchFamily="18" charset="0"/>
                  <a:ea typeface="楷体_GB2312" pitchFamily="49" charset="-122"/>
                </a:rPr>
                <a:t>2</a:t>
              </a:r>
              <a:r>
                <a:rPr kumimoji="1" lang="en-US" altLang="zh-CN" sz="2000" b="1">
                  <a:effectLst>
                    <a:outerShdw blurRad="38100" dist="38100" dir="2700000" algn="tl">
                      <a:srgbClr val="C0C0C0"/>
                    </a:outerShdw>
                  </a:effectLst>
                  <a:latin typeface="Times New Roman" pitchFamily="18" charset="0"/>
                  <a:ea typeface="楷体_GB2312" pitchFamily="49" charset="-122"/>
                </a:rPr>
                <a:t>O</a:t>
              </a:r>
              <a:r>
                <a:rPr kumimoji="1" lang="en-US" altLang="zh-CN" sz="2000" b="1" baseline="-30000">
                  <a:effectLst>
                    <a:outerShdw blurRad="38100" dist="38100" dir="2700000" algn="tl">
                      <a:srgbClr val="C0C0C0"/>
                    </a:outerShdw>
                  </a:effectLst>
                  <a:latin typeface="Times New Roman" pitchFamily="18" charset="0"/>
                  <a:ea typeface="楷体_GB2312" pitchFamily="49" charset="-122"/>
                </a:rPr>
                <a:t>3</a:t>
              </a:r>
              <a:r>
                <a:rPr kumimoji="1" lang="en-US" altLang="zh-CN" sz="2000" b="1" baseline="30000">
                  <a:effectLst>
                    <a:outerShdw blurRad="38100" dist="38100" dir="2700000" algn="tl">
                      <a:srgbClr val="C0C0C0"/>
                    </a:outerShdw>
                  </a:effectLst>
                  <a:latin typeface="Times New Roman" pitchFamily="18" charset="0"/>
                  <a:ea typeface="楷体_GB2312" pitchFamily="49" charset="-122"/>
                </a:rPr>
                <a:t>2- </a:t>
              </a:r>
              <a:r>
                <a:rPr kumimoji="1" lang="en-US" altLang="zh-CN" sz="2000" b="1">
                  <a:effectLst>
                    <a:outerShdw blurRad="38100" dist="38100" dir="2700000" algn="tl">
                      <a:srgbClr val="C0C0C0"/>
                    </a:outerShdw>
                  </a:effectLst>
                  <a:latin typeface="Times New Roman" pitchFamily="18" charset="0"/>
                  <a:ea typeface="楷体_GB2312" pitchFamily="49" charset="-122"/>
                </a:rPr>
                <a:t>+ 2H</a:t>
              </a:r>
              <a:r>
                <a:rPr kumimoji="1" lang="en-US" altLang="zh-CN" sz="2000" b="1" baseline="30000">
                  <a:effectLst>
                    <a:outerShdw blurRad="38100" dist="38100" dir="2700000" algn="tl">
                      <a:srgbClr val="C0C0C0"/>
                    </a:outerShdw>
                  </a:effectLst>
                  <a:latin typeface="Times New Roman" pitchFamily="18" charset="0"/>
                  <a:ea typeface="楷体_GB2312" pitchFamily="49" charset="-122"/>
                </a:rPr>
                <a:t>+     </a:t>
              </a:r>
              <a:r>
                <a:rPr kumimoji="1" lang="en-US" altLang="zh-CN" sz="2000" b="1">
                  <a:effectLst>
                    <a:outerShdw blurRad="38100" dist="38100" dir="2700000" algn="tl">
                      <a:srgbClr val="C0C0C0"/>
                    </a:outerShdw>
                  </a:effectLst>
                  <a:latin typeface="Times New Roman" pitchFamily="18" charset="0"/>
                  <a:ea typeface="楷体_GB2312" pitchFamily="49" charset="-122"/>
                </a:rPr>
                <a:t>              SO</a:t>
              </a:r>
              <a:r>
                <a:rPr kumimoji="1" lang="en-US" altLang="zh-CN" sz="2000" b="1" baseline="-30000">
                  <a:effectLst>
                    <a:outerShdw blurRad="38100" dist="38100" dir="2700000" algn="tl">
                      <a:srgbClr val="C0C0C0"/>
                    </a:outerShdw>
                  </a:effectLst>
                  <a:latin typeface="Times New Roman" pitchFamily="18" charset="0"/>
                  <a:ea typeface="楷体_GB2312" pitchFamily="49" charset="-122"/>
                </a:rPr>
                <a:t>2</a:t>
              </a:r>
              <a:r>
                <a:rPr kumimoji="1" lang="en-US" altLang="zh-CN" sz="2000" b="1">
                  <a:effectLst>
                    <a:outerShdw blurRad="38100" dist="38100" dir="2700000" algn="tl">
                      <a:srgbClr val="C0C0C0"/>
                    </a:outerShdw>
                  </a:effectLst>
                  <a:latin typeface="Times New Roman" pitchFamily="18" charset="0"/>
                  <a:ea typeface="楷体_GB2312" pitchFamily="49" charset="-122"/>
                </a:rPr>
                <a:t> ↑+ S↓+ H</a:t>
              </a:r>
              <a:r>
                <a:rPr kumimoji="1" lang="en-US" altLang="zh-CN" sz="2000" b="1" baseline="-30000">
                  <a:effectLst>
                    <a:outerShdw blurRad="38100" dist="38100" dir="2700000" algn="tl">
                      <a:srgbClr val="C0C0C0"/>
                    </a:outerShdw>
                  </a:effectLst>
                  <a:latin typeface="Times New Roman" pitchFamily="18" charset="0"/>
                  <a:ea typeface="楷体_GB2312" pitchFamily="49" charset="-122"/>
                </a:rPr>
                <a:t>2</a:t>
              </a:r>
              <a:r>
                <a:rPr kumimoji="1" lang="en-US" altLang="zh-CN" sz="2000" b="1">
                  <a:effectLst>
                    <a:outerShdw blurRad="38100" dist="38100" dir="2700000" algn="tl">
                      <a:srgbClr val="C0C0C0"/>
                    </a:outerShdw>
                  </a:effectLst>
                  <a:latin typeface="Times New Roman" pitchFamily="18" charset="0"/>
                  <a:ea typeface="楷体_GB2312" pitchFamily="49" charset="-122"/>
                </a:rPr>
                <a:t>O</a:t>
              </a:r>
              <a:r>
                <a:rPr kumimoji="1" lang="zh-CN" altLang="en-US" sz="2000" b="1">
                  <a:effectLst>
                    <a:outerShdw blurRad="38100" dist="38100" dir="2700000" algn="tl">
                      <a:srgbClr val="C0C0C0"/>
                    </a:outerShdw>
                  </a:effectLst>
                  <a:latin typeface="Times New Roman" pitchFamily="18" charset="0"/>
                  <a:ea typeface="楷体_GB2312" pitchFamily="49" charset="-122"/>
                </a:rPr>
                <a:t>（分解）</a:t>
              </a:r>
            </a:p>
          </p:txBody>
        </p:sp>
        <p:graphicFrame>
          <p:nvGraphicFramePr>
            <p:cNvPr id="35843" name="Object 4"/>
            <p:cNvGraphicFramePr>
              <a:graphicFrameLocks noChangeAspect="1"/>
            </p:cNvGraphicFramePr>
            <p:nvPr/>
          </p:nvGraphicFramePr>
          <p:xfrm>
            <a:off x="1701" y="2931"/>
            <a:ext cx="605" cy="157"/>
          </p:xfrm>
          <a:graphic>
            <a:graphicData uri="http://schemas.openxmlformats.org/presentationml/2006/ole">
              <mc:AlternateContent xmlns:mc="http://schemas.openxmlformats.org/markup-compatibility/2006">
                <mc:Choice xmlns:v="urn:schemas-microsoft-com:vml" Requires="v">
                  <p:oleObj spid="_x0000_s672810" r:id="rId3" imgW="843280" imgH="167640" progId="ChemDraw.Document.4.5">
                    <p:embed/>
                  </p:oleObj>
                </mc:Choice>
                <mc:Fallback>
                  <p:oleObj r:id="rId3" imgW="843280" imgH="167640" progId="ChemDraw.Document.4.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 y="2931"/>
                          <a:ext cx="605" cy="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5847" name="Group 5"/>
          <p:cNvGrpSpPr>
            <a:grpSpLocks/>
          </p:cNvGrpSpPr>
          <p:nvPr/>
        </p:nvGrpSpPr>
        <p:grpSpPr bwMode="auto">
          <a:xfrm>
            <a:off x="1331913" y="5661025"/>
            <a:ext cx="7467600" cy="609600"/>
            <a:chOff x="703" y="3203"/>
            <a:chExt cx="4704" cy="384"/>
          </a:xfrm>
        </p:grpSpPr>
        <p:sp>
          <p:nvSpPr>
            <p:cNvPr id="776198" name="Rectangle 6"/>
            <p:cNvSpPr>
              <a:spLocks noChangeArrowheads="1"/>
            </p:cNvSpPr>
            <p:nvPr/>
          </p:nvSpPr>
          <p:spPr bwMode="auto">
            <a:xfrm>
              <a:off x="703" y="3203"/>
              <a:ext cx="4704" cy="384"/>
            </a:xfrm>
            <a:prstGeom prst="rect">
              <a:avLst/>
            </a:prstGeom>
            <a:noFill/>
            <a:ln w="9525">
              <a:noFill/>
              <a:miter lim="800000"/>
              <a:headEnd/>
              <a:tailEnd/>
            </a:ln>
            <a:effectLst/>
          </p:spPr>
          <p:txBody>
            <a:bodyPr/>
            <a:lstStyle/>
            <a:p>
              <a:pPr marL="342900" indent="-342900" algn="just">
                <a:spcBef>
                  <a:spcPct val="20000"/>
                </a:spcBef>
                <a:buClr>
                  <a:schemeClr val="tx2"/>
                </a:buClr>
                <a:buSzPct val="75000"/>
                <a:buFont typeface="Wingdings" pitchFamily="2" charset="2"/>
                <a:buNone/>
                <a:defRPr/>
              </a:pPr>
              <a:r>
                <a:rPr kumimoji="1" lang="en-US" altLang="zh-CN" sz="2000" b="1">
                  <a:effectLst>
                    <a:outerShdw blurRad="38100" dist="38100" dir="2700000" algn="tl">
                      <a:srgbClr val="C0C0C0"/>
                    </a:outerShdw>
                  </a:effectLst>
                  <a:latin typeface="Times New Roman" pitchFamily="18" charset="0"/>
                </a:rPr>
                <a:t>4 I</a:t>
              </a:r>
              <a:r>
                <a:rPr kumimoji="1" lang="en-US" altLang="zh-CN" sz="2000" b="1" baseline="-30000">
                  <a:effectLst>
                    <a:outerShdw blurRad="38100" dist="38100" dir="2700000" algn="tl">
                      <a:srgbClr val="C0C0C0"/>
                    </a:outerShdw>
                  </a:effectLst>
                  <a:latin typeface="Times New Roman" pitchFamily="18" charset="0"/>
                </a:rPr>
                <a:t>2</a:t>
              </a:r>
              <a:r>
                <a:rPr kumimoji="1" lang="en-US" altLang="zh-CN" sz="2000" b="1">
                  <a:effectLst>
                    <a:outerShdw blurRad="38100" dist="38100" dir="2700000" algn="tl">
                      <a:srgbClr val="C0C0C0"/>
                    </a:outerShdw>
                  </a:effectLst>
                  <a:latin typeface="Times New Roman" pitchFamily="18" charset="0"/>
                </a:rPr>
                <a:t> + S</a:t>
              </a:r>
              <a:r>
                <a:rPr kumimoji="1" lang="en-US" altLang="zh-CN" sz="2000" b="1" baseline="-30000">
                  <a:effectLst>
                    <a:outerShdw blurRad="38100" dist="38100" dir="2700000" algn="tl">
                      <a:srgbClr val="C0C0C0"/>
                    </a:outerShdw>
                  </a:effectLst>
                  <a:latin typeface="Times New Roman" pitchFamily="18" charset="0"/>
                </a:rPr>
                <a:t>2</a:t>
              </a:r>
              <a:r>
                <a:rPr kumimoji="1" lang="en-US" altLang="zh-CN" sz="2000" b="1">
                  <a:effectLst>
                    <a:outerShdw blurRad="38100" dist="38100" dir="2700000" algn="tl">
                      <a:srgbClr val="C0C0C0"/>
                    </a:outerShdw>
                  </a:effectLst>
                  <a:latin typeface="Times New Roman" pitchFamily="18" charset="0"/>
                </a:rPr>
                <a:t>O</a:t>
              </a:r>
              <a:r>
                <a:rPr kumimoji="1" lang="en-US" altLang="zh-CN" sz="2000" b="1" baseline="-30000">
                  <a:effectLst>
                    <a:outerShdw blurRad="38100" dist="38100" dir="2700000" algn="tl">
                      <a:srgbClr val="C0C0C0"/>
                    </a:outerShdw>
                  </a:effectLst>
                  <a:latin typeface="Times New Roman" pitchFamily="18" charset="0"/>
                </a:rPr>
                <a:t>3</a:t>
              </a:r>
              <a:r>
                <a:rPr kumimoji="1" lang="en-US" altLang="zh-CN" sz="2000" b="1" baseline="30000">
                  <a:effectLst>
                    <a:outerShdw blurRad="38100" dist="38100" dir="2700000" algn="tl">
                      <a:srgbClr val="C0C0C0"/>
                    </a:outerShdw>
                  </a:effectLst>
                  <a:latin typeface="Times New Roman" pitchFamily="18" charset="0"/>
                </a:rPr>
                <a:t>2- </a:t>
              </a:r>
              <a:r>
                <a:rPr kumimoji="1" lang="en-US" altLang="zh-CN" sz="2000" b="1">
                  <a:effectLst>
                    <a:outerShdw blurRad="38100" dist="38100" dir="2700000" algn="tl">
                      <a:srgbClr val="C0C0C0"/>
                    </a:outerShdw>
                  </a:effectLst>
                  <a:latin typeface="Times New Roman" pitchFamily="18" charset="0"/>
                </a:rPr>
                <a:t>+ 10 OH</a:t>
              </a:r>
              <a:r>
                <a:rPr kumimoji="1" lang="en-US" altLang="zh-CN" sz="2000" b="1" baseline="30000">
                  <a:effectLst>
                    <a:outerShdw blurRad="38100" dist="38100" dir="2700000" algn="tl">
                      <a:srgbClr val="C0C0C0"/>
                    </a:outerShdw>
                  </a:effectLst>
                  <a:latin typeface="Times New Roman" pitchFamily="18" charset="0"/>
                </a:rPr>
                <a:t>-                    </a:t>
              </a:r>
              <a:r>
                <a:rPr kumimoji="1" lang="en-US" altLang="zh-CN" sz="2000" b="1">
                  <a:effectLst>
                    <a:outerShdw blurRad="38100" dist="38100" dir="2700000" algn="tl">
                      <a:srgbClr val="C0C0C0"/>
                    </a:outerShdw>
                  </a:effectLst>
                  <a:latin typeface="Times New Roman" pitchFamily="18" charset="0"/>
                </a:rPr>
                <a:t>    8I</a:t>
              </a:r>
              <a:r>
                <a:rPr kumimoji="1" lang="en-US" altLang="zh-CN" sz="2000" b="1" baseline="30000">
                  <a:effectLst>
                    <a:outerShdw blurRad="38100" dist="38100" dir="2700000" algn="tl">
                      <a:srgbClr val="C0C0C0"/>
                    </a:outerShdw>
                  </a:effectLst>
                  <a:latin typeface="Times New Roman" pitchFamily="18" charset="0"/>
                </a:rPr>
                <a:t>- </a:t>
              </a:r>
              <a:r>
                <a:rPr kumimoji="1" lang="en-US" altLang="zh-CN" sz="2000" b="1">
                  <a:effectLst>
                    <a:outerShdw blurRad="38100" dist="38100" dir="2700000" algn="tl">
                      <a:srgbClr val="C0C0C0"/>
                    </a:outerShdw>
                  </a:effectLst>
                  <a:latin typeface="Times New Roman" pitchFamily="18" charset="0"/>
                </a:rPr>
                <a:t>+ 2SO</a:t>
              </a:r>
              <a:r>
                <a:rPr kumimoji="1" lang="en-US" altLang="zh-CN" sz="2000" b="1" baseline="-30000">
                  <a:effectLst>
                    <a:outerShdw blurRad="38100" dist="38100" dir="2700000" algn="tl">
                      <a:srgbClr val="C0C0C0"/>
                    </a:outerShdw>
                  </a:effectLst>
                  <a:latin typeface="Times New Roman" pitchFamily="18" charset="0"/>
                </a:rPr>
                <a:t>4</a:t>
              </a:r>
              <a:r>
                <a:rPr kumimoji="1" lang="en-US" altLang="zh-CN" sz="2000" b="1" baseline="30000">
                  <a:effectLst>
                    <a:outerShdw blurRad="38100" dist="38100" dir="2700000" algn="tl">
                      <a:srgbClr val="C0C0C0"/>
                    </a:outerShdw>
                  </a:effectLst>
                  <a:latin typeface="Times New Roman" pitchFamily="18" charset="0"/>
                </a:rPr>
                <a:t>2-</a:t>
              </a:r>
              <a:r>
                <a:rPr kumimoji="1" lang="en-US" altLang="zh-CN" sz="2000" b="1">
                  <a:effectLst>
                    <a:outerShdw blurRad="38100" dist="38100" dir="2700000" algn="tl">
                      <a:srgbClr val="C0C0C0"/>
                    </a:outerShdw>
                  </a:effectLst>
                  <a:latin typeface="Times New Roman" pitchFamily="18" charset="0"/>
                </a:rPr>
                <a:t>+5H</a:t>
              </a:r>
              <a:r>
                <a:rPr kumimoji="1" lang="en-US" altLang="zh-CN" sz="2000" b="1" baseline="-30000">
                  <a:effectLst>
                    <a:outerShdw blurRad="38100" dist="38100" dir="2700000" algn="tl">
                      <a:srgbClr val="C0C0C0"/>
                    </a:outerShdw>
                  </a:effectLst>
                  <a:latin typeface="Times New Roman" pitchFamily="18" charset="0"/>
                </a:rPr>
                <a:t>2</a:t>
              </a:r>
              <a:r>
                <a:rPr kumimoji="1" lang="en-US" altLang="zh-CN" sz="2000" b="1">
                  <a:effectLst>
                    <a:outerShdw blurRad="38100" dist="38100" dir="2700000" algn="tl">
                      <a:srgbClr val="C0C0C0"/>
                    </a:outerShdw>
                  </a:effectLst>
                  <a:latin typeface="Times New Roman" pitchFamily="18" charset="0"/>
                </a:rPr>
                <a:t>O</a:t>
              </a:r>
            </a:p>
          </p:txBody>
        </p:sp>
        <p:graphicFrame>
          <p:nvGraphicFramePr>
            <p:cNvPr id="35842" name="Object 7"/>
            <p:cNvGraphicFramePr>
              <a:graphicFrameLocks noChangeAspect="1"/>
            </p:cNvGraphicFramePr>
            <p:nvPr/>
          </p:nvGraphicFramePr>
          <p:xfrm>
            <a:off x="2245" y="3249"/>
            <a:ext cx="605" cy="157"/>
          </p:xfrm>
          <a:graphic>
            <a:graphicData uri="http://schemas.openxmlformats.org/presentationml/2006/ole">
              <mc:AlternateContent xmlns:mc="http://schemas.openxmlformats.org/markup-compatibility/2006">
                <mc:Choice xmlns:v="urn:schemas-microsoft-com:vml" Requires="v">
                  <p:oleObj spid="_x0000_s672811" r:id="rId5" imgW="843280" imgH="167640" progId="ChemDraw.Document.4.5">
                    <p:embed/>
                  </p:oleObj>
                </mc:Choice>
                <mc:Fallback>
                  <p:oleObj r:id="rId5" imgW="843280" imgH="167640" progId="ChemDraw.Document.4.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5" y="3249"/>
                          <a:ext cx="605" cy="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76200" name="Rectangle 8"/>
          <p:cNvSpPr>
            <a:spLocks noChangeArrowheads="1"/>
          </p:cNvSpPr>
          <p:nvPr/>
        </p:nvSpPr>
        <p:spPr bwMode="auto">
          <a:xfrm>
            <a:off x="611188" y="333375"/>
            <a:ext cx="2520950" cy="457200"/>
          </a:xfrm>
          <a:prstGeom prst="rect">
            <a:avLst/>
          </a:prstGeom>
          <a:noFill/>
          <a:ln w="12700">
            <a:noFill/>
            <a:miter lim="800000"/>
            <a:headEnd/>
            <a:tailEnd/>
          </a:ln>
          <a:effectLst/>
        </p:spPr>
        <p:txBody>
          <a:bodyPr>
            <a:spAutoFit/>
          </a:bodyPr>
          <a:lstStyle/>
          <a:p>
            <a:pPr>
              <a:defRPr/>
            </a:pPr>
            <a:r>
              <a:rPr lang="zh-CN" altLang="en-US" sz="2400" b="1" dirty="0">
                <a:solidFill>
                  <a:srgbClr val="C00000"/>
                </a:solidFill>
                <a:effectLst>
                  <a:outerShdw blurRad="38100" dist="38100" dir="2700000" algn="tl">
                    <a:srgbClr val="C0C0C0"/>
                  </a:outerShdw>
                </a:effectLst>
                <a:latin typeface="Arial" charset="0"/>
                <a:ea typeface="楷体_GB2312" pitchFamily="49" charset="-122"/>
              </a:rPr>
              <a:t>间接碘量法</a:t>
            </a:r>
          </a:p>
        </p:txBody>
      </p:sp>
      <p:sp>
        <p:nvSpPr>
          <p:cNvPr id="776201" name="Rectangle 9"/>
          <p:cNvSpPr>
            <a:spLocks noChangeArrowheads="1"/>
          </p:cNvSpPr>
          <p:nvPr/>
        </p:nvSpPr>
        <p:spPr bwMode="auto">
          <a:xfrm>
            <a:off x="2484438" y="549275"/>
            <a:ext cx="5649912" cy="457200"/>
          </a:xfrm>
          <a:prstGeom prst="rect">
            <a:avLst/>
          </a:prstGeom>
          <a:noFill/>
          <a:ln w="12700">
            <a:noFill/>
            <a:miter lim="800000"/>
            <a:headEnd/>
            <a:tailEnd/>
          </a:ln>
          <a:effectLst/>
        </p:spPr>
        <p:txBody>
          <a:bodyPr wrap="none">
            <a:spAutoFit/>
          </a:bodyPr>
          <a:lstStyle/>
          <a:p>
            <a:pPr>
              <a:defRPr/>
            </a:pPr>
            <a:r>
              <a:rPr lang="zh-CN" altLang="en-US" sz="2400" b="1">
                <a:effectLst>
                  <a:outerShdw blurRad="38100" dist="38100" dir="2700000" algn="tl">
                    <a:srgbClr val="C0C0C0"/>
                  </a:outerShdw>
                </a:effectLst>
                <a:latin typeface="楷体_GB2312" pitchFamily="49" charset="-122"/>
                <a:ea typeface="楷体_GB2312" pitchFamily="49" charset="-122"/>
              </a:rPr>
              <a:t>利用</a:t>
            </a:r>
            <a:r>
              <a:rPr lang="en-US" altLang="zh-CN" sz="2400" b="1">
                <a:effectLst>
                  <a:outerShdw blurRad="38100" dist="38100" dir="2700000" algn="tl">
                    <a:srgbClr val="C0C0C0"/>
                  </a:outerShdw>
                </a:effectLst>
                <a:latin typeface="楷体_GB2312" pitchFamily="49" charset="-122"/>
                <a:ea typeface="楷体_GB2312" pitchFamily="49" charset="-122"/>
              </a:rPr>
              <a:t>I</a:t>
            </a:r>
            <a:r>
              <a:rPr lang="en-US" altLang="zh-CN" sz="2400" b="1" baseline="30000">
                <a:effectLst>
                  <a:outerShdw blurRad="38100" dist="38100" dir="2700000" algn="tl">
                    <a:srgbClr val="C0C0C0"/>
                  </a:outerShdw>
                </a:effectLst>
                <a:latin typeface="楷体_GB2312" pitchFamily="49" charset="-122"/>
                <a:ea typeface="楷体_GB2312" pitchFamily="49" charset="-122"/>
              </a:rPr>
              <a:t>-</a:t>
            </a:r>
            <a:r>
              <a:rPr lang="zh-CN" altLang="en-US" sz="2400" b="1">
                <a:effectLst>
                  <a:outerShdw blurRad="38100" dist="38100" dir="2700000" algn="tl">
                    <a:srgbClr val="C0C0C0"/>
                  </a:outerShdw>
                </a:effectLst>
                <a:latin typeface="楷体_GB2312" pitchFamily="49" charset="-122"/>
                <a:ea typeface="楷体_GB2312" pitchFamily="49" charset="-122"/>
              </a:rPr>
              <a:t>的中等强度还原性滴定氧化性物质</a:t>
            </a:r>
          </a:p>
        </p:txBody>
      </p:sp>
      <p:sp>
        <p:nvSpPr>
          <p:cNvPr id="35850" name="Rectangle 10"/>
          <p:cNvSpPr>
            <a:spLocks noChangeArrowheads="1"/>
          </p:cNvSpPr>
          <p:nvPr/>
        </p:nvSpPr>
        <p:spPr bwMode="auto">
          <a:xfrm>
            <a:off x="1187450" y="1125538"/>
            <a:ext cx="4608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FFFF00"/>
              </a:buClr>
              <a:buFont typeface="Wingdings" panose="05000000000000000000" pitchFamily="2" charset="2"/>
              <a:buNone/>
            </a:pPr>
            <a:r>
              <a:rPr lang="zh-CN" altLang="en-US" sz="2400" b="1">
                <a:ea typeface="楷体_GB2312" pitchFamily="49" charset="-122"/>
              </a:rPr>
              <a:t>测定物：具有氧化性物质</a:t>
            </a:r>
          </a:p>
        </p:txBody>
      </p:sp>
      <p:sp>
        <p:nvSpPr>
          <p:cNvPr id="35851" name="Rectangle 11"/>
          <p:cNvSpPr>
            <a:spLocks noChangeArrowheads="1"/>
          </p:cNvSpPr>
          <p:nvPr/>
        </p:nvSpPr>
        <p:spPr bwMode="auto">
          <a:xfrm>
            <a:off x="1187450" y="1557338"/>
            <a:ext cx="7273925"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latin typeface="Times New Roman" panose="02020603050405020304" pitchFamily="18" charset="0"/>
                <a:ea typeface="楷体_GB2312" pitchFamily="49" charset="-122"/>
              </a:rPr>
              <a:t>可测：</a:t>
            </a:r>
            <a:r>
              <a:rPr lang="en-US" altLang="zh-CN" sz="2400" b="1">
                <a:latin typeface="Times New Roman" panose="02020603050405020304" pitchFamily="18" charset="0"/>
                <a:ea typeface="楷体_GB2312" pitchFamily="49" charset="-122"/>
              </a:rPr>
              <a:t>MnO</a:t>
            </a:r>
            <a:r>
              <a:rPr lang="en-US" altLang="zh-CN" sz="2400" b="1" baseline="-25000">
                <a:latin typeface="Times New Roman" panose="02020603050405020304" pitchFamily="18" charset="0"/>
                <a:ea typeface="楷体_GB2312" pitchFamily="49" charset="-122"/>
              </a:rPr>
              <a:t>4</a:t>
            </a:r>
            <a:r>
              <a:rPr lang="en-US" altLang="zh-CN" sz="2400" b="1" baseline="30000">
                <a:latin typeface="Times New Roman" panose="02020603050405020304" pitchFamily="18" charset="0"/>
                <a:ea typeface="楷体_GB2312" pitchFamily="49" charset="-122"/>
              </a:rPr>
              <a:t>-</a:t>
            </a:r>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ea typeface="楷体_GB2312" pitchFamily="49" charset="-122"/>
              </a:rPr>
              <a:t>Cr</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O</a:t>
            </a:r>
            <a:r>
              <a:rPr lang="en-US" altLang="zh-CN" sz="2400" b="1" baseline="-25000">
                <a:latin typeface="Times New Roman" panose="02020603050405020304" pitchFamily="18" charset="0"/>
                <a:ea typeface="楷体_GB2312" pitchFamily="49" charset="-122"/>
              </a:rPr>
              <a:t>7</a:t>
            </a:r>
            <a:r>
              <a:rPr lang="en-US" altLang="zh-CN" sz="2400" b="1" baseline="30000">
                <a:latin typeface="Times New Roman" panose="02020603050405020304" pitchFamily="18" charset="0"/>
                <a:ea typeface="楷体_GB2312" pitchFamily="49" charset="-122"/>
              </a:rPr>
              <a:t>-</a:t>
            </a:r>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ea typeface="楷体_GB2312" pitchFamily="49" charset="-122"/>
              </a:rPr>
              <a:t>CrO</a:t>
            </a:r>
            <a:r>
              <a:rPr lang="en-US" altLang="zh-CN" sz="2400" b="1" baseline="-25000">
                <a:latin typeface="Times New Roman" panose="02020603050405020304" pitchFamily="18" charset="0"/>
                <a:ea typeface="楷体_GB2312" pitchFamily="49" charset="-122"/>
              </a:rPr>
              <a:t>4</a:t>
            </a:r>
            <a:r>
              <a:rPr lang="en-US" altLang="zh-CN" sz="2400" b="1" baseline="30000">
                <a:latin typeface="Times New Roman" panose="02020603050405020304" pitchFamily="18" charset="0"/>
                <a:ea typeface="楷体_GB2312" pitchFamily="49" charset="-122"/>
              </a:rPr>
              <a:t>-</a:t>
            </a:r>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ea typeface="楷体_GB2312" pitchFamily="49" charset="-122"/>
              </a:rPr>
              <a:t>AsO</a:t>
            </a:r>
            <a:r>
              <a:rPr lang="en-US" altLang="zh-CN" sz="2400" b="1" baseline="-25000">
                <a:latin typeface="Times New Roman" panose="02020603050405020304" pitchFamily="18" charset="0"/>
                <a:ea typeface="楷体_GB2312" pitchFamily="49" charset="-122"/>
              </a:rPr>
              <a:t>4</a:t>
            </a:r>
            <a:r>
              <a:rPr lang="en-US" altLang="zh-CN" sz="2400" b="1" baseline="30000">
                <a:latin typeface="Times New Roman" panose="02020603050405020304" pitchFamily="18" charset="0"/>
                <a:ea typeface="楷体_GB2312" pitchFamily="49" charset="-122"/>
              </a:rPr>
              <a:t>3-</a:t>
            </a:r>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ea typeface="楷体_GB2312" pitchFamily="49" charset="-122"/>
              </a:rPr>
              <a:t>BrO</a:t>
            </a:r>
            <a:r>
              <a:rPr lang="en-US" altLang="zh-CN" sz="2400" b="1" baseline="-25000">
                <a:latin typeface="Times New Roman" panose="02020603050405020304" pitchFamily="18" charset="0"/>
                <a:ea typeface="楷体_GB2312" pitchFamily="49" charset="-122"/>
              </a:rPr>
              <a:t>3</a:t>
            </a:r>
            <a:r>
              <a:rPr lang="en-US" altLang="zh-CN" sz="2400" b="1" baseline="30000">
                <a:latin typeface="Times New Roman" panose="02020603050405020304" pitchFamily="18" charset="0"/>
                <a:ea typeface="楷体_GB2312" pitchFamily="49" charset="-122"/>
              </a:rPr>
              <a:t>-</a:t>
            </a:r>
            <a:r>
              <a:rPr lang="zh-CN" altLang="en-US" sz="2400" b="1">
                <a:latin typeface="Times New Roman" panose="02020603050405020304" pitchFamily="18" charset="0"/>
                <a:ea typeface="楷体_GB2312" pitchFamily="49" charset="-122"/>
              </a:rPr>
              <a:t>，</a:t>
            </a:r>
          </a:p>
          <a:p>
            <a:pPr eaLnBrk="1" hangingPunct="1">
              <a:lnSpc>
                <a:spcPct val="150000"/>
              </a:lnSpc>
            </a:pPr>
            <a:r>
              <a:rPr lang="zh-CN" altLang="en-US" sz="2400" b="1">
                <a:latin typeface="Times New Roman" panose="02020603050405020304" pitchFamily="18" charset="0"/>
                <a:ea typeface="楷体_GB2312" pitchFamily="49" charset="-122"/>
              </a:rPr>
              <a:t>                </a:t>
            </a:r>
            <a:r>
              <a:rPr lang="en-US" altLang="zh-CN" sz="2400" b="1">
                <a:latin typeface="Times New Roman" panose="02020603050405020304" pitchFamily="18" charset="0"/>
                <a:ea typeface="楷体_GB2312" pitchFamily="49" charset="-122"/>
              </a:rPr>
              <a:t>IO</a:t>
            </a:r>
            <a:r>
              <a:rPr lang="en-US" altLang="zh-CN" sz="2400" b="1" baseline="-25000">
                <a:latin typeface="Times New Roman" panose="02020603050405020304" pitchFamily="18" charset="0"/>
                <a:ea typeface="楷体_GB2312" pitchFamily="49" charset="-122"/>
              </a:rPr>
              <a:t>3</a:t>
            </a:r>
            <a:r>
              <a:rPr lang="en-US" altLang="zh-CN" sz="2400" b="1" baseline="30000">
                <a:latin typeface="Times New Roman" panose="02020603050405020304" pitchFamily="18" charset="0"/>
                <a:ea typeface="楷体_GB2312" pitchFamily="49" charset="-122"/>
              </a:rPr>
              <a:t>-</a:t>
            </a:r>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ea typeface="楷体_GB2312" pitchFamily="49" charset="-122"/>
              </a:rPr>
              <a:t>H</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O</a:t>
            </a:r>
            <a:r>
              <a:rPr lang="en-US" altLang="zh-CN" sz="2400" b="1" baseline="-25000">
                <a:latin typeface="Times New Roman" panose="02020603050405020304" pitchFamily="18" charset="0"/>
                <a:ea typeface="楷体_GB2312" pitchFamily="49" charset="-122"/>
              </a:rPr>
              <a:t>2</a:t>
            </a:r>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ea typeface="楷体_GB2312" pitchFamily="49" charset="-122"/>
              </a:rPr>
              <a:t>ClO</a:t>
            </a:r>
            <a:r>
              <a:rPr lang="en-US" altLang="zh-CN" sz="2400" b="1" baseline="30000">
                <a:latin typeface="Times New Roman" panose="02020603050405020304" pitchFamily="18" charset="0"/>
                <a:ea typeface="楷体_GB2312" pitchFamily="49" charset="-122"/>
              </a:rPr>
              <a:t>-</a:t>
            </a:r>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ea typeface="楷体_GB2312" pitchFamily="49" charset="-122"/>
              </a:rPr>
              <a:t>Cu </a:t>
            </a:r>
            <a:r>
              <a:rPr lang="en-US" altLang="zh-CN" sz="2400" b="1" baseline="30000">
                <a:latin typeface="Times New Roman" panose="02020603050405020304" pitchFamily="18" charset="0"/>
                <a:ea typeface="楷体_GB2312" pitchFamily="49" charset="-122"/>
              </a:rPr>
              <a:t>2+</a:t>
            </a:r>
          </a:p>
          <a:p>
            <a:pPr eaLnBrk="1" hangingPunct="1">
              <a:lnSpc>
                <a:spcPct val="150000"/>
              </a:lnSpc>
            </a:pPr>
            <a:r>
              <a:rPr lang="zh-CN" altLang="en-US" sz="2400" b="1">
                <a:latin typeface="Times New Roman" panose="02020603050405020304" pitchFamily="18" charset="0"/>
                <a:ea typeface="楷体_GB2312" pitchFamily="49" charset="-122"/>
              </a:rPr>
              <a:t>酸度要求：中性或弱酸性</a:t>
            </a:r>
          </a:p>
          <a:p>
            <a:pPr eaLnBrk="1" hangingPunct="1">
              <a:lnSpc>
                <a:spcPct val="150000"/>
              </a:lnSpc>
            </a:pPr>
            <a:r>
              <a:rPr lang="zh-CN" altLang="en-US" sz="2400" b="1">
                <a:latin typeface="Times New Roman" panose="02020603050405020304" pitchFamily="18" charset="0"/>
                <a:ea typeface="楷体_GB2312" pitchFamily="49" charset="-122"/>
              </a:rPr>
              <a:t>强酸性介质：</a:t>
            </a:r>
            <a:r>
              <a:rPr lang="en-US" altLang="zh-CN" sz="2400" b="1">
                <a:latin typeface="Times New Roman" panose="02020603050405020304" pitchFamily="18" charset="0"/>
                <a:ea typeface="楷体_GB2312" pitchFamily="49" charset="-122"/>
              </a:rPr>
              <a:t>S</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O</a:t>
            </a:r>
            <a:r>
              <a:rPr lang="en-US" altLang="zh-CN" sz="2400" b="1" baseline="-25000">
                <a:latin typeface="Times New Roman" panose="02020603050405020304" pitchFamily="18" charset="0"/>
                <a:ea typeface="楷体_GB2312" pitchFamily="49" charset="-122"/>
              </a:rPr>
              <a:t>3</a:t>
            </a:r>
            <a:r>
              <a:rPr lang="en-US" altLang="zh-CN" sz="2400" b="1" baseline="30000">
                <a:latin typeface="Times New Roman" panose="02020603050405020304" pitchFamily="18" charset="0"/>
                <a:ea typeface="楷体_GB2312" pitchFamily="49" charset="-122"/>
              </a:rPr>
              <a:t>2-</a:t>
            </a:r>
            <a:r>
              <a:rPr lang="zh-CN" altLang="en-US" sz="2400" b="1">
                <a:latin typeface="Times New Roman" panose="02020603050405020304" pitchFamily="18" charset="0"/>
                <a:ea typeface="楷体_GB2312" pitchFamily="49" charset="-122"/>
              </a:rPr>
              <a:t>发生分解导致终点提前；</a:t>
            </a:r>
          </a:p>
          <a:p>
            <a:pPr eaLnBrk="1" hangingPunct="1">
              <a:lnSpc>
                <a:spcPct val="150000"/>
              </a:lnSpc>
            </a:pPr>
            <a:r>
              <a:rPr lang="zh-CN" altLang="en-US" sz="2400" b="1">
                <a:latin typeface="Times New Roman" panose="02020603050405020304" pitchFamily="18" charset="0"/>
                <a:ea typeface="楷体_GB2312" pitchFamily="49" charset="-122"/>
              </a:rPr>
              <a:t>                        </a:t>
            </a:r>
            <a:r>
              <a:rPr lang="en-US" altLang="zh-CN" sz="2400" b="1">
                <a:latin typeface="Times New Roman" panose="02020603050405020304" pitchFamily="18" charset="0"/>
                <a:ea typeface="楷体_GB2312" pitchFamily="49" charset="-122"/>
              </a:rPr>
              <a:t>I</a:t>
            </a:r>
            <a:r>
              <a:rPr lang="en-US" altLang="zh-CN" sz="2400" b="1" baseline="30000">
                <a:latin typeface="Times New Roman" panose="02020603050405020304" pitchFamily="18" charset="0"/>
                <a:ea typeface="楷体_GB2312" pitchFamily="49" charset="-122"/>
              </a:rPr>
              <a:t>-</a:t>
            </a:r>
            <a:r>
              <a:rPr lang="zh-CN" altLang="en-US" sz="2400" b="1">
                <a:latin typeface="Times New Roman" panose="02020603050405020304" pitchFamily="18" charset="0"/>
                <a:ea typeface="楷体_GB2312" pitchFamily="49" charset="-122"/>
              </a:rPr>
              <a:t>发生氧化导致终点拖后</a:t>
            </a:r>
          </a:p>
          <a:p>
            <a:pPr eaLnBrk="1" hangingPunct="1">
              <a:lnSpc>
                <a:spcPct val="150000"/>
              </a:lnSpc>
            </a:pPr>
            <a:r>
              <a:rPr lang="zh-CN" altLang="en-US" sz="2400" b="1">
                <a:latin typeface="Times New Roman" panose="02020603050405020304" pitchFamily="18" charset="0"/>
                <a:ea typeface="楷体_GB2312" pitchFamily="49" charset="-122"/>
              </a:rPr>
              <a:t>碱性介质： </a:t>
            </a:r>
            <a:r>
              <a:rPr lang="en-US" altLang="zh-CN" sz="2400" b="1">
                <a:latin typeface="Times New Roman" panose="02020603050405020304" pitchFamily="18" charset="0"/>
                <a:ea typeface="楷体_GB2312" pitchFamily="49" charset="-122"/>
              </a:rPr>
              <a:t>I</a:t>
            </a:r>
            <a:r>
              <a:rPr lang="en-US" altLang="zh-CN" sz="2400" b="1" baseline="30000">
                <a:latin typeface="Times New Roman" panose="02020603050405020304" pitchFamily="18" charset="0"/>
                <a:ea typeface="楷体_GB2312" pitchFamily="49" charset="-122"/>
              </a:rPr>
              <a:t>-</a:t>
            </a:r>
            <a:r>
              <a:rPr lang="zh-CN" altLang="en-US" sz="2400" b="1">
                <a:latin typeface="Times New Roman" panose="02020603050405020304" pitchFamily="18" charset="0"/>
                <a:ea typeface="楷体_GB2312" pitchFamily="49" charset="-122"/>
              </a:rPr>
              <a:t>与</a:t>
            </a:r>
            <a:r>
              <a:rPr lang="en-US" altLang="zh-CN" sz="2400" b="1">
                <a:latin typeface="Times New Roman" panose="02020603050405020304" pitchFamily="18" charset="0"/>
                <a:ea typeface="楷体_GB2312" pitchFamily="49" charset="-122"/>
              </a:rPr>
              <a:t>S</a:t>
            </a:r>
            <a:r>
              <a:rPr lang="en-US" altLang="zh-CN" sz="2400" b="1" baseline="-25000">
                <a:latin typeface="Times New Roman" panose="02020603050405020304" pitchFamily="18" charset="0"/>
                <a:ea typeface="楷体_GB2312" pitchFamily="49" charset="-122"/>
              </a:rPr>
              <a:t>2</a:t>
            </a:r>
            <a:r>
              <a:rPr lang="en-US" altLang="zh-CN" sz="2400" b="1">
                <a:latin typeface="Times New Roman" panose="02020603050405020304" pitchFamily="18" charset="0"/>
                <a:ea typeface="楷体_GB2312" pitchFamily="49" charset="-122"/>
              </a:rPr>
              <a:t>O</a:t>
            </a:r>
            <a:r>
              <a:rPr lang="en-US" altLang="zh-CN" sz="2400" b="1" baseline="-25000">
                <a:latin typeface="Times New Roman" panose="02020603050405020304" pitchFamily="18" charset="0"/>
                <a:ea typeface="楷体_GB2312" pitchFamily="49" charset="-122"/>
              </a:rPr>
              <a:t>3</a:t>
            </a:r>
            <a:r>
              <a:rPr lang="en-US" altLang="zh-CN" sz="2400" b="1" baseline="30000">
                <a:latin typeface="Times New Roman" panose="02020603050405020304" pitchFamily="18" charset="0"/>
                <a:ea typeface="楷体_GB2312" pitchFamily="49" charset="-122"/>
              </a:rPr>
              <a:t>2-</a:t>
            </a:r>
            <a:r>
              <a:rPr lang="zh-CN" altLang="en-US" sz="2400" b="1">
                <a:latin typeface="Times New Roman" panose="02020603050405020304" pitchFamily="18" charset="0"/>
                <a:ea typeface="楷体_GB2312" pitchFamily="49" charset="-122"/>
              </a:rPr>
              <a:t>发生副反应，无计量关系</a:t>
            </a:r>
          </a:p>
        </p:txBody>
      </p:sp>
    </p:spTree>
    <p:extLst>
      <p:ext uri="{BB962C8B-B14F-4D97-AF65-F5344CB8AC3E}">
        <p14:creationId xmlns:p14="http://schemas.microsoft.com/office/powerpoint/2010/main" val="2291955793"/>
      </p:ext>
    </p:extLst>
  </p:cSld>
  <p:clrMapOvr>
    <a:masterClrMapping/>
  </p:clrMapOvr>
  <p:transition spd="slow">
    <p:checker dir="ver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7"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4E18B4C-7845-4319-931F-BDF454BB4E84}" type="slidenum">
              <a:rPr lang="zh-CN" altLang="en-US">
                <a:latin typeface="Arial Black" panose="020B0A04020102020204" pitchFamily="34" charset="0"/>
              </a:rPr>
              <a:pPr eaLnBrk="1" hangingPunct="1"/>
              <a:t>131</a:t>
            </a:fld>
            <a:endParaRPr lang="en-US" altLang="zh-CN">
              <a:latin typeface="Arial Black" panose="020B0A04020102020204" pitchFamily="34" charset="0"/>
            </a:endParaRPr>
          </a:p>
        </p:txBody>
      </p:sp>
      <p:sp>
        <p:nvSpPr>
          <p:cNvPr id="36868"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15A32BE-A398-46F9-8F44-AB8B5BA175FB}" type="datetime3">
              <a:rPr lang="zh-CN" altLang="en-US" smtClean="0"/>
              <a:pPr eaLnBrk="1" hangingPunct="1"/>
              <a:t>2018年11月15日星期四</a:t>
            </a:fld>
            <a:endParaRPr lang="en-US" altLang="zh-CN" smtClean="0"/>
          </a:p>
        </p:txBody>
      </p:sp>
      <p:grpSp>
        <p:nvGrpSpPr>
          <p:cNvPr id="36869" name="Group 2"/>
          <p:cNvGrpSpPr>
            <a:grpSpLocks/>
          </p:cNvGrpSpPr>
          <p:nvPr/>
        </p:nvGrpSpPr>
        <p:grpSpPr bwMode="auto">
          <a:xfrm>
            <a:off x="2051050" y="3644900"/>
            <a:ext cx="4979988" cy="884238"/>
            <a:chOff x="672" y="2544"/>
            <a:chExt cx="3024" cy="481"/>
          </a:xfrm>
        </p:grpSpPr>
        <p:sp>
          <p:nvSpPr>
            <p:cNvPr id="777219" name="Text Box 3"/>
            <p:cNvSpPr txBox="1">
              <a:spLocks noChangeArrowheads="1"/>
            </p:cNvSpPr>
            <p:nvPr/>
          </p:nvSpPr>
          <p:spPr bwMode="auto">
            <a:xfrm>
              <a:off x="672" y="2544"/>
              <a:ext cx="3024" cy="481"/>
            </a:xfrm>
            <a:prstGeom prst="rect">
              <a:avLst/>
            </a:prstGeom>
            <a:noFill/>
            <a:ln w="12700">
              <a:noFill/>
              <a:miter lim="800000"/>
              <a:headEnd/>
              <a:tailEnd/>
            </a:ln>
            <a:effectLst/>
          </p:spPr>
          <p:txBody>
            <a:bodyPr>
              <a:spAutoFit/>
            </a:bodyPr>
            <a:lstStyle/>
            <a:p>
              <a:pPr algn="just">
                <a:spcBef>
                  <a:spcPct val="20000"/>
                </a:spcBef>
                <a:buClr>
                  <a:schemeClr val="tx2"/>
                </a:buClr>
                <a:buSzPct val="75000"/>
                <a:buFont typeface="Wingdings" pitchFamily="2" charset="2"/>
                <a:buNone/>
                <a:defRPr/>
              </a:pPr>
              <a:r>
                <a:rPr kumimoji="1" lang="en-US" altLang="zh-CN" sz="2800">
                  <a:effectLst>
                    <a:outerShdw blurRad="38100" dist="38100" dir="2700000" algn="tl">
                      <a:srgbClr val="C0C0C0"/>
                    </a:outerShdw>
                  </a:effectLst>
                  <a:latin typeface="Times New Roman" pitchFamily="18" charset="0"/>
                </a:rPr>
                <a:t>I</a:t>
              </a:r>
              <a:r>
                <a:rPr kumimoji="1" lang="en-US" altLang="zh-CN" sz="2800" baseline="-30000">
                  <a:effectLst>
                    <a:outerShdw blurRad="38100" dist="38100" dir="2700000" algn="tl">
                      <a:srgbClr val="C0C0C0"/>
                    </a:outerShdw>
                  </a:effectLst>
                  <a:latin typeface="Times New Roman" pitchFamily="18" charset="0"/>
                </a:rPr>
                <a:t>2</a:t>
              </a:r>
              <a:r>
                <a:rPr kumimoji="1" lang="zh-CN" altLang="en-US" sz="2000">
                  <a:effectLst>
                    <a:outerShdw blurRad="38100" dist="38100" dir="2700000" algn="tl">
                      <a:srgbClr val="C0C0C0"/>
                    </a:outerShdw>
                  </a:effectLst>
                  <a:latin typeface="Times New Roman" pitchFamily="18" charset="0"/>
                </a:rPr>
                <a:t>（过量）</a:t>
              </a:r>
              <a:r>
                <a:rPr kumimoji="1" lang="en-US" altLang="zh-CN" sz="2800">
                  <a:effectLst>
                    <a:outerShdw blurRad="38100" dist="38100" dir="2700000" algn="tl">
                      <a:srgbClr val="C0C0C0"/>
                    </a:outerShdw>
                  </a:effectLst>
                  <a:latin typeface="Times New Roman" pitchFamily="18" charset="0"/>
                </a:rPr>
                <a:t>+ I</a:t>
              </a:r>
              <a:r>
                <a:rPr kumimoji="1" lang="en-US" altLang="zh-CN" sz="2800" baseline="30000">
                  <a:effectLst>
                    <a:outerShdw blurRad="38100" dist="38100" dir="2700000" algn="tl">
                      <a:srgbClr val="C0C0C0"/>
                    </a:outerShdw>
                  </a:effectLst>
                  <a:latin typeface="Times New Roman" pitchFamily="18" charset="0"/>
                </a:rPr>
                <a:t>-                </a:t>
              </a:r>
              <a:r>
                <a:rPr kumimoji="1" lang="en-US" altLang="zh-CN" sz="2800">
                  <a:effectLst>
                    <a:outerShdw blurRad="38100" dist="38100" dir="2700000" algn="tl">
                      <a:srgbClr val="C0C0C0"/>
                    </a:outerShdw>
                  </a:effectLst>
                  <a:latin typeface="Times New Roman" pitchFamily="18" charset="0"/>
                </a:rPr>
                <a:t> I</a:t>
              </a:r>
              <a:r>
                <a:rPr kumimoji="1" lang="en-US" altLang="zh-CN" sz="2800" baseline="-30000">
                  <a:effectLst>
                    <a:outerShdw blurRad="38100" dist="38100" dir="2700000" algn="tl">
                      <a:srgbClr val="C0C0C0"/>
                    </a:outerShdw>
                  </a:effectLst>
                  <a:latin typeface="Times New Roman" pitchFamily="18" charset="0"/>
                </a:rPr>
                <a:t>3</a:t>
              </a:r>
              <a:r>
                <a:rPr kumimoji="1" lang="en-US" altLang="zh-CN" sz="2800" baseline="30000">
                  <a:effectLst>
                    <a:outerShdw blurRad="38100" dist="38100" dir="2700000" algn="tl">
                      <a:srgbClr val="C0C0C0"/>
                    </a:outerShdw>
                  </a:effectLst>
                  <a:latin typeface="Times New Roman" pitchFamily="18" charset="0"/>
                </a:rPr>
                <a:t>-</a:t>
              </a:r>
            </a:p>
            <a:p>
              <a:pPr algn="just">
                <a:spcBef>
                  <a:spcPct val="20000"/>
                </a:spcBef>
                <a:buClr>
                  <a:schemeClr val="tx2"/>
                </a:buClr>
                <a:buSzPct val="75000"/>
                <a:buFont typeface="Wingdings" pitchFamily="2" charset="2"/>
                <a:buNone/>
                <a:defRPr/>
              </a:pPr>
              <a:r>
                <a:rPr kumimoji="1" lang="en-US" altLang="zh-CN" sz="2800" baseline="30000">
                  <a:effectLst>
                    <a:outerShdw blurRad="38100" dist="38100" dir="2700000" algn="tl">
                      <a:srgbClr val="C0C0C0"/>
                    </a:outerShdw>
                  </a:effectLst>
                  <a:latin typeface="Times New Roman" pitchFamily="18" charset="0"/>
                </a:rPr>
                <a:t>                    </a:t>
              </a:r>
              <a:r>
                <a:rPr kumimoji="1" lang="zh-CN" altLang="en-US" sz="2000" b="1">
                  <a:solidFill>
                    <a:srgbClr val="0000FF"/>
                  </a:solidFill>
                  <a:effectLst>
                    <a:outerShdw blurRad="38100" dist="38100" dir="2700000" algn="tl">
                      <a:srgbClr val="C0C0C0"/>
                    </a:outerShdw>
                  </a:effectLst>
                  <a:latin typeface="Times New Roman" pitchFamily="18" charset="0"/>
                  <a:ea typeface="楷体_GB2312" pitchFamily="49" charset="-122"/>
                </a:rPr>
                <a:t>（与淀粉形成深蓝色配合物）</a:t>
              </a:r>
              <a:endParaRPr kumimoji="1" lang="zh-CN" altLang="en-US" sz="2000" b="1">
                <a:solidFill>
                  <a:srgbClr val="0000FF"/>
                </a:solidFill>
                <a:latin typeface="Times New Roman" pitchFamily="18" charset="0"/>
                <a:ea typeface="楷体_GB2312" pitchFamily="49" charset="-122"/>
              </a:endParaRPr>
            </a:p>
          </p:txBody>
        </p:sp>
        <p:graphicFrame>
          <p:nvGraphicFramePr>
            <p:cNvPr id="36866" name="Object 4"/>
            <p:cNvGraphicFramePr>
              <a:graphicFrameLocks noChangeAspect="1"/>
            </p:cNvGraphicFramePr>
            <p:nvPr/>
          </p:nvGraphicFramePr>
          <p:xfrm>
            <a:off x="1872" y="2640"/>
            <a:ext cx="605" cy="157"/>
          </p:xfrm>
          <a:graphic>
            <a:graphicData uri="http://schemas.openxmlformats.org/presentationml/2006/ole">
              <mc:AlternateContent xmlns:mc="http://schemas.openxmlformats.org/markup-compatibility/2006">
                <mc:Choice xmlns:v="urn:schemas-microsoft-com:vml" Requires="v">
                  <p:oleObj spid="_x0000_s673814" r:id="rId3" imgW="843280" imgH="167640" progId="ChemDraw.Document.4.5">
                    <p:embed/>
                  </p:oleObj>
                </mc:Choice>
                <mc:Fallback>
                  <p:oleObj r:id="rId3" imgW="843280" imgH="167640" progId="ChemDraw.Document.4.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 y="2640"/>
                          <a:ext cx="605" cy="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77221" name="Rectangle 5"/>
          <p:cNvSpPr>
            <a:spLocks noChangeArrowheads="1"/>
          </p:cNvSpPr>
          <p:nvPr/>
        </p:nvSpPr>
        <p:spPr bwMode="auto">
          <a:xfrm>
            <a:off x="539750" y="327025"/>
            <a:ext cx="2808288" cy="457200"/>
          </a:xfrm>
          <a:prstGeom prst="rect">
            <a:avLst/>
          </a:prstGeom>
          <a:noFill/>
          <a:ln w="12700">
            <a:noFill/>
            <a:miter lim="800000"/>
            <a:headEnd/>
            <a:tailEnd/>
          </a:ln>
          <a:effectLst/>
        </p:spPr>
        <p:txBody>
          <a:bodyPr>
            <a:spAutoFit/>
          </a:bodyPr>
          <a:lstStyle/>
          <a:p>
            <a:pPr>
              <a:defRPr/>
            </a:pPr>
            <a:r>
              <a:rPr lang="zh-CN" altLang="en-US" sz="2400" b="1" dirty="0">
                <a:solidFill>
                  <a:srgbClr val="C00000"/>
                </a:solidFill>
                <a:effectLst>
                  <a:outerShdw blurRad="38100" dist="38100" dir="2700000" algn="tl">
                    <a:srgbClr val="C0C0C0"/>
                  </a:outerShdw>
                </a:effectLst>
                <a:latin typeface="Arial" charset="0"/>
                <a:ea typeface="楷体_GB2312" pitchFamily="49" charset="-122"/>
              </a:rPr>
              <a:t>淀粉指示剂</a:t>
            </a:r>
          </a:p>
        </p:txBody>
      </p:sp>
      <p:sp>
        <p:nvSpPr>
          <p:cNvPr id="36871" name="Rectangle 6"/>
          <p:cNvSpPr>
            <a:spLocks noChangeArrowheads="1"/>
          </p:cNvSpPr>
          <p:nvPr/>
        </p:nvSpPr>
        <p:spPr bwMode="auto">
          <a:xfrm>
            <a:off x="971550" y="908050"/>
            <a:ext cx="7704138" cy="283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latin typeface="Times New Roman" panose="02020603050405020304" pitchFamily="18" charset="0"/>
                <a:ea typeface="楷体_GB2312" pitchFamily="49" charset="-122"/>
              </a:rPr>
              <a:t>要求：室温；弱酸性；新鲜配制</a:t>
            </a:r>
          </a:p>
          <a:p>
            <a:pPr eaLnBrk="1" hangingPunct="1">
              <a:lnSpc>
                <a:spcPct val="150000"/>
              </a:lnSpc>
            </a:pPr>
            <a:r>
              <a:rPr lang="zh-CN" altLang="en-US" sz="2400" b="1">
                <a:latin typeface="Times New Roman" panose="02020603050405020304" pitchFamily="18" charset="0"/>
                <a:ea typeface="楷体_GB2312" pitchFamily="49" charset="-122"/>
              </a:rPr>
              <a:t> 加入时间：</a:t>
            </a:r>
          </a:p>
          <a:p>
            <a:pPr eaLnBrk="1" hangingPunct="1">
              <a:lnSpc>
                <a:spcPct val="150000"/>
              </a:lnSpc>
            </a:pPr>
            <a:r>
              <a:rPr lang="zh-CN" altLang="en-US" sz="2400" b="1">
                <a:latin typeface="Times New Roman" panose="02020603050405020304" pitchFamily="18" charset="0"/>
                <a:ea typeface="楷体_GB2312" pitchFamily="49" charset="-122"/>
              </a:rPr>
              <a:t>     直接碘量法</a:t>
            </a:r>
            <a:r>
              <a:rPr lang="en-US" altLang="zh-CN" sz="2400" b="1">
                <a:latin typeface="Times New Roman" panose="02020603050405020304" pitchFamily="18" charset="0"/>
                <a:ea typeface="楷体_GB2312" pitchFamily="49" charset="-122"/>
              </a:rPr>
              <a:t>——</a:t>
            </a:r>
            <a:r>
              <a:rPr lang="zh-CN" altLang="en-US" sz="2400" b="1">
                <a:latin typeface="Times New Roman" panose="02020603050405020304" pitchFamily="18" charset="0"/>
                <a:ea typeface="楷体_GB2312" pitchFamily="49" charset="-122"/>
              </a:rPr>
              <a:t>滴定前加入（终点：无色→深蓝色） </a:t>
            </a:r>
          </a:p>
          <a:p>
            <a:pPr eaLnBrk="1" hangingPunct="1">
              <a:lnSpc>
                <a:spcPct val="150000"/>
              </a:lnSpc>
            </a:pPr>
            <a:r>
              <a:rPr lang="zh-CN" altLang="en-US" sz="2400" b="1">
                <a:latin typeface="Times New Roman" panose="02020603050405020304" pitchFamily="18" charset="0"/>
                <a:ea typeface="楷体_GB2312" pitchFamily="49" charset="-122"/>
              </a:rPr>
              <a:t>     间接碘量法</a:t>
            </a:r>
            <a:r>
              <a:rPr lang="en-US" altLang="zh-CN" sz="2400" b="1">
                <a:latin typeface="Times New Roman" panose="02020603050405020304" pitchFamily="18" charset="0"/>
                <a:ea typeface="楷体_GB2312" pitchFamily="49" charset="-122"/>
              </a:rPr>
              <a:t>——</a:t>
            </a:r>
            <a:r>
              <a:rPr lang="zh-CN" altLang="en-US" sz="2400" b="1">
                <a:latin typeface="Times New Roman" panose="02020603050405020304" pitchFamily="18" charset="0"/>
                <a:ea typeface="楷体_GB2312" pitchFamily="49" charset="-122"/>
              </a:rPr>
              <a:t>近终点加入（终点：深蓝色消失）</a:t>
            </a:r>
          </a:p>
          <a:p>
            <a:pPr eaLnBrk="1" hangingPunct="1">
              <a:lnSpc>
                <a:spcPct val="150000"/>
              </a:lnSpc>
            </a:pPr>
            <a:r>
              <a:rPr lang="zh-CN" altLang="en-US" sz="2400" b="1">
                <a:latin typeface="Times New Roman" panose="02020603050405020304" pitchFamily="18" charset="0"/>
                <a:ea typeface="楷体_GB2312" pitchFamily="49" charset="-122"/>
              </a:rPr>
              <a:t>变色原理：</a:t>
            </a:r>
          </a:p>
        </p:txBody>
      </p:sp>
      <p:sp>
        <p:nvSpPr>
          <p:cNvPr id="36872" name="Rectangle 7"/>
          <p:cNvSpPr>
            <a:spLocks noChangeArrowheads="1"/>
          </p:cNvSpPr>
          <p:nvPr/>
        </p:nvSpPr>
        <p:spPr bwMode="auto">
          <a:xfrm>
            <a:off x="1403350" y="4868863"/>
            <a:ext cx="64817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Clr>
                <a:srgbClr val="FF6600"/>
              </a:buClr>
              <a:buFont typeface="Wingdings" panose="05000000000000000000" pitchFamily="2" charset="2"/>
              <a:buNone/>
            </a:pPr>
            <a:r>
              <a:rPr lang="zh-CN" altLang="en-US" sz="2400" b="1">
                <a:latin typeface="Times New Roman" panose="02020603050405020304" pitchFamily="18" charset="0"/>
                <a:ea typeface="楷体_GB2312" pitchFamily="49" charset="-122"/>
              </a:rPr>
              <a:t>注：间接碘量法中淀粉指示剂过早加入，强烈吸附</a:t>
            </a:r>
            <a:r>
              <a:rPr lang="en-US" altLang="zh-CN" sz="2400" b="1">
                <a:latin typeface="Times New Roman" panose="02020603050405020304" pitchFamily="18" charset="0"/>
                <a:ea typeface="楷体_GB2312" pitchFamily="49" charset="-122"/>
              </a:rPr>
              <a:t>I</a:t>
            </a:r>
            <a:r>
              <a:rPr lang="en-US" altLang="zh-CN" sz="2400" b="1" baseline="-25000">
                <a:latin typeface="Times New Roman" panose="02020603050405020304" pitchFamily="18" charset="0"/>
                <a:ea typeface="楷体_GB2312" pitchFamily="49" charset="-122"/>
              </a:rPr>
              <a:t>2</a:t>
            </a:r>
            <a:r>
              <a:rPr lang="zh-CN" altLang="en-US" sz="2400" b="1">
                <a:latin typeface="Times New Roman" panose="02020603050405020304" pitchFamily="18" charset="0"/>
                <a:ea typeface="楷体_GB2312" pitchFamily="49" charset="-122"/>
              </a:rPr>
              <a:t>，造成终点拖后</a:t>
            </a:r>
          </a:p>
        </p:txBody>
      </p:sp>
    </p:spTree>
    <p:extLst>
      <p:ext uri="{BB962C8B-B14F-4D97-AF65-F5344CB8AC3E}">
        <p14:creationId xmlns:p14="http://schemas.microsoft.com/office/powerpoint/2010/main" val="3823064334"/>
      </p:ext>
    </p:extLst>
  </p:cSld>
  <p:clrMapOvr>
    <a:masterClrMapping/>
  </p:clrMapOvr>
  <p:transition spd="slow">
    <p:checker dir="ver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3"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AB04308-0B09-4F99-9B3B-9FAC6D10CC47}" type="slidenum">
              <a:rPr lang="zh-CN" altLang="en-US">
                <a:latin typeface="Arial Black" panose="020B0A04020102020204" pitchFamily="34" charset="0"/>
              </a:rPr>
              <a:pPr eaLnBrk="1" hangingPunct="1"/>
              <a:t>132</a:t>
            </a:fld>
            <a:endParaRPr lang="en-US" altLang="zh-CN">
              <a:latin typeface="Arial Black" panose="020B0A04020102020204" pitchFamily="34" charset="0"/>
            </a:endParaRPr>
          </a:p>
        </p:txBody>
      </p:sp>
      <p:sp>
        <p:nvSpPr>
          <p:cNvPr id="37894"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20CB9EE-180F-432C-8D08-AAF89429C7B1}" type="datetime3">
              <a:rPr lang="zh-CN" altLang="en-US" smtClean="0"/>
              <a:pPr eaLnBrk="1" hangingPunct="1"/>
              <a:t>2018年11月15日星期四</a:t>
            </a:fld>
            <a:endParaRPr lang="en-US" altLang="zh-CN" smtClean="0"/>
          </a:p>
        </p:txBody>
      </p:sp>
      <p:grpSp>
        <p:nvGrpSpPr>
          <p:cNvPr id="2" name="Group 2"/>
          <p:cNvGrpSpPr>
            <a:grpSpLocks/>
          </p:cNvGrpSpPr>
          <p:nvPr/>
        </p:nvGrpSpPr>
        <p:grpSpPr bwMode="auto">
          <a:xfrm>
            <a:off x="1258888" y="1844675"/>
            <a:ext cx="7086600" cy="914400"/>
            <a:chOff x="624" y="816"/>
            <a:chExt cx="4464" cy="576"/>
          </a:xfrm>
        </p:grpSpPr>
        <p:sp>
          <p:nvSpPr>
            <p:cNvPr id="778243" name="Rectangle 3"/>
            <p:cNvSpPr>
              <a:spLocks noChangeArrowheads="1"/>
            </p:cNvSpPr>
            <p:nvPr/>
          </p:nvSpPr>
          <p:spPr bwMode="auto">
            <a:xfrm>
              <a:off x="624" y="816"/>
              <a:ext cx="4464" cy="576"/>
            </a:xfrm>
            <a:prstGeom prst="rect">
              <a:avLst/>
            </a:prstGeom>
            <a:noFill/>
            <a:ln w="9525">
              <a:noFill/>
              <a:miter lim="800000"/>
              <a:headEnd/>
              <a:tailEnd/>
            </a:ln>
            <a:effectLst/>
          </p:spPr>
          <p:txBody>
            <a:bodyPr/>
            <a:lstStyle/>
            <a:p>
              <a:pPr marL="342900" indent="-342900" algn="just">
                <a:lnSpc>
                  <a:spcPct val="90000"/>
                </a:lnSpc>
                <a:spcBef>
                  <a:spcPct val="20000"/>
                </a:spcBef>
                <a:buClr>
                  <a:schemeClr val="tx2"/>
                </a:buClr>
                <a:buSzPct val="75000"/>
                <a:buFont typeface="Wingdings" pitchFamily="2" charset="2"/>
                <a:buNone/>
                <a:defRPr/>
              </a:pPr>
              <a:r>
                <a:rPr kumimoji="1" lang="en-US" altLang="zh-CN" sz="2400">
                  <a:effectLst>
                    <a:outerShdw blurRad="38100" dist="38100" dir="2700000" algn="tl">
                      <a:srgbClr val="C0C0C0"/>
                    </a:outerShdw>
                  </a:effectLst>
                  <a:latin typeface="Times New Roman" pitchFamily="18" charset="0"/>
                </a:rPr>
                <a:t>2Cu</a:t>
              </a:r>
              <a:r>
                <a:rPr kumimoji="1" lang="en-US" altLang="zh-CN" sz="2400" baseline="30000">
                  <a:effectLst>
                    <a:outerShdw blurRad="38100" dist="38100" dir="2700000" algn="tl">
                      <a:srgbClr val="C0C0C0"/>
                    </a:outerShdw>
                  </a:effectLst>
                  <a:latin typeface="Times New Roman" pitchFamily="18" charset="0"/>
                </a:rPr>
                <a:t>2+  </a:t>
              </a:r>
              <a:r>
                <a:rPr kumimoji="1" lang="en-US" altLang="zh-CN" sz="2400">
                  <a:effectLst>
                    <a:outerShdw blurRad="38100" dist="38100" dir="2700000" algn="tl">
                      <a:srgbClr val="C0C0C0"/>
                    </a:outerShdw>
                  </a:effectLst>
                  <a:latin typeface="Times New Roman" pitchFamily="18" charset="0"/>
                </a:rPr>
                <a:t>+ 4I</a:t>
              </a:r>
              <a:r>
                <a:rPr kumimoji="1" lang="en-US" altLang="zh-CN" sz="2400" baseline="30000">
                  <a:effectLst>
                    <a:outerShdw blurRad="38100" dist="38100" dir="2700000" algn="tl">
                      <a:srgbClr val="C0C0C0"/>
                    </a:outerShdw>
                  </a:effectLst>
                  <a:latin typeface="Times New Roman" pitchFamily="18" charset="0"/>
                </a:rPr>
                <a:t>- </a:t>
              </a:r>
              <a:r>
                <a:rPr kumimoji="1" lang="zh-CN" altLang="en-US" sz="2400">
                  <a:effectLst>
                    <a:outerShdw blurRad="38100" dist="38100" dir="2700000" algn="tl">
                      <a:srgbClr val="C0C0C0"/>
                    </a:outerShdw>
                  </a:effectLst>
                  <a:latin typeface="Times New Roman" pitchFamily="18" charset="0"/>
                </a:rPr>
                <a:t>（过量）             </a:t>
              </a:r>
              <a:r>
                <a:rPr kumimoji="1" lang="en-US" altLang="zh-CN" sz="2400">
                  <a:effectLst>
                    <a:outerShdw blurRad="38100" dist="38100" dir="2700000" algn="tl">
                      <a:srgbClr val="C0C0C0"/>
                    </a:outerShdw>
                  </a:effectLst>
                  <a:latin typeface="Times New Roman" pitchFamily="18" charset="0"/>
                </a:rPr>
                <a:t>2CuI ↓  +  I</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 </a:t>
              </a:r>
            </a:p>
            <a:p>
              <a:pPr marL="342900" indent="-342900" algn="just">
                <a:lnSpc>
                  <a:spcPct val="90000"/>
                </a:lnSpc>
                <a:spcBef>
                  <a:spcPct val="20000"/>
                </a:spcBef>
                <a:buClr>
                  <a:schemeClr val="tx2"/>
                </a:buClr>
                <a:buSzPct val="75000"/>
                <a:buFont typeface="Wingdings" pitchFamily="2" charset="2"/>
                <a:buNone/>
                <a:defRPr/>
              </a:pPr>
              <a:r>
                <a:rPr kumimoji="1" lang="en-US" altLang="zh-CN" sz="2400">
                  <a:effectLst>
                    <a:outerShdw blurRad="38100" dist="38100" dir="2700000" algn="tl">
                      <a:srgbClr val="C0C0C0"/>
                    </a:outerShdw>
                  </a:effectLst>
                  <a:latin typeface="Times New Roman" pitchFamily="18" charset="0"/>
                </a:rPr>
                <a:t>   I</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 + 2S</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O</a:t>
              </a:r>
              <a:r>
                <a:rPr kumimoji="1" lang="en-US" altLang="zh-CN" sz="2400" baseline="-30000">
                  <a:effectLst>
                    <a:outerShdw blurRad="38100" dist="38100" dir="2700000" algn="tl">
                      <a:srgbClr val="C0C0C0"/>
                    </a:outerShdw>
                  </a:effectLst>
                  <a:latin typeface="Times New Roman" pitchFamily="18" charset="0"/>
                </a:rPr>
                <a:t>3</a:t>
              </a:r>
              <a:r>
                <a:rPr kumimoji="1" lang="en-US" altLang="zh-CN" sz="2400" baseline="30000">
                  <a:effectLst>
                    <a:outerShdw blurRad="38100" dist="38100" dir="2700000" algn="tl">
                      <a:srgbClr val="C0C0C0"/>
                    </a:outerShdw>
                  </a:effectLst>
                  <a:latin typeface="Times New Roman" pitchFamily="18" charset="0"/>
                </a:rPr>
                <a:t>2-                       </a:t>
              </a:r>
              <a:r>
                <a:rPr kumimoji="1" lang="en-US" altLang="zh-CN" sz="2400">
                  <a:effectLst>
                    <a:outerShdw blurRad="38100" dist="38100" dir="2700000" algn="tl">
                      <a:srgbClr val="C0C0C0"/>
                    </a:outerShdw>
                  </a:effectLst>
                  <a:latin typeface="Times New Roman" pitchFamily="18" charset="0"/>
                </a:rPr>
                <a:t> 2I</a:t>
              </a:r>
              <a:r>
                <a:rPr kumimoji="1" lang="en-US" altLang="zh-CN" sz="2400" baseline="30000">
                  <a:effectLst>
                    <a:outerShdw blurRad="38100" dist="38100" dir="2700000" algn="tl">
                      <a:srgbClr val="C0C0C0"/>
                    </a:outerShdw>
                  </a:effectLst>
                  <a:latin typeface="Times New Roman" pitchFamily="18" charset="0"/>
                </a:rPr>
                <a:t>-  </a:t>
              </a:r>
              <a:r>
                <a:rPr kumimoji="1" lang="en-US" altLang="zh-CN" sz="2400">
                  <a:effectLst>
                    <a:outerShdw blurRad="38100" dist="38100" dir="2700000" algn="tl">
                      <a:srgbClr val="C0C0C0"/>
                    </a:outerShdw>
                  </a:effectLst>
                  <a:latin typeface="Times New Roman" pitchFamily="18" charset="0"/>
                </a:rPr>
                <a:t>+ S</a:t>
              </a:r>
              <a:r>
                <a:rPr kumimoji="1" lang="en-US" altLang="zh-CN" sz="2400" baseline="-30000">
                  <a:effectLst>
                    <a:outerShdw blurRad="38100" dist="38100" dir="2700000" algn="tl">
                      <a:srgbClr val="C0C0C0"/>
                    </a:outerShdw>
                  </a:effectLst>
                  <a:latin typeface="Times New Roman" pitchFamily="18" charset="0"/>
                </a:rPr>
                <a:t>4</a:t>
              </a:r>
              <a:r>
                <a:rPr kumimoji="1" lang="en-US" altLang="zh-CN" sz="2400">
                  <a:effectLst>
                    <a:outerShdw blurRad="38100" dist="38100" dir="2700000" algn="tl">
                      <a:srgbClr val="C0C0C0"/>
                    </a:outerShdw>
                  </a:effectLst>
                  <a:latin typeface="Times New Roman" pitchFamily="18" charset="0"/>
                </a:rPr>
                <a:t>O</a:t>
              </a:r>
              <a:r>
                <a:rPr kumimoji="1" lang="en-US" altLang="zh-CN" sz="2400" baseline="-30000">
                  <a:effectLst>
                    <a:outerShdw blurRad="38100" dist="38100" dir="2700000" algn="tl">
                      <a:srgbClr val="C0C0C0"/>
                    </a:outerShdw>
                  </a:effectLst>
                  <a:latin typeface="Times New Roman" pitchFamily="18" charset="0"/>
                </a:rPr>
                <a:t>6</a:t>
              </a:r>
              <a:r>
                <a:rPr kumimoji="1" lang="en-US" altLang="zh-CN" sz="2400" baseline="30000">
                  <a:effectLst>
                    <a:outerShdw blurRad="38100" dist="38100" dir="2700000" algn="tl">
                      <a:srgbClr val="C0C0C0"/>
                    </a:outerShdw>
                  </a:effectLst>
                  <a:latin typeface="Times New Roman" pitchFamily="18" charset="0"/>
                </a:rPr>
                <a:t>2-  </a:t>
              </a:r>
            </a:p>
          </p:txBody>
        </p:sp>
        <p:graphicFrame>
          <p:nvGraphicFramePr>
            <p:cNvPr id="37891" name="Object 4"/>
            <p:cNvGraphicFramePr>
              <a:graphicFrameLocks noChangeAspect="1"/>
            </p:cNvGraphicFramePr>
            <p:nvPr/>
          </p:nvGraphicFramePr>
          <p:xfrm>
            <a:off x="2400" y="864"/>
            <a:ext cx="480" cy="157"/>
          </p:xfrm>
          <a:graphic>
            <a:graphicData uri="http://schemas.openxmlformats.org/presentationml/2006/ole">
              <mc:AlternateContent xmlns:mc="http://schemas.openxmlformats.org/markup-compatibility/2006">
                <mc:Choice xmlns:v="urn:schemas-microsoft-com:vml" Requires="v">
                  <p:oleObj spid="_x0000_s674878" r:id="rId3" imgW="843280" imgH="167640" progId="ChemDraw.Document.4.5">
                    <p:embed/>
                  </p:oleObj>
                </mc:Choice>
                <mc:Fallback>
                  <p:oleObj r:id="rId3" imgW="843280" imgH="167640" progId="ChemDraw.Document.4.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 y="864"/>
                          <a:ext cx="480" cy="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2" name="Object 5"/>
            <p:cNvGraphicFramePr>
              <a:graphicFrameLocks noChangeAspect="1"/>
            </p:cNvGraphicFramePr>
            <p:nvPr/>
          </p:nvGraphicFramePr>
          <p:xfrm>
            <a:off x="1920" y="1152"/>
            <a:ext cx="481" cy="157"/>
          </p:xfrm>
          <a:graphic>
            <a:graphicData uri="http://schemas.openxmlformats.org/presentationml/2006/ole">
              <mc:AlternateContent xmlns:mc="http://schemas.openxmlformats.org/markup-compatibility/2006">
                <mc:Choice xmlns:v="urn:schemas-microsoft-com:vml" Requires="v">
                  <p:oleObj spid="_x0000_s674879" r:id="rId5" imgW="843280" imgH="167640" progId="ChemDraw.Document.4.5">
                    <p:embed/>
                  </p:oleObj>
                </mc:Choice>
                <mc:Fallback>
                  <p:oleObj r:id="rId5" imgW="843280" imgH="167640" progId="ChemDraw.Document.4.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0" y="1152"/>
                          <a:ext cx="481" cy="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778246" name="Object 6"/>
          <p:cNvGraphicFramePr>
            <a:graphicFrameLocks noChangeAspect="1"/>
          </p:cNvGraphicFramePr>
          <p:nvPr/>
        </p:nvGraphicFramePr>
        <p:xfrm>
          <a:off x="1084263" y="2997200"/>
          <a:ext cx="6430962" cy="955675"/>
        </p:xfrm>
        <a:graphic>
          <a:graphicData uri="http://schemas.openxmlformats.org/presentationml/2006/ole">
            <mc:AlternateContent xmlns:mc="http://schemas.openxmlformats.org/markup-compatibility/2006">
              <mc:Choice xmlns:v="urn:schemas-microsoft-com:vml" Requires="v">
                <p:oleObj spid="_x0000_s674880" name="Equation" r:id="rId7" imgW="2882880" imgH="431640" progId="Equation.DSMT4">
                  <p:embed/>
                </p:oleObj>
              </mc:Choice>
              <mc:Fallback>
                <p:oleObj name="Equation" r:id="rId7" imgW="2882880" imgH="431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4263" y="2997200"/>
                        <a:ext cx="6430962" cy="955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8247" name="Rectangle 7"/>
          <p:cNvSpPr>
            <a:spLocks noChangeArrowheads="1"/>
          </p:cNvSpPr>
          <p:nvPr/>
        </p:nvSpPr>
        <p:spPr bwMode="auto">
          <a:xfrm>
            <a:off x="611188" y="981075"/>
            <a:ext cx="4897437" cy="457200"/>
          </a:xfrm>
          <a:prstGeom prst="rect">
            <a:avLst/>
          </a:prstGeom>
          <a:noFill/>
          <a:ln w="12700">
            <a:noFill/>
            <a:miter lim="800000"/>
            <a:headEnd/>
            <a:tailEnd/>
          </a:ln>
          <a:effectLst/>
        </p:spPr>
        <p:txBody>
          <a:bodyPr>
            <a:spAutoFit/>
          </a:bodyPr>
          <a:lstStyle/>
          <a:p>
            <a:pPr>
              <a:defRPr/>
            </a:pPr>
            <a:r>
              <a:rPr lang="zh-CN" altLang="en-US" sz="2400" b="1">
                <a:effectLst>
                  <a:outerShdw blurRad="38100" dist="38100" dir="2700000" algn="tl">
                    <a:srgbClr val="C0C0C0"/>
                  </a:outerShdw>
                </a:effectLst>
                <a:latin typeface="Times New Roman" pitchFamily="18" charset="0"/>
                <a:ea typeface="楷体_GB2312" pitchFamily="49" charset="-122"/>
              </a:rPr>
              <a:t>置换碘量法测定</a:t>
            </a:r>
            <a:r>
              <a:rPr lang="en-US" altLang="zh-CN" sz="2400" b="1">
                <a:effectLst>
                  <a:outerShdw blurRad="38100" dist="38100" dir="2700000" algn="tl">
                    <a:srgbClr val="C0C0C0"/>
                  </a:outerShdw>
                </a:effectLst>
                <a:latin typeface="Times New Roman" pitchFamily="18" charset="0"/>
                <a:ea typeface="楷体_GB2312" pitchFamily="49" charset="-122"/>
              </a:rPr>
              <a:t>CuSO</a:t>
            </a:r>
            <a:r>
              <a:rPr lang="en-US" altLang="zh-CN" sz="2400" b="1" baseline="-25000">
                <a:effectLst>
                  <a:outerShdw blurRad="38100" dist="38100" dir="2700000" algn="tl">
                    <a:srgbClr val="C0C0C0"/>
                  </a:outerShdw>
                </a:effectLst>
                <a:latin typeface="Times New Roman" pitchFamily="18" charset="0"/>
                <a:ea typeface="楷体_GB2312" pitchFamily="49" charset="-122"/>
              </a:rPr>
              <a:t>4</a:t>
            </a:r>
            <a:r>
              <a:rPr lang="zh-CN" altLang="en-US" sz="2400" b="1">
                <a:effectLst>
                  <a:outerShdw blurRad="38100" dist="38100" dir="2700000" algn="tl">
                    <a:srgbClr val="C0C0C0"/>
                  </a:outerShdw>
                </a:effectLst>
                <a:latin typeface="Times New Roman" pitchFamily="18" charset="0"/>
                <a:ea typeface="楷体_GB2312" pitchFamily="49" charset="-122"/>
              </a:rPr>
              <a:t>的含量</a:t>
            </a:r>
          </a:p>
        </p:txBody>
      </p:sp>
      <p:sp>
        <p:nvSpPr>
          <p:cNvPr id="778248" name="Rectangle 8"/>
          <p:cNvSpPr>
            <a:spLocks noChangeArrowheads="1"/>
          </p:cNvSpPr>
          <p:nvPr/>
        </p:nvSpPr>
        <p:spPr bwMode="auto">
          <a:xfrm>
            <a:off x="827088" y="3860800"/>
            <a:ext cx="7705725"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400" b="1">
                <a:latin typeface="Times New Roman" panose="02020603050405020304" pitchFamily="18" charset="0"/>
                <a:ea typeface="楷体_GB2312" pitchFamily="49" charset="-122"/>
              </a:rPr>
              <a:t>注意：</a:t>
            </a:r>
          </a:p>
          <a:p>
            <a:pPr eaLnBrk="1" hangingPunct="1">
              <a:lnSpc>
                <a:spcPct val="150000"/>
              </a:lnSpc>
            </a:pPr>
            <a:r>
              <a:rPr lang="en-US" altLang="zh-CN" sz="2400" b="1">
                <a:latin typeface="Times New Roman" panose="02020603050405020304" pitchFamily="18" charset="0"/>
                <a:ea typeface="楷体_GB2312" pitchFamily="49" charset="-122"/>
              </a:rPr>
              <a:t>CuI</a:t>
            </a:r>
            <a:r>
              <a:rPr lang="zh-CN" altLang="en-US" sz="2400" b="1">
                <a:latin typeface="Times New Roman" panose="02020603050405020304" pitchFamily="18" charset="0"/>
                <a:ea typeface="楷体_GB2312" pitchFamily="49" charset="-122"/>
              </a:rPr>
              <a:t>易水解，故以</a:t>
            </a:r>
            <a:r>
              <a:rPr lang="en-US" altLang="zh-CN" sz="2400" b="1">
                <a:latin typeface="Times New Roman" panose="02020603050405020304" pitchFamily="18" charset="0"/>
                <a:ea typeface="楷体_GB2312" pitchFamily="49" charset="-122"/>
              </a:rPr>
              <a:t>HAc</a:t>
            </a:r>
            <a:r>
              <a:rPr lang="zh-CN" altLang="en-US" sz="2400" b="1">
                <a:latin typeface="Times New Roman" panose="02020603050405020304" pitchFamily="18" charset="0"/>
                <a:ea typeface="楷体_GB2312" pitchFamily="49" charset="-122"/>
              </a:rPr>
              <a:t>为介质</a:t>
            </a:r>
          </a:p>
          <a:p>
            <a:pPr eaLnBrk="1" hangingPunct="1">
              <a:lnSpc>
                <a:spcPct val="150000"/>
              </a:lnSpc>
            </a:pPr>
            <a:r>
              <a:rPr lang="en-US" altLang="zh-CN" sz="2400" b="1">
                <a:latin typeface="Times New Roman" panose="02020603050405020304" pitchFamily="18" charset="0"/>
                <a:ea typeface="楷体_GB2312" pitchFamily="49" charset="-122"/>
              </a:rPr>
              <a:t>CuI</a:t>
            </a:r>
            <a:r>
              <a:rPr lang="zh-CN" altLang="en-US" sz="2400" b="1">
                <a:latin typeface="Times New Roman" panose="02020603050405020304" pitchFamily="18" charset="0"/>
                <a:ea typeface="楷体_GB2312" pitchFamily="49" charset="-122"/>
              </a:rPr>
              <a:t>强烈吸附</a:t>
            </a:r>
            <a:r>
              <a:rPr lang="en-US" altLang="zh-CN" sz="2400" b="1">
                <a:latin typeface="Times New Roman" panose="02020603050405020304" pitchFamily="18" charset="0"/>
                <a:ea typeface="楷体_GB2312" pitchFamily="49" charset="-122"/>
              </a:rPr>
              <a:t>I</a:t>
            </a:r>
            <a:r>
              <a:rPr lang="en-US" altLang="zh-CN" sz="2400" b="1" baseline="-25000">
                <a:latin typeface="Times New Roman" panose="02020603050405020304" pitchFamily="18" charset="0"/>
                <a:ea typeface="楷体_GB2312" pitchFamily="49" charset="-122"/>
              </a:rPr>
              <a:t>2</a:t>
            </a:r>
            <a:r>
              <a:rPr lang="zh-CN" altLang="en-US" sz="2400" b="1">
                <a:latin typeface="Times New Roman" panose="02020603050405020304" pitchFamily="18" charset="0"/>
                <a:ea typeface="楷体_GB2312" pitchFamily="49" charset="-122"/>
              </a:rPr>
              <a:t>造成终点提前，滴定时应用力振摇</a:t>
            </a:r>
          </a:p>
          <a:p>
            <a:pPr eaLnBrk="1" hangingPunct="1">
              <a:lnSpc>
                <a:spcPct val="150000"/>
              </a:lnSpc>
            </a:pPr>
            <a:r>
              <a:rPr lang="zh-CN" altLang="en-US" sz="2400" b="1">
                <a:latin typeface="Times New Roman" panose="02020603050405020304" pitchFamily="18" charset="0"/>
                <a:ea typeface="楷体_GB2312" pitchFamily="49" charset="-122"/>
              </a:rPr>
              <a:t> 或加入</a:t>
            </a:r>
            <a:r>
              <a:rPr lang="en-US" altLang="zh-CN" sz="2400" b="1">
                <a:latin typeface="Times New Roman" panose="02020603050405020304" pitchFamily="18" charset="0"/>
                <a:ea typeface="楷体_GB2312" pitchFamily="49" charset="-122"/>
              </a:rPr>
              <a:t>KSCN</a:t>
            </a:r>
            <a:r>
              <a:rPr lang="zh-CN" altLang="en-US" sz="2400" b="1">
                <a:latin typeface="Times New Roman" panose="02020603050405020304" pitchFamily="18" charset="0"/>
                <a:ea typeface="楷体_GB2312" pitchFamily="49" charset="-122"/>
              </a:rPr>
              <a:t>转化</a:t>
            </a:r>
            <a:r>
              <a:rPr lang="en-US" altLang="zh-CN" sz="2400" b="1">
                <a:latin typeface="Times New Roman" panose="02020603050405020304" pitchFamily="18" charset="0"/>
                <a:ea typeface="楷体_GB2312" pitchFamily="49" charset="-122"/>
              </a:rPr>
              <a:t>CuI</a:t>
            </a:r>
            <a:r>
              <a:rPr lang="zh-CN" altLang="en-US" sz="2400" b="1">
                <a:latin typeface="Times New Roman" panose="02020603050405020304" pitchFamily="18" charset="0"/>
                <a:ea typeface="楷体_GB2312" pitchFamily="49" charset="-122"/>
              </a:rPr>
              <a:t>沉淀为</a:t>
            </a:r>
            <a:r>
              <a:rPr lang="en-US" altLang="zh-CN" sz="2400" b="1">
                <a:latin typeface="Times New Roman" panose="02020603050405020304" pitchFamily="18" charset="0"/>
                <a:ea typeface="楷体_GB2312" pitchFamily="49" charset="-122"/>
              </a:rPr>
              <a:t>CuSCN</a:t>
            </a:r>
            <a:r>
              <a:rPr lang="zh-CN" altLang="en-US" sz="2400" b="1">
                <a:latin typeface="Times New Roman" panose="02020603050405020304" pitchFamily="18" charset="0"/>
                <a:ea typeface="楷体_GB2312" pitchFamily="49" charset="-122"/>
              </a:rPr>
              <a:t>，同时释放</a:t>
            </a:r>
            <a:r>
              <a:rPr lang="en-US" altLang="zh-CN" sz="2400" b="1">
                <a:latin typeface="Times New Roman" panose="02020603050405020304" pitchFamily="18" charset="0"/>
                <a:ea typeface="楷体_GB2312" pitchFamily="49" charset="-122"/>
              </a:rPr>
              <a:t>I</a:t>
            </a:r>
            <a:r>
              <a:rPr lang="en-US" altLang="zh-CN" sz="2400" b="1" baseline="-25000">
                <a:latin typeface="Times New Roman" panose="02020603050405020304" pitchFamily="18" charset="0"/>
                <a:ea typeface="楷体_GB2312" pitchFamily="49" charset="-122"/>
              </a:rPr>
              <a:t>2</a:t>
            </a:r>
          </a:p>
        </p:txBody>
      </p:sp>
      <p:sp>
        <p:nvSpPr>
          <p:cNvPr id="778249" name="Rectangle 9"/>
          <p:cNvSpPr>
            <a:spLocks noChangeArrowheads="1"/>
          </p:cNvSpPr>
          <p:nvPr/>
        </p:nvSpPr>
        <p:spPr bwMode="auto">
          <a:xfrm>
            <a:off x="395288" y="260350"/>
            <a:ext cx="3600450" cy="457200"/>
          </a:xfrm>
          <a:prstGeom prst="rect">
            <a:avLst/>
          </a:prstGeom>
          <a:noFill/>
          <a:ln w="12700">
            <a:noFill/>
            <a:miter lim="800000"/>
            <a:headEnd/>
            <a:tailEnd/>
          </a:ln>
          <a:effectLst/>
        </p:spPr>
        <p:txBody>
          <a:bodyPr>
            <a:spAutoFit/>
          </a:bodyPr>
          <a:lstStyle/>
          <a:p>
            <a:pPr>
              <a:defRPr/>
            </a:pPr>
            <a:r>
              <a:rPr lang="zh-CN" altLang="en-US" sz="2400" b="1">
                <a:solidFill>
                  <a:srgbClr val="0000FF"/>
                </a:solidFill>
                <a:effectLst>
                  <a:outerShdw blurRad="38100" dist="38100" dir="2700000" algn="tl">
                    <a:srgbClr val="C0C0C0"/>
                  </a:outerShdw>
                </a:effectLst>
                <a:latin typeface="Arial" charset="0"/>
                <a:ea typeface="楷体_GB2312" pitchFamily="49" charset="-122"/>
              </a:rPr>
              <a:t>应用与示例</a:t>
            </a:r>
          </a:p>
        </p:txBody>
      </p:sp>
    </p:spTree>
    <p:extLst>
      <p:ext uri="{BB962C8B-B14F-4D97-AF65-F5344CB8AC3E}">
        <p14:creationId xmlns:p14="http://schemas.microsoft.com/office/powerpoint/2010/main" val="1238399327"/>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78246"/>
                                        </p:tgtEl>
                                        <p:attrNameLst>
                                          <p:attrName>style.visibility</p:attrName>
                                        </p:attrNameLst>
                                      </p:cBhvr>
                                      <p:to>
                                        <p:strVal val="visible"/>
                                      </p:to>
                                    </p:set>
                                    <p:animEffect transition="in" filter="blinds(horizontal)">
                                      <p:cBhvr>
                                        <p:cTn id="12" dur="500"/>
                                        <p:tgtEl>
                                          <p:spTgt spid="7782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778248"/>
                                        </p:tgtEl>
                                        <p:attrNameLst>
                                          <p:attrName>style.visibility</p:attrName>
                                        </p:attrNameLst>
                                      </p:cBhvr>
                                      <p:to>
                                        <p:strVal val="visible"/>
                                      </p:to>
                                    </p:set>
                                    <p:anim calcmode="lin" valueType="num">
                                      <p:cBhvr>
                                        <p:cTn id="17" dur="1000" fill="hold"/>
                                        <p:tgtEl>
                                          <p:spTgt spid="778248"/>
                                        </p:tgtEl>
                                        <p:attrNameLst>
                                          <p:attrName>ppt_w</p:attrName>
                                        </p:attrNameLst>
                                      </p:cBhvr>
                                      <p:tavLst>
                                        <p:tav tm="0">
                                          <p:val>
                                            <p:strVal val="#ppt_w*0.70"/>
                                          </p:val>
                                        </p:tav>
                                        <p:tav tm="100000">
                                          <p:val>
                                            <p:strVal val="#ppt_w"/>
                                          </p:val>
                                        </p:tav>
                                      </p:tavLst>
                                    </p:anim>
                                    <p:anim calcmode="lin" valueType="num">
                                      <p:cBhvr>
                                        <p:cTn id="18" dur="1000" fill="hold"/>
                                        <p:tgtEl>
                                          <p:spTgt spid="778248"/>
                                        </p:tgtEl>
                                        <p:attrNameLst>
                                          <p:attrName>ppt_h</p:attrName>
                                        </p:attrNameLst>
                                      </p:cBhvr>
                                      <p:tavLst>
                                        <p:tav tm="0">
                                          <p:val>
                                            <p:strVal val="#ppt_h"/>
                                          </p:val>
                                        </p:tav>
                                        <p:tav tm="100000">
                                          <p:val>
                                            <p:strVal val="#ppt_h"/>
                                          </p:val>
                                        </p:tav>
                                      </p:tavLst>
                                    </p:anim>
                                    <p:animEffect transition="in" filter="fade">
                                      <p:cBhvr>
                                        <p:cTn id="19" dur="1000"/>
                                        <p:tgtEl>
                                          <p:spTgt spid="778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48" grpId="0"/>
    </p:bld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7" name="灯片编号占位符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9C39002-FB36-40E8-9224-C480E7E8955F}" type="slidenum">
              <a:rPr lang="zh-CN" altLang="en-US">
                <a:latin typeface="Arial Black" panose="020B0A04020102020204" pitchFamily="34" charset="0"/>
              </a:rPr>
              <a:pPr eaLnBrk="1" hangingPunct="1"/>
              <a:t>133</a:t>
            </a:fld>
            <a:endParaRPr lang="en-US" altLang="zh-CN">
              <a:latin typeface="Arial Black" panose="020B0A04020102020204" pitchFamily="34" charset="0"/>
            </a:endParaRPr>
          </a:p>
        </p:txBody>
      </p:sp>
      <p:sp>
        <p:nvSpPr>
          <p:cNvPr id="38918" name="日期占位符 6"/>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FA49D22-3084-448C-8A9E-3939CA7FE173}" type="datetime3">
              <a:rPr lang="zh-CN" altLang="en-US" smtClean="0"/>
              <a:pPr eaLnBrk="1" hangingPunct="1"/>
              <a:t>2018年11月15日星期四</a:t>
            </a:fld>
            <a:endParaRPr lang="en-US" altLang="zh-CN" smtClean="0"/>
          </a:p>
        </p:txBody>
      </p:sp>
      <p:sp>
        <p:nvSpPr>
          <p:cNvPr id="779266" name="Rectangle 2"/>
          <p:cNvSpPr>
            <a:spLocks noGrp="1" noChangeArrowheads="1"/>
          </p:cNvSpPr>
          <p:nvPr>
            <p:ph type="body" sz="half" idx="1"/>
          </p:nvPr>
        </p:nvSpPr>
        <p:spPr>
          <a:xfrm>
            <a:off x="762000" y="5341938"/>
            <a:ext cx="7467600" cy="525462"/>
          </a:xfrm>
        </p:spPr>
        <p:txBody>
          <a:bodyPr/>
          <a:lstStyle/>
          <a:p>
            <a:pPr eaLnBrk="1" hangingPunct="1">
              <a:buFont typeface="Wingdings" panose="05000000000000000000" pitchFamily="2" charset="2"/>
              <a:buChar char="Ø"/>
            </a:pPr>
            <a:r>
              <a:rPr lang="zh-CN" altLang="en-US" smtClean="0">
                <a:ea typeface="楷体_GB2312" pitchFamily="49" charset="-122"/>
              </a:rPr>
              <a:t>注：无须知道</a:t>
            </a:r>
            <a:r>
              <a:rPr lang="en-US" altLang="zh-CN" i="1" smtClean="0">
                <a:ea typeface="楷体_GB2312" pitchFamily="49" charset="-122"/>
              </a:rPr>
              <a:t>c</a:t>
            </a:r>
            <a:r>
              <a:rPr lang="en-US" altLang="zh-CN" baseline="-25000" smtClean="0">
                <a:ea typeface="楷体_GB2312" pitchFamily="49" charset="-122"/>
              </a:rPr>
              <a:t>I</a:t>
            </a:r>
            <a:r>
              <a:rPr lang="en-US" altLang="zh-CN" sz="1600" baseline="-38000" smtClean="0">
                <a:ea typeface="楷体_GB2312" pitchFamily="49" charset="-122"/>
              </a:rPr>
              <a:t>2</a:t>
            </a:r>
          </a:p>
        </p:txBody>
      </p:sp>
      <p:graphicFrame>
        <p:nvGraphicFramePr>
          <p:cNvPr id="779268" name="Object 4"/>
          <p:cNvGraphicFramePr>
            <a:graphicFrameLocks noChangeAspect="1"/>
          </p:cNvGraphicFramePr>
          <p:nvPr/>
        </p:nvGraphicFramePr>
        <p:xfrm>
          <a:off x="839788" y="3068638"/>
          <a:ext cx="7835900" cy="1901825"/>
        </p:xfrm>
        <a:graphic>
          <a:graphicData uri="http://schemas.openxmlformats.org/presentationml/2006/ole">
            <mc:AlternateContent xmlns:mc="http://schemas.openxmlformats.org/markup-compatibility/2006">
              <mc:Choice xmlns:v="urn:schemas-microsoft-com:vml" Requires="v">
                <p:oleObj spid="_x0000_s675902" name="Equation" r:id="rId3" imgW="3555720" imgH="863280" progId="Equation.DSMT4">
                  <p:embed/>
                </p:oleObj>
              </mc:Choice>
              <mc:Fallback>
                <p:oleObj name="Equation" r:id="rId3" imgW="3555720" imgH="8632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788" y="3068638"/>
                        <a:ext cx="7835900" cy="1901825"/>
                      </a:xfrm>
                      <a:prstGeom prst="rect">
                        <a:avLst/>
                      </a:prstGeom>
                      <a:noFill/>
                      <a:extLst>
                        <a:ext uri="{909E8E84-426E-40DD-AFC4-6F175D3DCCD1}">
                          <a14:hiddenFill xmlns:a14="http://schemas.microsoft.com/office/drawing/2010/main">
                            <a:solidFill>
                              <a:schemeClr val="hlink"/>
                            </a:solidFill>
                          </a14:hiddenFill>
                        </a:ext>
                      </a:extLst>
                    </p:spPr>
                  </p:pic>
                </p:oleObj>
              </mc:Fallback>
            </mc:AlternateContent>
          </a:graphicData>
        </a:graphic>
      </p:graphicFrame>
      <p:grpSp>
        <p:nvGrpSpPr>
          <p:cNvPr id="2" name="Group 5"/>
          <p:cNvGrpSpPr>
            <a:grpSpLocks/>
          </p:cNvGrpSpPr>
          <p:nvPr/>
        </p:nvGrpSpPr>
        <p:grpSpPr bwMode="auto">
          <a:xfrm>
            <a:off x="827088" y="1484313"/>
            <a:ext cx="8153400" cy="838200"/>
            <a:chOff x="624" y="1056"/>
            <a:chExt cx="5136" cy="528"/>
          </a:xfrm>
        </p:grpSpPr>
        <p:sp>
          <p:nvSpPr>
            <p:cNvPr id="779270" name="Rectangle 6"/>
            <p:cNvSpPr>
              <a:spLocks noChangeArrowheads="1"/>
            </p:cNvSpPr>
            <p:nvPr/>
          </p:nvSpPr>
          <p:spPr bwMode="auto">
            <a:xfrm>
              <a:off x="624" y="1056"/>
              <a:ext cx="5136" cy="528"/>
            </a:xfrm>
            <a:prstGeom prst="rect">
              <a:avLst/>
            </a:prstGeom>
            <a:noFill/>
            <a:ln w="9525">
              <a:noFill/>
              <a:miter lim="800000"/>
              <a:headEnd/>
              <a:tailEnd/>
            </a:ln>
            <a:effectLst/>
          </p:spPr>
          <p:txBody>
            <a:bodyPr/>
            <a:lstStyle/>
            <a:p>
              <a:pPr marL="342900" indent="-342900" algn="just">
                <a:lnSpc>
                  <a:spcPct val="90000"/>
                </a:lnSpc>
                <a:spcBef>
                  <a:spcPct val="20000"/>
                </a:spcBef>
                <a:buClr>
                  <a:schemeClr val="tx2"/>
                </a:buClr>
                <a:buSzPct val="75000"/>
                <a:buFont typeface="Wingdings" pitchFamily="2" charset="2"/>
                <a:buNone/>
                <a:defRPr/>
              </a:pPr>
              <a:r>
                <a:rPr kumimoji="1" lang="zh-CN" altLang="en-US" sz="2400">
                  <a:effectLst>
                    <a:outerShdw blurRad="38100" dist="38100" dir="2700000" algn="tl">
                      <a:srgbClr val="C0C0C0"/>
                    </a:outerShdw>
                  </a:effectLst>
                  <a:latin typeface="Times New Roman" pitchFamily="18" charset="0"/>
                </a:rPr>
                <a:t>葡萄糖 </a:t>
              </a:r>
              <a:r>
                <a:rPr kumimoji="1" lang="zh-CN" altLang="en-US" sz="2400" baseline="-30000">
                  <a:effectLst>
                    <a:outerShdw blurRad="38100" dist="38100" dir="2700000" algn="tl">
                      <a:srgbClr val="C0C0C0"/>
                    </a:outerShdw>
                  </a:effectLst>
                  <a:latin typeface="Times New Roman" pitchFamily="18" charset="0"/>
                </a:rPr>
                <a:t> </a:t>
              </a:r>
              <a:r>
                <a:rPr kumimoji="1" lang="en-US" altLang="zh-CN" sz="2400">
                  <a:effectLst>
                    <a:outerShdw blurRad="38100" dist="38100" dir="2700000" algn="tl">
                      <a:srgbClr val="C0C0C0"/>
                    </a:outerShdw>
                  </a:effectLst>
                  <a:latin typeface="Times New Roman" pitchFamily="18" charset="0"/>
                </a:rPr>
                <a:t>+ I</a:t>
              </a:r>
              <a:r>
                <a:rPr kumimoji="1" lang="en-US" altLang="zh-CN" sz="2400" baseline="-30000">
                  <a:effectLst>
                    <a:outerShdw blurRad="38100" dist="38100" dir="2700000" algn="tl">
                      <a:srgbClr val="C0C0C0"/>
                    </a:outerShdw>
                  </a:effectLst>
                  <a:latin typeface="Times New Roman" pitchFamily="18" charset="0"/>
                </a:rPr>
                <a:t>2</a:t>
              </a:r>
              <a:r>
                <a:rPr kumimoji="1" lang="zh-CN" altLang="en-US" sz="2000">
                  <a:effectLst>
                    <a:outerShdw blurRad="38100" dist="38100" dir="2700000" algn="tl">
                      <a:srgbClr val="C0C0C0"/>
                    </a:outerShdw>
                  </a:effectLst>
                  <a:latin typeface="Times New Roman" pitchFamily="18" charset="0"/>
                </a:rPr>
                <a:t>（定过量）               </a:t>
              </a:r>
              <a:r>
                <a:rPr kumimoji="1" lang="zh-CN" altLang="en-US" sz="2400">
                  <a:effectLst>
                    <a:outerShdw blurRad="38100" dist="38100" dir="2700000" algn="tl">
                      <a:srgbClr val="C0C0C0"/>
                    </a:outerShdw>
                  </a:effectLst>
                  <a:latin typeface="Times New Roman" pitchFamily="18" charset="0"/>
                </a:rPr>
                <a:t>葡萄糖酸盐</a:t>
              </a:r>
            </a:p>
            <a:p>
              <a:pPr marL="342900" indent="-342900" algn="just">
                <a:lnSpc>
                  <a:spcPct val="90000"/>
                </a:lnSpc>
                <a:spcBef>
                  <a:spcPct val="20000"/>
                </a:spcBef>
                <a:buClr>
                  <a:schemeClr val="tx2"/>
                </a:buClr>
                <a:buSzPct val="75000"/>
                <a:buFont typeface="Wingdings" pitchFamily="2" charset="2"/>
                <a:buNone/>
                <a:defRPr/>
              </a:pPr>
              <a:r>
                <a:rPr kumimoji="1" lang="zh-CN" altLang="en-US" sz="2400">
                  <a:effectLst>
                    <a:outerShdw blurRad="38100" dist="38100" dir="2700000" algn="tl">
                      <a:srgbClr val="C0C0C0"/>
                    </a:outerShdw>
                  </a:effectLst>
                  <a:latin typeface="Times New Roman" pitchFamily="18" charset="0"/>
                </a:rPr>
                <a:t>  </a:t>
              </a:r>
              <a:r>
                <a:rPr kumimoji="1" lang="en-US" altLang="zh-CN" sz="2400">
                  <a:effectLst>
                    <a:outerShdw blurRad="38100" dist="38100" dir="2700000" algn="tl">
                      <a:srgbClr val="C0C0C0"/>
                    </a:outerShdw>
                  </a:effectLst>
                  <a:latin typeface="Times New Roman" pitchFamily="18" charset="0"/>
                </a:rPr>
                <a:t>I</a:t>
              </a:r>
              <a:r>
                <a:rPr kumimoji="1" lang="en-US" altLang="zh-CN" sz="2400" baseline="-30000">
                  <a:effectLst>
                    <a:outerShdw blurRad="38100" dist="38100" dir="2700000" algn="tl">
                      <a:srgbClr val="C0C0C0"/>
                    </a:outerShdw>
                  </a:effectLst>
                  <a:latin typeface="Times New Roman" pitchFamily="18" charset="0"/>
                </a:rPr>
                <a:t>2</a:t>
              </a:r>
              <a:r>
                <a:rPr kumimoji="1" lang="zh-CN" altLang="en-US" sz="2000">
                  <a:effectLst>
                    <a:outerShdw blurRad="38100" dist="38100" dir="2700000" algn="tl">
                      <a:srgbClr val="C0C0C0"/>
                    </a:outerShdw>
                  </a:effectLst>
                  <a:latin typeface="Times New Roman" pitchFamily="18" charset="0"/>
                </a:rPr>
                <a:t>（剩余）</a:t>
              </a:r>
              <a:r>
                <a:rPr kumimoji="1" lang="en-US" altLang="zh-CN" sz="2400">
                  <a:effectLst>
                    <a:outerShdw blurRad="38100" dist="38100" dir="2700000" algn="tl">
                      <a:srgbClr val="C0C0C0"/>
                    </a:outerShdw>
                  </a:effectLst>
                  <a:latin typeface="Times New Roman" pitchFamily="18" charset="0"/>
                </a:rPr>
                <a:t>+ 2Na</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S</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O</a:t>
              </a:r>
              <a:r>
                <a:rPr kumimoji="1" lang="en-US" altLang="zh-CN" sz="2400" baseline="-30000">
                  <a:effectLst>
                    <a:outerShdw blurRad="38100" dist="38100" dir="2700000" algn="tl">
                      <a:srgbClr val="C0C0C0"/>
                    </a:outerShdw>
                  </a:effectLst>
                  <a:latin typeface="Times New Roman" pitchFamily="18" charset="0"/>
                </a:rPr>
                <a:t>3</a:t>
              </a:r>
              <a:r>
                <a:rPr kumimoji="1" lang="en-US" altLang="zh-CN" sz="2400" baseline="30000">
                  <a:effectLst>
                    <a:outerShdw blurRad="38100" dist="38100" dir="2700000" algn="tl">
                      <a:srgbClr val="C0C0C0"/>
                    </a:outerShdw>
                  </a:effectLst>
                  <a:latin typeface="Times New Roman" pitchFamily="18" charset="0"/>
                </a:rPr>
                <a:t> </a:t>
              </a:r>
              <a:r>
                <a:rPr kumimoji="1" lang="en-US" altLang="zh-CN" sz="2400">
                  <a:effectLst>
                    <a:outerShdw blurRad="38100" dist="38100" dir="2700000" algn="tl">
                      <a:srgbClr val="C0C0C0"/>
                    </a:outerShdw>
                  </a:effectLst>
                  <a:latin typeface="Times New Roman" pitchFamily="18" charset="0"/>
                </a:rPr>
                <a:t>             2 NaI + Na</a:t>
              </a:r>
              <a:r>
                <a:rPr kumimoji="1" lang="en-US" altLang="zh-CN" sz="2400" baseline="-30000">
                  <a:effectLst>
                    <a:outerShdw blurRad="38100" dist="38100" dir="2700000" algn="tl">
                      <a:srgbClr val="C0C0C0"/>
                    </a:outerShdw>
                  </a:effectLst>
                  <a:latin typeface="Times New Roman" pitchFamily="18" charset="0"/>
                </a:rPr>
                <a:t>2</a:t>
              </a:r>
              <a:r>
                <a:rPr kumimoji="1" lang="en-US" altLang="zh-CN" sz="2400">
                  <a:effectLst>
                    <a:outerShdw blurRad="38100" dist="38100" dir="2700000" algn="tl">
                      <a:srgbClr val="C0C0C0"/>
                    </a:outerShdw>
                  </a:effectLst>
                  <a:latin typeface="Times New Roman" pitchFamily="18" charset="0"/>
                </a:rPr>
                <a:t>S</a:t>
              </a:r>
              <a:r>
                <a:rPr kumimoji="1" lang="en-US" altLang="zh-CN" sz="2400" baseline="-30000">
                  <a:effectLst>
                    <a:outerShdw blurRad="38100" dist="38100" dir="2700000" algn="tl">
                      <a:srgbClr val="C0C0C0"/>
                    </a:outerShdw>
                  </a:effectLst>
                  <a:latin typeface="Times New Roman" pitchFamily="18" charset="0"/>
                </a:rPr>
                <a:t>4</a:t>
              </a:r>
              <a:r>
                <a:rPr kumimoji="1" lang="en-US" altLang="zh-CN" sz="2400">
                  <a:effectLst>
                    <a:outerShdw blurRad="38100" dist="38100" dir="2700000" algn="tl">
                      <a:srgbClr val="C0C0C0"/>
                    </a:outerShdw>
                  </a:effectLst>
                  <a:latin typeface="Times New Roman" pitchFamily="18" charset="0"/>
                </a:rPr>
                <a:t>O</a:t>
              </a:r>
              <a:r>
                <a:rPr kumimoji="1" lang="en-US" altLang="zh-CN" sz="2400" baseline="-30000">
                  <a:effectLst>
                    <a:outerShdw blurRad="38100" dist="38100" dir="2700000" algn="tl">
                      <a:srgbClr val="C0C0C0"/>
                    </a:outerShdw>
                  </a:effectLst>
                  <a:latin typeface="Times New Roman" pitchFamily="18" charset="0"/>
                </a:rPr>
                <a:t>6</a:t>
              </a:r>
              <a:r>
                <a:rPr kumimoji="1" lang="en-US" altLang="zh-CN" sz="2400" baseline="30000">
                  <a:effectLst>
                    <a:outerShdw blurRad="38100" dist="38100" dir="2700000" algn="tl">
                      <a:srgbClr val="C0C0C0"/>
                    </a:outerShdw>
                  </a:effectLst>
                  <a:latin typeface="Times New Roman" pitchFamily="18" charset="0"/>
                </a:rPr>
                <a:t>  </a:t>
              </a:r>
            </a:p>
          </p:txBody>
        </p:sp>
        <p:graphicFrame>
          <p:nvGraphicFramePr>
            <p:cNvPr id="38915" name="Object 7"/>
            <p:cNvGraphicFramePr>
              <a:graphicFrameLocks noChangeAspect="1"/>
            </p:cNvGraphicFramePr>
            <p:nvPr/>
          </p:nvGraphicFramePr>
          <p:xfrm>
            <a:off x="2400" y="1104"/>
            <a:ext cx="553" cy="157"/>
          </p:xfrm>
          <a:graphic>
            <a:graphicData uri="http://schemas.openxmlformats.org/presentationml/2006/ole">
              <mc:AlternateContent xmlns:mc="http://schemas.openxmlformats.org/markup-compatibility/2006">
                <mc:Choice xmlns:v="urn:schemas-microsoft-com:vml" Requires="v">
                  <p:oleObj spid="_x0000_s675903" r:id="rId5" imgW="843280" imgH="167640" progId="ChemDraw.Document.4.5">
                    <p:embed/>
                  </p:oleObj>
                </mc:Choice>
                <mc:Fallback>
                  <p:oleObj r:id="rId5" imgW="843280" imgH="167640" progId="ChemDraw.Document.4.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0" y="1104"/>
                          <a:ext cx="553" cy="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6" name="Object 8"/>
            <p:cNvGraphicFramePr>
              <a:graphicFrameLocks noChangeAspect="1"/>
            </p:cNvGraphicFramePr>
            <p:nvPr/>
          </p:nvGraphicFramePr>
          <p:xfrm>
            <a:off x="2544" y="1392"/>
            <a:ext cx="553" cy="157"/>
          </p:xfrm>
          <a:graphic>
            <a:graphicData uri="http://schemas.openxmlformats.org/presentationml/2006/ole">
              <mc:AlternateContent xmlns:mc="http://schemas.openxmlformats.org/markup-compatibility/2006">
                <mc:Choice xmlns:v="urn:schemas-microsoft-com:vml" Requires="v">
                  <p:oleObj spid="_x0000_s675904" r:id="rId7" imgW="843280" imgH="167640" progId="ChemDraw.Document.4.5">
                    <p:embed/>
                  </p:oleObj>
                </mc:Choice>
                <mc:Fallback>
                  <p:oleObj r:id="rId7" imgW="843280" imgH="167640" progId="ChemDraw.Document.4.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4" y="1392"/>
                          <a:ext cx="553" cy="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79273" name="Rectangle 9"/>
          <p:cNvSpPr>
            <a:spLocks noChangeArrowheads="1"/>
          </p:cNvSpPr>
          <p:nvPr/>
        </p:nvSpPr>
        <p:spPr bwMode="auto">
          <a:xfrm>
            <a:off x="539750" y="404813"/>
            <a:ext cx="3960813" cy="457200"/>
          </a:xfrm>
          <a:prstGeom prst="rect">
            <a:avLst/>
          </a:prstGeom>
          <a:noFill/>
          <a:ln w="12700">
            <a:noFill/>
            <a:miter lim="800000"/>
            <a:headEnd/>
            <a:tailEnd/>
          </a:ln>
          <a:effectLst/>
        </p:spPr>
        <p:txBody>
          <a:bodyPr>
            <a:spAutoFit/>
          </a:bodyPr>
          <a:lstStyle/>
          <a:p>
            <a:pPr>
              <a:defRPr/>
            </a:pPr>
            <a:r>
              <a:rPr lang="zh-CN" altLang="en-US" sz="2400" b="1" dirty="0">
                <a:solidFill>
                  <a:srgbClr val="C00000"/>
                </a:solidFill>
                <a:effectLst>
                  <a:outerShdw blurRad="38100" dist="38100" dir="2700000" algn="tl">
                    <a:srgbClr val="C0C0C0"/>
                  </a:outerShdw>
                </a:effectLst>
                <a:latin typeface="Arial" charset="0"/>
                <a:ea typeface="楷体_GB2312" pitchFamily="49" charset="-122"/>
              </a:rPr>
              <a:t>剩余碘量法测葡萄糖的含量</a:t>
            </a:r>
          </a:p>
        </p:txBody>
      </p:sp>
    </p:spTree>
    <p:extLst>
      <p:ext uri="{BB962C8B-B14F-4D97-AF65-F5344CB8AC3E}">
        <p14:creationId xmlns:p14="http://schemas.microsoft.com/office/powerpoint/2010/main" val="102801795"/>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79268"/>
                                        </p:tgtEl>
                                        <p:attrNameLst>
                                          <p:attrName>style.visibility</p:attrName>
                                        </p:attrNameLst>
                                      </p:cBhvr>
                                      <p:to>
                                        <p:strVal val="visible"/>
                                      </p:to>
                                    </p:set>
                                    <p:animEffect transition="in" filter="blinds(horizontal)">
                                      <p:cBhvr>
                                        <p:cTn id="12" dur="500"/>
                                        <p:tgtEl>
                                          <p:spTgt spid="7792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79266">
                                            <p:txEl>
                                              <p:pRg st="0" end="0"/>
                                            </p:txEl>
                                          </p:spTgt>
                                        </p:tgtEl>
                                        <p:attrNameLst>
                                          <p:attrName>style.visibility</p:attrName>
                                        </p:attrNameLst>
                                      </p:cBhvr>
                                      <p:to>
                                        <p:strVal val="visible"/>
                                      </p:to>
                                    </p:set>
                                    <p:animEffect transition="in" filter="checkerboard(across)">
                                      <p:cBhvr>
                                        <p:cTn id="17" dur="500"/>
                                        <p:tgtEl>
                                          <p:spTgt spid="7792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6" grpId="0" build="p"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0754" name="Rectangle 2"/>
          <p:cNvSpPr>
            <a:spLocks noGrp="1" noChangeArrowheads="1"/>
          </p:cNvSpPr>
          <p:nvPr>
            <p:ph type="title" idx="4294967295"/>
          </p:nvPr>
        </p:nvSpPr>
        <p:spPr>
          <a:xfrm>
            <a:off x="755650" y="1196975"/>
            <a:ext cx="6249988" cy="841375"/>
          </a:xfrm>
        </p:spPr>
        <p:txBody>
          <a:bodyPr anchorCtr="1"/>
          <a:lstStyle/>
          <a:p>
            <a:pPr algn="just" eaLnBrk="1" hangingPunct="1">
              <a:defRPr/>
            </a:pPr>
            <a:r>
              <a:rPr lang="en-US" altLang="zh-CN" sz="4000" dirty="0" smtClean="0">
                <a:solidFill>
                  <a:srgbClr val="0000CC"/>
                </a:solidFill>
                <a:latin typeface="黑体" pitchFamily="2" charset="-122"/>
                <a:ea typeface="黑体" pitchFamily="2" charset="-122"/>
              </a:rPr>
              <a:t>7.6   </a:t>
            </a:r>
            <a:r>
              <a:rPr lang="zh-CN" altLang="en-US" sz="4000" dirty="0" smtClean="0">
                <a:solidFill>
                  <a:srgbClr val="0000CC"/>
                </a:solidFill>
                <a:latin typeface="黑体" pitchFamily="2" charset="-122"/>
                <a:ea typeface="黑体" pitchFamily="2" charset="-122"/>
              </a:rPr>
              <a:t>电解与电化学技术</a:t>
            </a:r>
          </a:p>
        </p:txBody>
      </p:sp>
      <p:sp>
        <p:nvSpPr>
          <p:cNvPr id="330755" name="Rectangle 3"/>
          <p:cNvSpPr>
            <a:spLocks noGrp="1" noChangeArrowheads="1"/>
          </p:cNvSpPr>
          <p:nvPr>
            <p:ph type="body" idx="4294967295"/>
          </p:nvPr>
        </p:nvSpPr>
        <p:spPr>
          <a:xfrm>
            <a:off x="1619250" y="2809875"/>
            <a:ext cx="4968875" cy="2706688"/>
          </a:xfrm>
        </p:spPr>
        <p:txBody>
          <a:bodyPr/>
          <a:lstStyle/>
          <a:p>
            <a:pPr algn="just" eaLnBrk="1" hangingPunct="1">
              <a:buFont typeface="Wingdings" pitchFamily="2" charset="2"/>
              <a:buNone/>
              <a:defRPr/>
            </a:pPr>
            <a:r>
              <a:rPr lang="zh-CN" altLang="en-US" sz="3600" b="1" dirty="0" smtClean="0">
                <a:solidFill>
                  <a:srgbClr val="0000CC"/>
                </a:solidFill>
                <a:latin typeface="+mn-ea"/>
              </a:rPr>
              <a:t>一、电解装置与原理</a:t>
            </a:r>
          </a:p>
          <a:p>
            <a:pPr algn="just" eaLnBrk="1" hangingPunct="1">
              <a:buFont typeface="Wingdings" pitchFamily="2" charset="2"/>
              <a:buNone/>
              <a:defRPr/>
            </a:pPr>
            <a:endParaRPr lang="zh-CN" altLang="en-US" sz="1400" b="1" dirty="0" smtClean="0">
              <a:solidFill>
                <a:srgbClr val="0000CC"/>
              </a:solidFill>
              <a:latin typeface="+mn-ea"/>
            </a:endParaRPr>
          </a:p>
          <a:p>
            <a:pPr algn="just" eaLnBrk="1" hangingPunct="1">
              <a:buFont typeface="Wingdings" pitchFamily="2" charset="2"/>
              <a:buNone/>
              <a:defRPr/>
            </a:pPr>
            <a:r>
              <a:rPr lang="zh-CN" altLang="en-US" sz="3600" b="1" dirty="0" smtClean="0">
                <a:solidFill>
                  <a:srgbClr val="0000CC"/>
                </a:solidFill>
                <a:latin typeface="+mn-ea"/>
              </a:rPr>
              <a:t>二、电解产物的判断</a:t>
            </a:r>
          </a:p>
          <a:p>
            <a:pPr algn="just" eaLnBrk="1" hangingPunct="1">
              <a:buFont typeface="Wingdings" pitchFamily="2" charset="2"/>
              <a:buNone/>
              <a:defRPr/>
            </a:pPr>
            <a:endParaRPr lang="zh-CN" altLang="en-US" sz="1200" b="1" dirty="0" smtClean="0">
              <a:solidFill>
                <a:srgbClr val="0000CC"/>
              </a:solidFill>
              <a:latin typeface="+mn-ea"/>
            </a:endParaRPr>
          </a:p>
          <a:p>
            <a:pPr algn="just" eaLnBrk="1" hangingPunct="1">
              <a:buFont typeface="Wingdings" pitchFamily="2" charset="2"/>
              <a:buNone/>
              <a:defRPr/>
            </a:pPr>
            <a:r>
              <a:rPr lang="zh-CN" altLang="en-US" sz="3600" b="1" dirty="0" smtClean="0">
                <a:solidFill>
                  <a:srgbClr val="0000CC"/>
                </a:solidFill>
                <a:latin typeface="+mn-ea"/>
              </a:rPr>
              <a:t>三、电化学技术</a:t>
            </a:r>
          </a:p>
        </p:txBody>
      </p:sp>
      <p:sp>
        <p:nvSpPr>
          <p:cNvPr id="627715" name="AutoShape 4">
            <a:hlinkClick r:id="rId2" action="ppaction://hlinksldjump" highlightClick="1"/>
          </p:cNvPr>
          <p:cNvSpPr>
            <a:spLocks noChangeArrowheads="1"/>
          </p:cNvSpPr>
          <p:nvPr/>
        </p:nvSpPr>
        <p:spPr bwMode="auto">
          <a:xfrm>
            <a:off x="7885113" y="5734050"/>
            <a:ext cx="628650" cy="633413"/>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30754"/>
                                        </p:tgtEl>
                                        <p:attrNameLst>
                                          <p:attrName>style.visibility</p:attrName>
                                        </p:attrNameLst>
                                      </p:cBhvr>
                                      <p:to>
                                        <p:strVal val="visible"/>
                                      </p:to>
                                    </p:set>
                                    <p:animEffect transition="in" filter="dissolve">
                                      <p:cBhvr>
                                        <p:cTn id="7" dur="500"/>
                                        <p:tgtEl>
                                          <p:spTgt spid="3307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0755">
                                            <p:txEl>
                                              <p:pRg st="0" end="0"/>
                                            </p:txEl>
                                          </p:spTgt>
                                        </p:tgtEl>
                                        <p:attrNameLst>
                                          <p:attrName>style.visibility</p:attrName>
                                        </p:attrNameLst>
                                      </p:cBhvr>
                                      <p:to>
                                        <p:strVal val="visible"/>
                                      </p:to>
                                    </p:set>
                                    <p:animEffect transition="in" filter="dissolve">
                                      <p:cBhvr>
                                        <p:cTn id="12" dur="500"/>
                                        <p:tgtEl>
                                          <p:spTgt spid="3307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0755">
                                            <p:txEl>
                                              <p:pRg st="2" end="2"/>
                                            </p:txEl>
                                          </p:spTgt>
                                        </p:tgtEl>
                                        <p:attrNameLst>
                                          <p:attrName>style.visibility</p:attrName>
                                        </p:attrNameLst>
                                      </p:cBhvr>
                                      <p:to>
                                        <p:strVal val="visible"/>
                                      </p:to>
                                    </p:set>
                                    <p:animEffect transition="in" filter="dissolve">
                                      <p:cBhvr>
                                        <p:cTn id="17" dur="500"/>
                                        <p:tgtEl>
                                          <p:spTgt spid="3307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30755">
                                            <p:txEl>
                                              <p:pRg st="4" end="4"/>
                                            </p:txEl>
                                          </p:spTgt>
                                        </p:tgtEl>
                                        <p:attrNameLst>
                                          <p:attrName>style.visibility</p:attrName>
                                        </p:attrNameLst>
                                      </p:cBhvr>
                                      <p:to>
                                        <p:strVal val="visible"/>
                                      </p:to>
                                    </p:set>
                                    <p:animEffect transition="in" filter="dissolve">
                                      <p:cBhvr>
                                        <p:cTn id="22" dur="500"/>
                                        <p:tgtEl>
                                          <p:spTgt spid="3307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4" grpId="0"/>
      <p:bldP spid="330755" grpId="0" build="p"/>
    </p:bldLst>
  </p:timing>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4546" name="Rectangle 2"/>
          <p:cNvSpPr>
            <a:spLocks noGrp="1" noChangeArrowheads="1"/>
          </p:cNvSpPr>
          <p:nvPr>
            <p:ph type="title" idx="4294967295"/>
          </p:nvPr>
        </p:nvSpPr>
        <p:spPr>
          <a:xfrm>
            <a:off x="684213" y="260350"/>
            <a:ext cx="7772400" cy="1143000"/>
          </a:xfrm>
        </p:spPr>
        <p:txBody>
          <a:bodyPr anchorCtr="1"/>
          <a:lstStyle/>
          <a:p>
            <a:pPr eaLnBrk="1" hangingPunct="1">
              <a:defRPr/>
            </a:pPr>
            <a:r>
              <a:rPr lang="zh-CN" altLang="en-US" sz="4000" smtClean="0">
                <a:solidFill>
                  <a:srgbClr val="0000CC"/>
                </a:solidFill>
                <a:effectLst>
                  <a:outerShdw blurRad="38100" dist="38100" dir="2700000" algn="tl">
                    <a:srgbClr val="C0C0C0"/>
                  </a:outerShdw>
                </a:effectLst>
                <a:ea typeface="黑体" pitchFamily="2" charset="-122"/>
              </a:rPr>
              <a:t>一、电解装置与原理</a:t>
            </a:r>
          </a:p>
        </p:txBody>
      </p:sp>
      <p:sp>
        <p:nvSpPr>
          <p:cNvPr id="364547" name="Rectangle 3"/>
          <p:cNvSpPr>
            <a:spLocks noGrp="1" noChangeArrowheads="1"/>
          </p:cNvSpPr>
          <p:nvPr>
            <p:ph type="body" idx="4294967295"/>
          </p:nvPr>
        </p:nvSpPr>
        <p:spPr>
          <a:xfrm>
            <a:off x="381000" y="2101850"/>
            <a:ext cx="8512175" cy="4279900"/>
          </a:xfrm>
        </p:spPr>
        <p:txBody>
          <a:bodyPr/>
          <a:lstStyle/>
          <a:p>
            <a:pPr algn="just" eaLnBrk="1" hangingPunct="1">
              <a:buFont typeface="Wingdings" pitchFamily="2" charset="2"/>
              <a:buNone/>
              <a:defRPr/>
            </a:pPr>
            <a:r>
              <a:rPr lang="en-US" altLang="zh-CN" sz="2800" b="1" dirty="0" smtClean="0">
                <a:solidFill>
                  <a:srgbClr val="0000CC"/>
                </a:solidFill>
                <a:latin typeface="+mn-ea"/>
              </a:rPr>
              <a:t> </a:t>
            </a:r>
          </a:p>
          <a:p>
            <a:pPr algn="just" eaLnBrk="1" hangingPunct="1">
              <a:defRPr/>
            </a:pPr>
            <a:endParaRPr lang="en-US" altLang="zh-CN" sz="2800" b="1" dirty="0" smtClean="0">
              <a:solidFill>
                <a:srgbClr val="0000CC"/>
              </a:solidFill>
              <a:latin typeface="+mn-ea"/>
            </a:endParaRPr>
          </a:p>
          <a:p>
            <a:pPr algn="just" eaLnBrk="1" hangingPunct="1">
              <a:defRPr/>
            </a:pPr>
            <a:endParaRPr lang="en-US" altLang="zh-CN" sz="2800" b="1" dirty="0" smtClean="0">
              <a:solidFill>
                <a:srgbClr val="0000CC"/>
              </a:solidFill>
              <a:latin typeface="+mn-ea"/>
            </a:endParaRPr>
          </a:p>
          <a:p>
            <a:pPr algn="just" eaLnBrk="1" hangingPunct="1">
              <a:defRPr/>
            </a:pPr>
            <a:endParaRPr lang="en-US" altLang="zh-CN" sz="2800" b="1" dirty="0" smtClean="0">
              <a:solidFill>
                <a:srgbClr val="0000CC"/>
              </a:solidFill>
              <a:latin typeface="+mn-ea"/>
            </a:endParaRPr>
          </a:p>
          <a:p>
            <a:pPr algn="just" eaLnBrk="1" hangingPunct="1">
              <a:buFont typeface="Wingdings" pitchFamily="2" charset="2"/>
              <a:buNone/>
              <a:defRPr/>
            </a:pPr>
            <a:r>
              <a:rPr lang="en-US" altLang="zh-CN" sz="2400" b="1" dirty="0" smtClean="0">
                <a:solidFill>
                  <a:srgbClr val="0000CC"/>
                </a:solidFill>
                <a:latin typeface="+mn-ea"/>
              </a:rPr>
              <a:t>                      </a:t>
            </a:r>
            <a:r>
              <a:rPr lang="zh-CN" altLang="en-US" sz="2400" b="1" dirty="0" smtClean="0">
                <a:solidFill>
                  <a:srgbClr val="0000CC"/>
                </a:solidFill>
                <a:latin typeface="+mn-ea"/>
              </a:rPr>
              <a:t>电解装置</a:t>
            </a:r>
          </a:p>
          <a:p>
            <a:pPr algn="just" eaLnBrk="1" hangingPunct="1">
              <a:buFont typeface="Wingdings" pitchFamily="2" charset="2"/>
              <a:buNone/>
              <a:defRPr/>
            </a:pPr>
            <a:r>
              <a:rPr lang="zh-CN" altLang="en-US" sz="2800" b="1" dirty="0" smtClean="0">
                <a:solidFill>
                  <a:srgbClr val="0000CC"/>
                </a:solidFill>
                <a:latin typeface="+mn-ea"/>
              </a:rPr>
              <a:t>  使电流通过电解质溶液</a:t>
            </a:r>
            <a:r>
              <a:rPr lang="en-US" altLang="zh-CN" sz="2800" b="1" dirty="0" smtClean="0">
                <a:solidFill>
                  <a:srgbClr val="0000CC"/>
                </a:solidFill>
                <a:latin typeface="+mn-ea"/>
              </a:rPr>
              <a:t>(</a:t>
            </a:r>
            <a:r>
              <a:rPr lang="zh-CN" altLang="en-US" sz="2800" b="1" dirty="0" smtClean="0">
                <a:solidFill>
                  <a:srgbClr val="0000CC"/>
                </a:solidFill>
                <a:latin typeface="+mn-ea"/>
              </a:rPr>
              <a:t>或熔融液</a:t>
            </a:r>
            <a:r>
              <a:rPr lang="en-US" altLang="zh-CN" sz="2800" b="1" dirty="0" smtClean="0">
                <a:solidFill>
                  <a:srgbClr val="0000CC"/>
                </a:solidFill>
                <a:latin typeface="+mn-ea"/>
              </a:rPr>
              <a:t>)</a:t>
            </a:r>
            <a:r>
              <a:rPr lang="zh-CN" altLang="en-US" sz="2800" b="1" dirty="0" smtClean="0">
                <a:solidFill>
                  <a:srgbClr val="0000CC"/>
                </a:solidFill>
                <a:latin typeface="+mn-ea"/>
              </a:rPr>
              <a:t>，在两电极上分别发生氧化和还原反应的过程称为</a:t>
            </a:r>
            <a:r>
              <a:rPr lang="zh-CN" altLang="en-US" sz="2800" b="1" dirty="0" smtClean="0">
                <a:solidFill>
                  <a:srgbClr val="D60093"/>
                </a:solidFill>
                <a:latin typeface="+mn-ea"/>
              </a:rPr>
              <a:t>电解</a:t>
            </a:r>
            <a:r>
              <a:rPr lang="zh-CN" altLang="en-US" sz="2800" b="1" dirty="0" smtClean="0">
                <a:solidFill>
                  <a:srgbClr val="0000CC"/>
                </a:solidFill>
                <a:latin typeface="+mn-ea"/>
              </a:rPr>
              <a:t>。</a:t>
            </a:r>
          </a:p>
          <a:p>
            <a:pPr algn="just" eaLnBrk="1" hangingPunct="1">
              <a:buFont typeface="Wingdings" pitchFamily="2" charset="2"/>
              <a:buNone/>
              <a:defRPr/>
            </a:pPr>
            <a:r>
              <a:rPr lang="zh-CN" altLang="en-US" sz="2800" b="1" dirty="0" smtClean="0">
                <a:solidFill>
                  <a:srgbClr val="0000CC"/>
                </a:solidFill>
                <a:latin typeface="+mn-ea"/>
              </a:rPr>
              <a:t>  借助于电流引起氧化还原反应的装置称为</a:t>
            </a:r>
            <a:r>
              <a:rPr lang="zh-CN" altLang="en-US" sz="2800" b="1" dirty="0" smtClean="0">
                <a:solidFill>
                  <a:srgbClr val="D60093"/>
                </a:solidFill>
                <a:latin typeface="+mn-ea"/>
              </a:rPr>
              <a:t>电解池</a:t>
            </a:r>
            <a:r>
              <a:rPr lang="zh-CN" altLang="en-US" sz="2800" b="1" dirty="0" smtClean="0">
                <a:solidFill>
                  <a:srgbClr val="0000CC"/>
                </a:solidFill>
                <a:latin typeface="+mn-ea"/>
              </a:rPr>
              <a:t>。 </a:t>
            </a:r>
          </a:p>
        </p:txBody>
      </p:sp>
      <p:graphicFrame>
        <p:nvGraphicFramePr>
          <p:cNvPr id="364549" name="Object 5"/>
          <p:cNvGraphicFramePr>
            <a:graphicFrameLocks noChangeAspect="1"/>
          </p:cNvGraphicFramePr>
          <p:nvPr/>
        </p:nvGraphicFramePr>
        <p:xfrm>
          <a:off x="2484438" y="1412875"/>
          <a:ext cx="5440362" cy="2732088"/>
        </p:xfrm>
        <a:graphic>
          <a:graphicData uri="http://schemas.openxmlformats.org/presentationml/2006/ole">
            <mc:AlternateContent xmlns:mc="http://schemas.openxmlformats.org/markup-compatibility/2006">
              <mc:Choice xmlns:v="urn:schemas-microsoft-com:vml" Requires="v">
                <p:oleObj spid="_x0000_s598140" name="PhotoImpact" r:id="rId3" imgW="2019048" imgH="1809524" progId="">
                  <p:embed/>
                </p:oleObj>
              </mc:Choice>
              <mc:Fallback>
                <p:oleObj name="PhotoImpact" r:id="rId3" imgW="2019048" imgH="1809524"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1412875"/>
                        <a:ext cx="5440362" cy="273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64546"/>
                                        </p:tgtEl>
                                        <p:attrNameLst>
                                          <p:attrName>style.visibility</p:attrName>
                                        </p:attrNameLst>
                                      </p:cBhvr>
                                      <p:to>
                                        <p:strVal val="visible"/>
                                      </p:to>
                                    </p:set>
                                    <p:animEffect transition="in" filter="dissolve">
                                      <p:cBhvr>
                                        <p:cTn id="7" dur="500"/>
                                        <p:tgtEl>
                                          <p:spTgt spid="36454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6454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64547">
                                            <p:txEl>
                                              <p:pRg st="0" end="0"/>
                                            </p:txEl>
                                          </p:spTgt>
                                        </p:tgtEl>
                                        <p:attrNameLst>
                                          <p:attrName>style.visibility</p:attrName>
                                        </p:attrNameLst>
                                      </p:cBhvr>
                                      <p:to>
                                        <p:strVal val="visible"/>
                                      </p:to>
                                    </p:set>
                                    <p:animEffect transition="in" filter="dissolve">
                                      <p:cBhvr>
                                        <p:cTn id="16" dur="500"/>
                                        <p:tgtEl>
                                          <p:spTgt spid="36454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64547">
                                            <p:txEl>
                                              <p:pRg st="4" end="4"/>
                                            </p:txEl>
                                          </p:spTgt>
                                        </p:tgtEl>
                                        <p:attrNameLst>
                                          <p:attrName>style.visibility</p:attrName>
                                        </p:attrNameLst>
                                      </p:cBhvr>
                                      <p:to>
                                        <p:strVal val="visible"/>
                                      </p:to>
                                    </p:set>
                                    <p:animEffect transition="in" filter="dissolve">
                                      <p:cBhvr>
                                        <p:cTn id="21" dur="500"/>
                                        <p:tgtEl>
                                          <p:spTgt spid="36454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64547">
                                            <p:txEl>
                                              <p:pRg st="5" end="5"/>
                                            </p:txEl>
                                          </p:spTgt>
                                        </p:tgtEl>
                                        <p:attrNameLst>
                                          <p:attrName>style.visibility</p:attrName>
                                        </p:attrNameLst>
                                      </p:cBhvr>
                                      <p:to>
                                        <p:strVal val="visible"/>
                                      </p:to>
                                    </p:set>
                                    <p:animEffect transition="in" filter="dissolve">
                                      <p:cBhvr>
                                        <p:cTn id="26" dur="500"/>
                                        <p:tgtEl>
                                          <p:spTgt spid="364547">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64547">
                                            <p:txEl>
                                              <p:pRg st="6" end="6"/>
                                            </p:txEl>
                                          </p:spTgt>
                                        </p:tgtEl>
                                        <p:attrNameLst>
                                          <p:attrName>style.visibility</p:attrName>
                                        </p:attrNameLst>
                                      </p:cBhvr>
                                      <p:to>
                                        <p:strVal val="visible"/>
                                      </p:to>
                                    </p:set>
                                    <p:animEffect transition="in" filter="dissolve">
                                      <p:cBhvr>
                                        <p:cTn id="31" dur="500"/>
                                        <p:tgtEl>
                                          <p:spTgt spid="3645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46" grpId="0"/>
      <p:bldP spid="364547" grpId="0" build="p"/>
    </p:bld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5571" name="Rectangle 3"/>
          <p:cNvSpPr>
            <a:spLocks noGrp="1" noChangeArrowheads="1"/>
          </p:cNvSpPr>
          <p:nvPr>
            <p:ph type="body" idx="4294967295"/>
          </p:nvPr>
        </p:nvSpPr>
        <p:spPr>
          <a:xfrm>
            <a:off x="395288" y="909638"/>
            <a:ext cx="8534400" cy="5832475"/>
          </a:xfrm>
        </p:spPr>
        <p:txBody>
          <a:bodyPr/>
          <a:lstStyle/>
          <a:p>
            <a:pPr algn="just" eaLnBrk="1" hangingPunct="1">
              <a:buFont typeface="Wingdings" pitchFamily="2" charset="2"/>
              <a:buNone/>
              <a:defRPr/>
            </a:pPr>
            <a:r>
              <a:rPr lang="zh-CN" altLang="en-US" sz="2800" b="1" dirty="0" smtClean="0">
                <a:solidFill>
                  <a:srgbClr val="0000CC"/>
                </a:solidFill>
                <a:latin typeface="+mn-ea"/>
              </a:rPr>
              <a:t>与电源负极相连接的电极称为</a:t>
            </a:r>
            <a:r>
              <a:rPr lang="zh-CN" altLang="en-US" sz="2800" b="1" dirty="0" smtClean="0">
                <a:solidFill>
                  <a:srgbClr val="D60093"/>
                </a:solidFill>
                <a:latin typeface="+mn-ea"/>
              </a:rPr>
              <a:t>阴极</a:t>
            </a:r>
          </a:p>
          <a:p>
            <a:pPr algn="just" eaLnBrk="1" hangingPunct="1">
              <a:buFont typeface="Wingdings" pitchFamily="2" charset="2"/>
              <a:buNone/>
              <a:defRPr/>
            </a:pPr>
            <a:r>
              <a:rPr lang="zh-CN" altLang="en-US" sz="2800" b="1" dirty="0" smtClean="0">
                <a:solidFill>
                  <a:srgbClr val="0000CC"/>
                </a:solidFill>
                <a:latin typeface="+mn-ea"/>
              </a:rPr>
              <a:t>与电源正极相连接的电极称为</a:t>
            </a:r>
            <a:r>
              <a:rPr lang="zh-CN" altLang="en-US" sz="2800" b="1" dirty="0" smtClean="0">
                <a:solidFill>
                  <a:srgbClr val="D60093"/>
                </a:solidFill>
                <a:latin typeface="+mn-ea"/>
              </a:rPr>
              <a:t>阳极</a:t>
            </a:r>
          </a:p>
          <a:p>
            <a:pPr algn="just" eaLnBrk="1" hangingPunct="1">
              <a:defRPr/>
            </a:pPr>
            <a:endParaRPr lang="zh-CN" altLang="en-US" sz="1200" b="1" dirty="0" smtClean="0">
              <a:solidFill>
                <a:srgbClr val="FFFF66"/>
              </a:solidFill>
              <a:latin typeface="+mn-ea"/>
            </a:endParaRPr>
          </a:p>
          <a:p>
            <a:pPr algn="just" eaLnBrk="1" hangingPunct="1">
              <a:buFont typeface="Wingdings" pitchFamily="2" charset="2"/>
              <a:buNone/>
              <a:defRPr/>
            </a:pPr>
            <a:r>
              <a:rPr lang="zh-CN" altLang="en-US" sz="2800" b="1" dirty="0" smtClean="0">
                <a:solidFill>
                  <a:srgbClr val="0000CC"/>
                </a:solidFill>
                <a:latin typeface="+mn-ea"/>
              </a:rPr>
              <a:t>正离子移向阴极，</a:t>
            </a:r>
          </a:p>
          <a:p>
            <a:pPr algn="just" eaLnBrk="1" hangingPunct="1">
              <a:buFont typeface="Wingdings" pitchFamily="2" charset="2"/>
              <a:buNone/>
              <a:defRPr/>
            </a:pPr>
            <a:r>
              <a:rPr lang="zh-CN" altLang="en-US" sz="2800" b="1" dirty="0" smtClean="0">
                <a:solidFill>
                  <a:srgbClr val="C00000"/>
                </a:solidFill>
                <a:latin typeface="+mn-ea"/>
              </a:rPr>
              <a:t>在阴极上得到电子，发生还原反应；</a:t>
            </a:r>
          </a:p>
          <a:p>
            <a:pPr algn="just" eaLnBrk="1" hangingPunct="1">
              <a:defRPr/>
            </a:pPr>
            <a:endParaRPr lang="zh-CN" altLang="en-US" sz="1200" b="1" dirty="0" smtClean="0">
              <a:solidFill>
                <a:schemeClr val="hlink"/>
              </a:solidFill>
              <a:latin typeface="+mn-ea"/>
            </a:endParaRPr>
          </a:p>
          <a:p>
            <a:pPr algn="just" eaLnBrk="1" hangingPunct="1">
              <a:buFont typeface="Wingdings" pitchFamily="2" charset="2"/>
              <a:buNone/>
              <a:defRPr/>
            </a:pPr>
            <a:r>
              <a:rPr lang="zh-CN" altLang="en-US" sz="2800" b="1" dirty="0" smtClean="0">
                <a:solidFill>
                  <a:srgbClr val="0000CC"/>
                </a:solidFill>
                <a:latin typeface="+mn-ea"/>
              </a:rPr>
              <a:t>负离子移向阳极，</a:t>
            </a:r>
          </a:p>
          <a:p>
            <a:pPr algn="just" eaLnBrk="1" hangingPunct="1">
              <a:buFont typeface="Wingdings" pitchFamily="2" charset="2"/>
              <a:buNone/>
              <a:defRPr/>
            </a:pPr>
            <a:r>
              <a:rPr lang="zh-CN" altLang="en-US" sz="2800" b="1" dirty="0" smtClean="0">
                <a:solidFill>
                  <a:srgbClr val="C00000"/>
                </a:solidFill>
                <a:latin typeface="+mn-ea"/>
              </a:rPr>
              <a:t>在阳极上给出电子，发生氧化反应</a:t>
            </a:r>
          </a:p>
          <a:p>
            <a:pPr algn="just" eaLnBrk="1" hangingPunct="1">
              <a:buFont typeface="Wingdings" pitchFamily="2" charset="2"/>
              <a:buNone/>
              <a:defRPr/>
            </a:pPr>
            <a:r>
              <a:rPr lang="zh-CN" altLang="en-US" sz="2800" b="1" dirty="0" smtClean="0">
                <a:solidFill>
                  <a:srgbClr val="D60093"/>
                </a:solidFill>
                <a:latin typeface="+mn-ea"/>
              </a:rPr>
              <a:t>在阳极上还要考虑电极参与反应</a:t>
            </a:r>
          </a:p>
          <a:p>
            <a:pPr algn="just" eaLnBrk="1" hangingPunct="1">
              <a:defRPr/>
            </a:pPr>
            <a:endParaRPr lang="zh-CN" altLang="en-US" sz="1200" b="1" dirty="0" smtClean="0">
              <a:solidFill>
                <a:srgbClr val="D60093"/>
              </a:solidFill>
              <a:latin typeface="+mn-ea"/>
            </a:endParaRPr>
          </a:p>
          <a:p>
            <a:pPr algn="just" eaLnBrk="1" hangingPunct="1">
              <a:buFont typeface="Wingdings" pitchFamily="2" charset="2"/>
              <a:buNone/>
              <a:defRPr/>
            </a:pPr>
            <a:r>
              <a:rPr lang="zh-CN" altLang="en-US" sz="2800" b="1" dirty="0" smtClean="0">
                <a:solidFill>
                  <a:srgbClr val="0000CC"/>
                </a:solidFill>
                <a:latin typeface="+mn-ea"/>
              </a:rPr>
              <a:t>离子在相应电极上得失电子的过程均称</a:t>
            </a:r>
            <a:r>
              <a:rPr lang="zh-CN" altLang="en-US" sz="2800" b="1" dirty="0" smtClean="0">
                <a:solidFill>
                  <a:srgbClr val="D60093"/>
                </a:solidFill>
                <a:latin typeface="+mn-ea"/>
              </a:rPr>
              <a:t>放电</a:t>
            </a:r>
            <a:r>
              <a:rPr lang="zh-CN" altLang="en-US" sz="2800" b="1" dirty="0" smtClean="0">
                <a:solidFill>
                  <a:srgbClr val="0000CC"/>
                </a:solidFill>
                <a:latin typeface="+mn-ea"/>
              </a:rPr>
              <a:t>。</a:t>
            </a:r>
          </a:p>
        </p:txBody>
      </p:sp>
      <p:sp>
        <p:nvSpPr>
          <p:cNvPr id="365572" name="AutoShape 4">
            <a:hlinkClick r:id="rId2" action="ppaction://hlinksldjump" highlightClick="1"/>
          </p:cNvPr>
          <p:cNvSpPr>
            <a:spLocks noChangeArrowheads="1"/>
          </p:cNvSpPr>
          <p:nvPr/>
        </p:nvSpPr>
        <p:spPr bwMode="auto">
          <a:xfrm>
            <a:off x="7956550" y="5516563"/>
            <a:ext cx="722313" cy="360362"/>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mn-ea"/>
              <a:ea typeface="+mn-ea"/>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mn-ea"/>
                <a:ea typeface="+mn-ea"/>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5571">
                                            <p:txEl>
                                              <p:pRg st="0" end="0"/>
                                            </p:txEl>
                                          </p:spTgt>
                                        </p:tgtEl>
                                        <p:attrNameLst>
                                          <p:attrName>style.visibility</p:attrName>
                                        </p:attrNameLst>
                                      </p:cBhvr>
                                      <p:to>
                                        <p:strVal val="visible"/>
                                      </p:to>
                                    </p:set>
                                    <p:animEffect transition="in" filter="dissolve">
                                      <p:cBhvr>
                                        <p:cTn id="7" dur="500"/>
                                        <p:tgtEl>
                                          <p:spTgt spid="3655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65571">
                                            <p:txEl>
                                              <p:pRg st="1" end="1"/>
                                            </p:txEl>
                                          </p:spTgt>
                                        </p:tgtEl>
                                        <p:attrNameLst>
                                          <p:attrName>style.visibility</p:attrName>
                                        </p:attrNameLst>
                                      </p:cBhvr>
                                      <p:to>
                                        <p:strVal val="visible"/>
                                      </p:to>
                                    </p:set>
                                    <p:animEffect transition="in" filter="dissolve">
                                      <p:cBhvr>
                                        <p:cTn id="12" dur="500"/>
                                        <p:tgtEl>
                                          <p:spTgt spid="3655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5571">
                                            <p:txEl>
                                              <p:pRg st="3" end="3"/>
                                            </p:txEl>
                                          </p:spTgt>
                                        </p:tgtEl>
                                        <p:attrNameLst>
                                          <p:attrName>style.visibility</p:attrName>
                                        </p:attrNameLst>
                                      </p:cBhvr>
                                      <p:to>
                                        <p:strVal val="visible"/>
                                      </p:to>
                                    </p:set>
                                    <p:animEffect transition="in" filter="dissolve">
                                      <p:cBhvr>
                                        <p:cTn id="17" dur="500"/>
                                        <p:tgtEl>
                                          <p:spTgt spid="36557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5571">
                                            <p:txEl>
                                              <p:pRg st="4" end="4"/>
                                            </p:txEl>
                                          </p:spTgt>
                                        </p:tgtEl>
                                        <p:attrNameLst>
                                          <p:attrName>style.visibility</p:attrName>
                                        </p:attrNameLst>
                                      </p:cBhvr>
                                      <p:to>
                                        <p:strVal val="visible"/>
                                      </p:to>
                                    </p:set>
                                    <p:animEffect transition="in" filter="dissolve">
                                      <p:cBhvr>
                                        <p:cTn id="22" dur="500"/>
                                        <p:tgtEl>
                                          <p:spTgt spid="36557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65571">
                                            <p:txEl>
                                              <p:pRg st="6" end="6"/>
                                            </p:txEl>
                                          </p:spTgt>
                                        </p:tgtEl>
                                        <p:attrNameLst>
                                          <p:attrName>style.visibility</p:attrName>
                                        </p:attrNameLst>
                                      </p:cBhvr>
                                      <p:to>
                                        <p:strVal val="visible"/>
                                      </p:to>
                                    </p:set>
                                    <p:animEffect transition="in" filter="dissolve">
                                      <p:cBhvr>
                                        <p:cTn id="27" dur="500"/>
                                        <p:tgtEl>
                                          <p:spTgt spid="365571">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65571">
                                            <p:txEl>
                                              <p:pRg st="7" end="7"/>
                                            </p:txEl>
                                          </p:spTgt>
                                        </p:tgtEl>
                                        <p:attrNameLst>
                                          <p:attrName>style.visibility</p:attrName>
                                        </p:attrNameLst>
                                      </p:cBhvr>
                                      <p:to>
                                        <p:strVal val="visible"/>
                                      </p:to>
                                    </p:set>
                                    <p:animEffect transition="in" filter="dissolve">
                                      <p:cBhvr>
                                        <p:cTn id="32" dur="500"/>
                                        <p:tgtEl>
                                          <p:spTgt spid="365571">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65571">
                                            <p:txEl>
                                              <p:pRg st="8" end="8"/>
                                            </p:txEl>
                                          </p:spTgt>
                                        </p:tgtEl>
                                        <p:attrNameLst>
                                          <p:attrName>style.visibility</p:attrName>
                                        </p:attrNameLst>
                                      </p:cBhvr>
                                      <p:to>
                                        <p:strVal val="visible"/>
                                      </p:to>
                                    </p:set>
                                    <p:animEffect transition="in" filter="dissolve">
                                      <p:cBhvr>
                                        <p:cTn id="37" dur="500"/>
                                        <p:tgtEl>
                                          <p:spTgt spid="365571">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65571">
                                            <p:txEl>
                                              <p:pRg st="10" end="10"/>
                                            </p:txEl>
                                          </p:spTgt>
                                        </p:tgtEl>
                                        <p:attrNameLst>
                                          <p:attrName>style.visibility</p:attrName>
                                        </p:attrNameLst>
                                      </p:cBhvr>
                                      <p:to>
                                        <p:strVal val="visible"/>
                                      </p:to>
                                    </p:set>
                                    <p:animEffect transition="in" filter="dissolve">
                                      <p:cBhvr>
                                        <p:cTn id="42" dur="500"/>
                                        <p:tgtEl>
                                          <p:spTgt spid="365571">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55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1" grpId="0" build="p"/>
      <p:bldP spid="365572" grpId="0" animBg="1"/>
    </p:bldLst>
  </p:timing>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1778" name="Rectangle 2"/>
          <p:cNvSpPr>
            <a:spLocks noGrp="1" noChangeArrowheads="1"/>
          </p:cNvSpPr>
          <p:nvPr>
            <p:ph type="title" idx="4294967295"/>
          </p:nvPr>
        </p:nvSpPr>
        <p:spPr>
          <a:xfrm>
            <a:off x="323850" y="1196975"/>
            <a:ext cx="6980238" cy="1143000"/>
          </a:xfrm>
        </p:spPr>
        <p:txBody>
          <a:bodyPr anchorCtr="1"/>
          <a:lstStyle/>
          <a:p>
            <a:pPr eaLnBrk="1" hangingPunct="1">
              <a:defRPr/>
            </a:pPr>
            <a:r>
              <a:rPr lang="zh-CN" altLang="en-US" sz="4000" smtClean="0">
                <a:solidFill>
                  <a:srgbClr val="0000CC"/>
                </a:solidFill>
                <a:effectLst>
                  <a:outerShdw blurRad="38100" dist="38100" dir="2700000" algn="tl">
                    <a:srgbClr val="C0C0C0"/>
                  </a:outerShdw>
                </a:effectLst>
                <a:ea typeface="黑体" pitchFamily="2" charset="-122"/>
              </a:rPr>
              <a:t>二、电解产物的判断</a:t>
            </a:r>
          </a:p>
        </p:txBody>
      </p:sp>
      <p:sp>
        <p:nvSpPr>
          <p:cNvPr id="331779" name="Rectangle 3"/>
          <p:cNvSpPr>
            <a:spLocks noGrp="1" noChangeArrowheads="1"/>
          </p:cNvSpPr>
          <p:nvPr>
            <p:ph type="body" idx="4294967295"/>
          </p:nvPr>
        </p:nvSpPr>
        <p:spPr>
          <a:xfrm>
            <a:off x="1187450" y="2932113"/>
            <a:ext cx="6635750" cy="2557462"/>
          </a:xfrm>
        </p:spPr>
        <p:txBody>
          <a:bodyPr/>
          <a:lstStyle/>
          <a:p>
            <a:pPr eaLnBrk="1" hangingPunct="1">
              <a:buFont typeface="Wingdings" pitchFamily="2" charset="2"/>
              <a:buNone/>
              <a:defRPr/>
            </a:pPr>
            <a:r>
              <a:rPr lang="en-US" altLang="zh-CN" sz="3600" b="1" dirty="0" smtClean="0">
                <a:solidFill>
                  <a:srgbClr val="0000CC"/>
                </a:solidFill>
                <a:latin typeface="+mn-ea"/>
              </a:rPr>
              <a:t>1</a:t>
            </a:r>
            <a:r>
              <a:rPr lang="zh-CN" altLang="en-US" sz="3600" b="1" dirty="0" smtClean="0">
                <a:solidFill>
                  <a:srgbClr val="0000CC"/>
                </a:solidFill>
                <a:latin typeface="+mn-ea"/>
              </a:rPr>
              <a:t>、 </a:t>
            </a:r>
            <a:r>
              <a:rPr lang="zh-CN" altLang="en-US" sz="3600" b="1" dirty="0" smtClean="0">
                <a:solidFill>
                  <a:srgbClr val="0000CC"/>
                </a:solidFill>
                <a:latin typeface="+mn-ea"/>
                <a:hlinkClick r:id="rId2" action="ppaction://hlinksldjump"/>
              </a:rPr>
              <a:t>分解电压与超电压</a:t>
            </a:r>
            <a:endParaRPr lang="zh-CN" altLang="en-US" sz="3600" b="1" dirty="0" smtClean="0">
              <a:solidFill>
                <a:srgbClr val="0000CC"/>
              </a:solidFill>
              <a:latin typeface="+mn-ea"/>
            </a:endParaRPr>
          </a:p>
          <a:p>
            <a:pPr eaLnBrk="1" hangingPunct="1">
              <a:buFont typeface="Wingdings" pitchFamily="2" charset="2"/>
              <a:buNone/>
              <a:defRPr/>
            </a:pPr>
            <a:r>
              <a:rPr lang="en-US" altLang="zh-CN" sz="3600" b="1" dirty="0" smtClean="0">
                <a:solidFill>
                  <a:srgbClr val="0000CC"/>
                </a:solidFill>
                <a:latin typeface="+mn-ea"/>
              </a:rPr>
              <a:t>2</a:t>
            </a:r>
            <a:r>
              <a:rPr lang="zh-CN" altLang="en-US" sz="3600" b="1" dirty="0" smtClean="0">
                <a:solidFill>
                  <a:srgbClr val="0000CC"/>
                </a:solidFill>
                <a:latin typeface="+mn-ea"/>
              </a:rPr>
              <a:t>、影响电解产物的因素及规律</a:t>
            </a:r>
          </a:p>
          <a:p>
            <a:pPr eaLnBrk="1" hangingPunct="1">
              <a:buFont typeface="Wingdings" pitchFamily="2" charset="2"/>
              <a:buNone/>
              <a:defRPr/>
            </a:pPr>
            <a:r>
              <a:rPr lang="zh-CN" altLang="en-US" sz="3600" b="1" dirty="0" smtClean="0">
                <a:solidFill>
                  <a:srgbClr val="0000CC"/>
                </a:solidFill>
                <a:latin typeface="+mn-ea"/>
              </a:rPr>
              <a:t>     </a:t>
            </a:r>
            <a:r>
              <a:rPr lang="en-US" altLang="zh-CN" sz="3600" b="1" dirty="0" smtClean="0">
                <a:solidFill>
                  <a:srgbClr val="0000CC"/>
                </a:solidFill>
                <a:latin typeface="+mn-ea"/>
              </a:rPr>
              <a:t>A.</a:t>
            </a:r>
            <a:r>
              <a:rPr lang="zh-CN" altLang="en-US" sz="3600" b="1" dirty="0" smtClean="0">
                <a:solidFill>
                  <a:srgbClr val="0000CC"/>
                </a:solidFill>
                <a:latin typeface="+mn-ea"/>
                <a:hlinkClick r:id="rId3" action="ppaction://hlinksldjump"/>
              </a:rPr>
              <a:t>因素</a:t>
            </a:r>
            <a:endParaRPr lang="zh-CN" altLang="en-US" sz="3600" b="1" dirty="0" smtClean="0">
              <a:solidFill>
                <a:srgbClr val="0000CC"/>
              </a:solidFill>
              <a:latin typeface="+mn-ea"/>
            </a:endParaRPr>
          </a:p>
          <a:p>
            <a:pPr eaLnBrk="1" hangingPunct="1">
              <a:buFont typeface="Wingdings" pitchFamily="2" charset="2"/>
              <a:buNone/>
              <a:defRPr/>
            </a:pPr>
            <a:r>
              <a:rPr lang="zh-CN" altLang="en-US" sz="3600" b="1" dirty="0" smtClean="0">
                <a:solidFill>
                  <a:srgbClr val="0000CC"/>
                </a:solidFill>
                <a:latin typeface="+mn-ea"/>
              </a:rPr>
              <a:t>     </a:t>
            </a:r>
            <a:r>
              <a:rPr lang="en-US" altLang="zh-CN" sz="3600" b="1" dirty="0" smtClean="0">
                <a:solidFill>
                  <a:srgbClr val="0000CC"/>
                </a:solidFill>
                <a:latin typeface="+mn-ea"/>
              </a:rPr>
              <a:t>B.</a:t>
            </a:r>
            <a:r>
              <a:rPr lang="zh-CN" altLang="en-US" sz="3600" b="1" dirty="0" smtClean="0">
                <a:solidFill>
                  <a:srgbClr val="0000CC"/>
                </a:solidFill>
                <a:latin typeface="+mn-ea"/>
                <a:hlinkClick r:id="rId4" action="ppaction://hlinksldjump"/>
              </a:rPr>
              <a:t>规律</a:t>
            </a:r>
            <a:endParaRPr lang="zh-CN" altLang="en-US" sz="3600" b="1" dirty="0" smtClean="0">
              <a:solidFill>
                <a:srgbClr val="0000CC"/>
              </a:solidFill>
              <a:latin typeface="+mn-ea"/>
            </a:endParaRPr>
          </a:p>
        </p:txBody>
      </p:sp>
      <p:sp>
        <p:nvSpPr>
          <p:cNvPr id="614403" name="AutoShape 4">
            <a:hlinkClick r:id="rId5" action="ppaction://hlinksldjump" highlightClick="1"/>
          </p:cNvPr>
          <p:cNvSpPr>
            <a:spLocks noChangeArrowheads="1"/>
          </p:cNvSpPr>
          <p:nvPr/>
        </p:nvSpPr>
        <p:spPr bwMode="auto">
          <a:xfrm>
            <a:off x="7812088" y="5876925"/>
            <a:ext cx="550862" cy="550863"/>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31778"/>
                                        </p:tgtEl>
                                        <p:attrNameLst>
                                          <p:attrName>style.visibility</p:attrName>
                                        </p:attrNameLst>
                                      </p:cBhvr>
                                      <p:to>
                                        <p:strVal val="visible"/>
                                      </p:to>
                                    </p:set>
                                    <p:animEffect transition="in" filter="dissolve">
                                      <p:cBhvr>
                                        <p:cTn id="7" dur="500"/>
                                        <p:tgtEl>
                                          <p:spTgt spid="3317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1779">
                                            <p:txEl>
                                              <p:pRg st="0" end="0"/>
                                            </p:txEl>
                                          </p:spTgt>
                                        </p:tgtEl>
                                        <p:attrNameLst>
                                          <p:attrName>style.visibility</p:attrName>
                                        </p:attrNameLst>
                                      </p:cBhvr>
                                      <p:to>
                                        <p:strVal val="visible"/>
                                      </p:to>
                                    </p:set>
                                    <p:animEffect transition="in" filter="dissolve">
                                      <p:cBhvr>
                                        <p:cTn id="12" dur="500"/>
                                        <p:tgtEl>
                                          <p:spTgt spid="3317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1779">
                                            <p:txEl>
                                              <p:pRg st="1" end="1"/>
                                            </p:txEl>
                                          </p:spTgt>
                                        </p:tgtEl>
                                        <p:attrNameLst>
                                          <p:attrName>style.visibility</p:attrName>
                                        </p:attrNameLst>
                                      </p:cBhvr>
                                      <p:to>
                                        <p:strVal val="visible"/>
                                      </p:to>
                                    </p:set>
                                    <p:animEffect transition="in" filter="dissolve">
                                      <p:cBhvr>
                                        <p:cTn id="17" dur="500"/>
                                        <p:tgtEl>
                                          <p:spTgt spid="33177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31779">
                                            <p:txEl>
                                              <p:pRg st="2" end="2"/>
                                            </p:txEl>
                                          </p:spTgt>
                                        </p:tgtEl>
                                        <p:attrNameLst>
                                          <p:attrName>style.visibility</p:attrName>
                                        </p:attrNameLst>
                                      </p:cBhvr>
                                      <p:to>
                                        <p:strVal val="visible"/>
                                      </p:to>
                                    </p:set>
                                    <p:animEffect transition="in" filter="dissolve">
                                      <p:cBhvr>
                                        <p:cTn id="22" dur="500"/>
                                        <p:tgtEl>
                                          <p:spTgt spid="33177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1779">
                                            <p:txEl>
                                              <p:pRg st="3" end="3"/>
                                            </p:txEl>
                                          </p:spTgt>
                                        </p:tgtEl>
                                        <p:attrNameLst>
                                          <p:attrName>style.visibility</p:attrName>
                                        </p:attrNameLst>
                                      </p:cBhvr>
                                      <p:to>
                                        <p:strVal val="visible"/>
                                      </p:to>
                                    </p:set>
                                    <p:animEffect transition="in" filter="dissolve">
                                      <p:cBhvr>
                                        <p:cTn id="27" dur="500"/>
                                        <p:tgtEl>
                                          <p:spTgt spid="3317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78" grpId="0"/>
      <p:bldP spid="331779" grpId="0" build="p"/>
    </p:bld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8754" name="Rectangle 2"/>
          <p:cNvSpPr>
            <a:spLocks noGrp="1" noChangeArrowheads="1"/>
          </p:cNvSpPr>
          <p:nvPr>
            <p:ph type="title" idx="4294967295"/>
          </p:nvPr>
        </p:nvSpPr>
        <p:spPr>
          <a:xfrm>
            <a:off x="900113" y="333375"/>
            <a:ext cx="7772400" cy="1143000"/>
          </a:xfrm>
        </p:spPr>
        <p:txBody>
          <a:bodyPr anchorCtr="1"/>
          <a:lstStyle/>
          <a:p>
            <a:pPr eaLnBrk="1" hangingPunct="1">
              <a:defRPr/>
            </a:pPr>
            <a:r>
              <a:rPr lang="en-US" altLang="zh-CN" sz="4000" smtClean="0">
                <a:solidFill>
                  <a:srgbClr val="0000CC"/>
                </a:solidFill>
                <a:effectLst>
                  <a:outerShdw blurRad="38100" dist="38100" dir="2700000" algn="tl">
                    <a:srgbClr val="C0C0C0"/>
                  </a:outerShdw>
                </a:effectLst>
                <a:latin typeface="黑体" pitchFamily="2" charset="-122"/>
                <a:ea typeface="黑体" pitchFamily="2" charset="-122"/>
              </a:rPr>
              <a:t>1.  </a:t>
            </a:r>
            <a:r>
              <a:rPr lang="zh-CN" altLang="en-US" sz="4000" smtClean="0">
                <a:solidFill>
                  <a:srgbClr val="0000CC"/>
                </a:solidFill>
                <a:effectLst>
                  <a:outerShdw blurRad="38100" dist="38100" dir="2700000" algn="tl">
                    <a:srgbClr val="C0C0C0"/>
                  </a:outerShdw>
                </a:effectLst>
                <a:latin typeface="黑体" pitchFamily="2" charset="-122"/>
                <a:ea typeface="黑体" pitchFamily="2" charset="-122"/>
              </a:rPr>
              <a:t>分解电压与超电压</a:t>
            </a:r>
          </a:p>
        </p:txBody>
      </p:sp>
      <p:sp>
        <p:nvSpPr>
          <p:cNvPr id="458755" name="Rectangle 3"/>
          <p:cNvSpPr>
            <a:spLocks noGrp="1" noChangeArrowheads="1"/>
          </p:cNvSpPr>
          <p:nvPr>
            <p:ph type="body" idx="4294967295"/>
          </p:nvPr>
        </p:nvSpPr>
        <p:spPr>
          <a:xfrm>
            <a:off x="468313" y="1557338"/>
            <a:ext cx="8204200" cy="1150937"/>
          </a:xfrm>
        </p:spPr>
        <p:txBody>
          <a:bodyPr/>
          <a:lstStyle/>
          <a:p>
            <a:pPr algn="just" eaLnBrk="1" hangingPunct="1">
              <a:buFont typeface="Wingdings" pitchFamily="2" charset="2"/>
              <a:buNone/>
              <a:defRPr/>
            </a:pPr>
            <a:r>
              <a:rPr lang="en-US" altLang="zh-CN" b="1" dirty="0" smtClean="0">
                <a:solidFill>
                  <a:srgbClr val="0000CC"/>
                </a:solidFill>
                <a:latin typeface="+mn-ea"/>
              </a:rPr>
              <a:t>      </a:t>
            </a:r>
            <a:r>
              <a:rPr lang="zh-CN" altLang="en-US" b="1" dirty="0" smtClean="0">
                <a:solidFill>
                  <a:srgbClr val="0000CC"/>
                </a:solidFill>
                <a:latin typeface="+mn-ea"/>
              </a:rPr>
              <a:t>使电流顺利通过，保证电解进行的最低的外加电压，称为该电解质的分解电压。</a:t>
            </a:r>
          </a:p>
        </p:txBody>
      </p:sp>
      <p:graphicFrame>
        <p:nvGraphicFramePr>
          <p:cNvPr id="601092" name="Object 4"/>
          <p:cNvGraphicFramePr>
            <a:graphicFrameLocks noChangeAspect="1"/>
          </p:cNvGraphicFramePr>
          <p:nvPr/>
        </p:nvGraphicFramePr>
        <p:xfrm>
          <a:off x="2843213" y="2997200"/>
          <a:ext cx="3832225" cy="3614738"/>
        </p:xfrm>
        <a:graphic>
          <a:graphicData uri="http://schemas.openxmlformats.org/presentationml/2006/ole">
            <mc:AlternateContent xmlns:mc="http://schemas.openxmlformats.org/markup-compatibility/2006">
              <mc:Choice xmlns:v="urn:schemas-microsoft-com:vml" Requires="v">
                <p:oleObj spid="_x0000_s601212" name="Flash Movie" r:id="rId3" imgW="3832920" imgH="3615120" progId="">
                  <p:embed/>
                </p:oleObj>
              </mc:Choice>
              <mc:Fallback>
                <p:oleObj name="Flash Movie" r:id="rId3" imgW="3832920" imgH="361512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2997200"/>
                        <a:ext cx="3832225" cy="36147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58754"/>
                                        </p:tgtEl>
                                        <p:attrNameLst>
                                          <p:attrName>style.visibility</p:attrName>
                                        </p:attrNameLst>
                                      </p:cBhvr>
                                      <p:to>
                                        <p:strVal val="visible"/>
                                      </p:to>
                                    </p:set>
                                    <p:animEffect transition="in" filter="dissolve">
                                      <p:cBhvr>
                                        <p:cTn id="7" dur="500"/>
                                        <p:tgtEl>
                                          <p:spTgt spid="4587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8755">
                                            <p:txEl>
                                              <p:pRg st="0" end="0"/>
                                            </p:txEl>
                                          </p:spTgt>
                                        </p:tgtEl>
                                        <p:attrNameLst>
                                          <p:attrName>style.visibility</p:attrName>
                                        </p:attrNameLst>
                                      </p:cBhvr>
                                      <p:to>
                                        <p:strVal val="visible"/>
                                      </p:to>
                                    </p:set>
                                    <p:animEffect transition="in" filter="dissolve">
                                      <p:cBhvr>
                                        <p:cTn id="12" dur="500"/>
                                        <p:tgtEl>
                                          <p:spTgt spid="4587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4" grpId="0"/>
      <p:bldP spid="458755" grpId="0" build="p"/>
    </p:bldLst>
  </p:timing>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9778" name="Rectangle 2"/>
          <p:cNvSpPr>
            <a:spLocks noGrp="1" noChangeArrowheads="1"/>
          </p:cNvSpPr>
          <p:nvPr>
            <p:ph type="body" idx="4294967295"/>
          </p:nvPr>
        </p:nvSpPr>
        <p:spPr>
          <a:xfrm>
            <a:off x="250825" y="647700"/>
            <a:ext cx="8424863" cy="5876925"/>
          </a:xfrm>
        </p:spPr>
        <p:txBody>
          <a:bodyPr/>
          <a:lstStyle/>
          <a:p>
            <a:pPr algn="just" eaLnBrk="1" hangingPunct="1">
              <a:lnSpc>
                <a:spcPct val="120000"/>
              </a:lnSpc>
              <a:buFont typeface="Wingdings" pitchFamily="2" charset="2"/>
              <a:buNone/>
              <a:defRPr/>
            </a:pPr>
            <a:r>
              <a:rPr lang="en-US" altLang="zh-CN" sz="2800" b="1" dirty="0" smtClean="0">
                <a:latin typeface="+mn-ea"/>
              </a:rPr>
              <a:t>      </a:t>
            </a:r>
            <a:r>
              <a:rPr lang="zh-CN" altLang="en-US" sz="2800" b="1" dirty="0" smtClean="0">
                <a:solidFill>
                  <a:srgbClr val="0000CC"/>
                </a:solidFill>
                <a:latin typeface="+mn-ea"/>
              </a:rPr>
              <a:t>电极上和溶液中产生的一些电化学反应，使电极过程离开了平衡状态，使分解电压大于原电池的电动势，称为</a:t>
            </a:r>
            <a:r>
              <a:rPr lang="zh-CN" altLang="en-US" sz="2800" b="1" dirty="0" smtClean="0">
                <a:solidFill>
                  <a:srgbClr val="D60093"/>
                </a:solidFill>
                <a:latin typeface="+mn-ea"/>
              </a:rPr>
              <a:t>极化或电极的极化</a:t>
            </a:r>
            <a:r>
              <a:rPr lang="zh-CN" altLang="en-US" sz="2800" b="1" dirty="0" smtClean="0">
                <a:latin typeface="+mn-ea"/>
              </a:rPr>
              <a:t>。</a:t>
            </a:r>
          </a:p>
          <a:p>
            <a:pPr algn="just" eaLnBrk="1" hangingPunct="1">
              <a:lnSpc>
                <a:spcPct val="120000"/>
              </a:lnSpc>
              <a:buFont typeface="Wingdings" pitchFamily="2" charset="2"/>
              <a:buNone/>
              <a:defRPr/>
            </a:pPr>
            <a:r>
              <a:rPr lang="zh-CN" altLang="en-US" sz="2800" b="1" dirty="0" smtClean="0">
                <a:latin typeface="+mn-ea"/>
              </a:rPr>
              <a:t>      </a:t>
            </a:r>
            <a:r>
              <a:rPr lang="zh-CN" altLang="en-US" sz="2800" b="1" dirty="0" smtClean="0">
                <a:solidFill>
                  <a:srgbClr val="0000CC"/>
                </a:solidFill>
                <a:latin typeface="+mn-ea"/>
              </a:rPr>
              <a:t>一般将极化分为：</a:t>
            </a:r>
            <a:r>
              <a:rPr lang="zh-CN" altLang="en-US" sz="2800" b="1" dirty="0" smtClean="0">
                <a:latin typeface="+mn-ea"/>
              </a:rPr>
              <a:t>             </a:t>
            </a:r>
          </a:p>
          <a:p>
            <a:pPr algn="just" eaLnBrk="1" hangingPunct="1">
              <a:lnSpc>
                <a:spcPct val="120000"/>
              </a:lnSpc>
              <a:buFont typeface="Wingdings" pitchFamily="2" charset="2"/>
              <a:buNone/>
              <a:defRPr/>
            </a:pPr>
            <a:r>
              <a:rPr lang="zh-CN" altLang="en-US" sz="2800" b="1" dirty="0" smtClean="0">
                <a:latin typeface="+mn-ea"/>
              </a:rPr>
              <a:t>         </a:t>
            </a:r>
            <a:r>
              <a:rPr lang="zh-CN" altLang="en-US" sz="2800" b="1" dirty="0" smtClean="0">
                <a:solidFill>
                  <a:srgbClr val="CC3300"/>
                </a:solidFill>
                <a:latin typeface="+mn-ea"/>
              </a:rPr>
              <a:t>浓差极化</a:t>
            </a:r>
          </a:p>
          <a:p>
            <a:pPr algn="just" eaLnBrk="1" hangingPunct="1">
              <a:lnSpc>
                <a:spcPct val="120000"/>
              </a:lnSpc>
              <a:buFont typeface="Wingdings" pitchFamily="2" charset="2"/>
              <a:buNone/>
              <a:defRPr/>
            </a:pPr>
            <a:r>
              <a:rPr lang="zh-CN" altLang="en-US" sz="2800" b="1" dirty="0" smtClean="0">
                <a:solidFill>
                  <a:srgbClr val="CC3300"/>
                </a:solidFill>
                <a:latin typeface="+mn-ea"/>
              </a:rPr>
              <a:t>         电化学极化</a:t>
            </a:r>
          </a:p>
          <a:p>
            <a:pPr algn="just" eaLnBrk="1" hangingPunct="1">
              <a:lnSpc>
                <a:spcPct val="120000"/>
              </a:lnSpc>
              <a:buFont typeface="Wingdings" pitchFamily="2" charset="2"/>
              <a:buNone/>
              <a:defRPr/>
            </a:pPr>
            <a:r>
              <a:rPr lang="zh-CN" altLang="en-US" sz="2800" b="1" dirty="0" smtClean="0">
                <a:latin typeface="+mn-ea"/>
              </a:rPr>
              <a:t>      </a:t>
            </a:r>
            <a:r>
              <a:rPr lang="zh-CN" altLang="en-US" sz="2800" b="1" dirty="0" smtClean="0">
                <a:solidFill>
                  <a:srgbClr val="D60093"/>
                </a:solidFill>
                <a:latin typeface="+mn-ea"/>
              </a:rPr>
              <a:t>理论分解电压</a:t>
            </a:r>
            <a:r>
              <a:rPr lang="zh-CN" altLang="en-US" sz="2800" b="1" dirty="0" smtClean="0">
                <a:solidFill>
                  <a:srgbClr val="0000CC"/>
                </a:solidFill>
                <a:latin typeface="+mn-ea"/>
              </a:rPr>
              <a:t>：电解时由于电解产物在电极上形成原电池产生的反向电动势。</a:t>
            </a:r>
          </a:p>
          <a:p>
            <a:pPr algn="just" eaLnBrk="1" hangingPunct="1">
              <a:lnSpc>
                <a:spcPct val="120000"/>
              </a:lnSpc>
              <a:buFont typeface="Wingdings" pitchFamily="2" charset="2"/>
              <a:buNone/>
              <a:defRPr/>
            </a:pPr>
            <a:r>
              <a:rPr lang="zh-CN" altLang="en-US" sz="2800" b="1" dirty="0" smtClean="0">
                <a:latin typeface="+mn-ea"/>
              </a:rPr>
              <a:t>      </a:t>
            </a:r>
            <a:r>
              <a:rPr lang="zh-CN" altLang="en-US" sz="2800" b="1" dirty="0" smtClean="0">
                <a:solidFill>
                  <a:srgbClr val="D60093"/>
                </a:solidFill>
                <a:latin typeface="+mn-ea"/>
              </a:rPr>
              <a:t>实际分解电压</a:t>
            </a:r>
            <a:r>
              <a:rPr lang="zh-CN" altLang="en-US" sz="2800" b="1" dirty="0" smtClean="0">
                <a:solidFill>
                  <a:srgbClr val="0000CC"/>
                </a:solidFill>
                <a:latin typeface="+mn-ea"/>
              </a:rPr>
              <a:t>：使电解得以顺利进行的最低电压。</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mn-ea"/>
                <a:ea typeface="+mn-ea"/>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9778">
                                            <p:txEl>
                                              <p:pRg st="0" end="0"/>
                                            </p:txEl>
                                          </p:spTgt>
                                        </p:tgtEl>
                                        <p:attrNameLst>
                                          <p:attrName>style.visibility</p:attrName>
                                        </p:attrNameLst>
                                      </p:cBhvr>
                                      <p:to>
                                        <p:strVal val="visible"/>
                                      </p:to>
                                    </p:set>
                                    <p:animEffect transition="in" filter="dissolve">
                                      <p:cBhvr>
                                        <p:cTn id="7" dur="500"/>
                                        <p:tgtEl>
                                          <p:spTgt spid="4597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9778">
                                            <p:txEl>
                                              <p:pRg st="1" end="1"/>
                                            </p:txEl>
                                          </p:spTgt>
                                        </p:tgtEl>
                                        <p:attrNameLst>
                                          <p:attrName>style.visibility</p:attrName>
                                        </p:attrNameLst>
                                      </p:cBhvr>
                                      <p:to>
                                        <p:strVal val="visible"/>
                                      </p:to>
                                    </p:set>
                                    <p:animEffect transition="in" filter="dissolve">
                                      <p:cBhvr>
                                        <p:cTn id="12" dur="500"/>
                                        <p:tgtEl>
                                          <p:spTgt spid="4597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59778">
                                            <p:txEl>
                                              <p:pRg st="2" end="2"/>
                                            </p:txEl>
                                          </p:spTgt>
                                        </p:tgtEl>
                                        <p:attrNameLst>
                                          <p:attrName>style.visibility</p:attrName>
                                        </p:attrNameLst>
                                      </p:cBhvr>
                                      <p:to>
                                        <p:strVal val="visible"/>
                                      </p:to>
                                    </p:set>
                                    <p:animEffect transition="in" filter="dissolve">
                                      <p:cBhvr>
                                        <p:cTn id="17" dur="500"/>
                                        <p:tgtEl>
                                          <p:spTgt spid="45977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59778">
                                            <p:txEl>
                                              <p:pRg st="3" end="3"/>
                                            </p:txEl>
                                          </p:spTgt>
                                        </p:tgtEl>
                                        <p:attrNameLst>
                                          <p:attrName>style.visibility</p:attrName>
                                        </p:attrNameLst>
                                      </p:cBhvr>
                                      <p:to>
                                        <p:strVal val="visible"/>
                                      </p:to>
                                    </p:set>
                                    <p:animEffect transition="in" filter="dissolve">
                                      <p:cBhvr>
                                        <p:cTn id="22" dur="500"/>
                                        <p:tgtEl>
                                          <p:spTgt spid="45977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59778">
                                            <p:txEl>
                                              <p:pRg st="4" end="4"/>
                                            </p:txEl>
                                          </p:spTgt>
                                        </p:tgtEl>
                                        <p:attrNameLst>
                                          <p:attrName>style.visibility</p:attrName>
                                        </p:attrNameLst>
                                      </p:cBhvr>
                                      <p:to>
                                        <p:strVal val="visible"/>
                                      </p:to>
                                    </p:set>
                                    <p:animEffect transition="in" filter="dissolve">
                                      <p:cBhvr>
                                        <p:cTn id="27" dur="500"/>
                                        <p:tgtEl>
                                          <p:spTgt spid="45977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59778">
                                            <p:txEl>
                                              <p:pRg st="5" end="5"/>
                                            </p:txEl>
                                          </p:spTgt>
                                        </p:tgtEl>
                                        <p:attrNameLst>
                                          <p:attrName>style.visibility</p:attrName>
                                        </p:attrNameLst>
                                      </p:cBhvr>
                                      <p:to>
                                        <p:strVal val="visible"/>
                                      </p:to>
                                    </p:set>
                                    <p:animEffect transition="in" filter="dissolve">
                                      <p:cBhvr>
                                        <p:cTn id="32" dur="500"/>
                                        <p:tgtEl>
                                          <p:spTgt spid="45977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78"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2067" name="Rectangle 3"/>
          <p:cNvSpPr>
            <a:spLocks noGrp="1" noChangeArrowheads="1"/>
          </p:cNvSpPr>
          <p:nvPr>
            <p:ph type="body" idx="4294967295"/>
          </p:nvPr>
        </p:nvSpPr>
        <p:spPr>
          <a:xfrm>
            <a:off x="179512" y="1066800"/>
            <a:ext cx="9073008" cy="5149850"/>
          </a:xfrm>
        </p:spPr>
        <p:txBody>
          <a:bodyPr/>
          <a:lstStyle/>
          <a:p>
            <a:pPr marL="0" indent="0" eaLnBrk="1" hangingPunct="1">
              <a:lnSpc>
                <a:spcPct val="120000"/>
              </a:lnSpc>
              <a:buFont typeface="Wingdings" pitchFamily="2" charset="2"/>
              <a:buNone/>
              <a:defRPr/>
            </a:pPr>
            <a:r>
              <a:rPr lang="en-US" altLang="zh-CN" sz="2800" b="1" dirty="0" smtClean="0">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任何一个氧化还原反应都包含着两个电对</a:t>
            </a:r>
            <a:r>
              <a:rPr lang="en-US" altLang="zh-CN" sz="2800" b="1"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每个电对代表着一个半反应。</a:t>
            </a:r>
          </a:p>
          <a:p>
            <a:pPr marL="0" indent="0" eaLnBrk="1" hangingPunct="1">
              <a:lnSpc>
                <a:spcPct val="120000"/>
              </a:lnSpc>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    如电对</a:t>
            </a:r>
            <a:r>
              <a:rPr lang="en-US" altLang="zh-CN" sz="2800" b="1" dirty="0" smtClean="0">
                <a:solidFill>
                  <a:srgbClr val="D60093"/>
                </a:solidFill>
                <a:latin typeface="Times New Roman" panose="02020603050405020304" pitchFamily="18" charset="0"/>
                <a:cs typeface="Times New Roman" panose="02020603050405020304" pitchFamily="18" charset="0"/>
              </a:rPr>
              <a:t>MnO</a:t>
            </a:r>
            <a:r>
              <a:rPr lang="en-US" altLang="zh-CN" sz="2800" b="1" baseline="-25000" dirty="0" smtClean="0">
                <a:solidFill>
                  <a:srgbClr val="D60093"/>
                </a:solidFill>
                <a:latin typeface="Times New Roman" panose="02020603050405020304" pitchFamily="18" charset="0"/>
                <a:cs typeface="Times New Roman" panose="02020603050405020304" pitchFamily="18" charset="0"/>
              </a:rPr>
              <a:t>4</a:t>
            </a:r>
            <a:r>
              <a:rPr lang="zh-CN" altLang="en-US" sz="2800" b="1" baseline="30000" dirty="0" smtClean="0">
                <a:solidFill>
                  <a:srgbClr val="D60093"/>
                </a:solidFill>
                <a:latin typeface="Times New Roman" panose="02020603050405020304" pitchFamily="18" charset="0"/>
                <a:cs typeface="Times New Roman" panose="02020603050405020304" pitchFamily="18" charset="0"/>
              </a:rPr>
              <a:t>－</a:t>
            </a:r>
            <a:r>
              <a:rPr lang="en-US" altLang="zh-CN" sz="2800" b="1" dirty="0" smtClean="0">
                <a:solidFill>
                  <a:srgbClr val="D60093"/>
                </a:solidFill>
                <a:latin typeface="Times New Roman" panose="02020603050405020304" pitchFamily="18" charset="0"/>
                <a:cs typeface="Times New Roman" panose="02020603050405020304" pitchFamily="18" charset="0"/>
              </a:rPr>
              <a:t>/MnO</a:t>
            </a:r>
            <a:r>
              <a:rPr lang="en-US" altLang="zh-CN" sz="2800" b="1" baseline="-25000" dirty="0" smtClean="0">
                <a:solidFill>
                  <a:srgbClr val="D60093"/>
                </a:solidFill>
                <a:latin typeface="Times New Roman" panose="02020603050405020304" pitchFamily="18" charset="0"/>
                <a:cs typeface="Times New Roman" panose="02020603050405020304" pitchFamily="18" charset="0"/>
              </a:rPr>
              <a:t>2</a:t>
            </a:r>
            <a:r>
              <a:rPr lang="zh-CN" altLang="en-US" sz="2800" b="1" dirty="0" smtClean="0">
                <a:solidFill>
                  <a:srgbClr val="0000CC"/>
                </a:solidFill>
                <a:latin typeface="Times New Roman" panose="02020603050405020304" pitchFamily="18" charset="0"/>
                <a:cs typeface="Times New Roman" panose="02020603050405020304" pitchFamily="18" charset="0"/>
              </a:rPr>
              <a:t>分别在弱酸性和弱碱性介质中的还原半反应方程式。</a:t>
            </a:r>
          </a:p>
          <a:p>
            <a:pPr eaLnBrk="1" hangingPunct="1">
              <a:lnSpc>
                <a:spcPct val="90000"/>
              </a:lnSpc>
              <a:buFont typeface="Wingdings" pitchFamily="2" charset="2"/>
              <a:buNone/>
              <a:defRPr/>
            </a:pPr>
            <a:endParaRPr lang="zh-CN" altLang="en-US" sz="2800" b="1" dirty="0" smtClean="0">
              <a:solidFill>
                <a:srgbClr val="0000CC"/>
              </a:solidFill>
              <a:latin typeface="Times New Roman" panose="02020603050405020304" pitchFamily="18" charset="0"/>
              <a:cs typeface="Times New Roman" panose="02020603050405020304" pitchFamily="18" charset="0"/>
            </a:endParaRPr>
          </a:p>
          <a:p>
            <a:pPr eaLnBrk="1" hangingPunct="1">
              <a:lnSpc>
                <a:spcPct val="90000"/>
              </a:lnSpc>
              <a:buFont typeface="Wingdings" pitchFamily="2" charset="2"/>
              <a:buNone/>
              <a:defRPr/>
            </a:pPr>
            <a:r>
              <a:rPr lang="zh-CN" altLang="en-US" sz="3600" b="1" dirty="0" smtClean="0">
                <a:solidFill>
                  <a:srgbClr val="0000CC"/>
                </a:solidFill>
                <a:latin typeface="Times New Roman" panose="02020603050405020304" pitchFamily="18" charset="0"/>
                <a:cs typeface="Times New Roman" panose="02020603050405020304" pitchFamily="18" charset="0"/>
              </a:rPr>
              <a:t>	        </a:t>
            </a:r>
            <a:r>
              <a:rPr lang="zh-CN" altLang="en-US" sz="2400" b="1" dirty="0" smtClean="0">
                <a:solidFill>
                  <a:srgbClr val="0000CC"/>
                </a:solidFill>
                <a:latin typeface="Times New Roman" panose="02020603050405020304" pitchFamily="18" charset="0"/>
                <a:cs typeface="Times New Roman" panose="02020603050405020304" pitchFamily="18" charset="0"/>
              </a:rPr>
              <a:t>电对符号           电对平衡</a:t>
            </a:r>
          </a:p>
          <a:p>
            <a:pPr eaLnBrk="1" hangingPunct="1">
              <a:lnSpc>
                <a:spcPct val="90000"/>
              </a:lnSpc>
              <a:buFont typeface="Wingdings" pitchFamily="2" charset="2"/>
              <a:buNone/>
              <a:defRPr/>
            </a:pPr>
            <a:r>
              <a:rPr lang="zh-CN" altLang="en-US" sz="2400" b="1" dirty="0" smtClean="0">
                <a:latin typeface="Times New Roman" panose="02020603050405020304" pitchFamily="18" charset="0"/>
                <a:cs typeface="Times New Roman" panose="02020603050405020304" pitchFamily="18" charset="0"/>
              </a:rPr>
              <a:t>	</a:t>
            </a:r>
            <a:r>
              <a:rPr lang="zh-CN" altLang="en-US" sz="2400" b="1" dirty="0" smtClean="0">
                <a:solidFill>
                  <a:srgbClr val="0000CC"/>
                </a:solidFill>
                <a:latin typeface="Times New Roman" panose="02020603050405020304" pitchFamily="18" charset="0"/>
                <a:cs typeface="Times New Roman" panose="02020603050405020304" pitchFamily="18" charset="0"/>
              </a:rPr>
              <a:t>弱酸性</a:t>
            </a:r>
            <a:r>
              <a:rPr lang="zh-CN" altLang="en-US" b="1" dirty="0" smtClean="0">
                <a:latin typeface="Times New Roman" panose="02020603050405020304" pitchFamily="18" charset="0"/>
                <a:cs typeface="Times New Roman" panose="02020603050405020304" pitchFamily="18" charset="0"/>
              </a:rPr>
              <a:t>  </a:t>
            </a:r>
            <a:r>
              <a:rPr lang="en-US" altLang="zh-CN" sz="2000" b="1" dirty="0" smtClean="0">
                <a:solidFill>
                  <a:srgbClr val="D60093"/>
                </a:solidFill>
                <a:latin typeface="Times New Roman" panose="02020603050405020304" pitchFamily="18" charset="0"/>
                <a:cs typeface="Times New Roman" panose="02020603050405020304" pitchFamily="18" charset="0"/>
              </a:rPr>
              <a:t>MnO</a:t>
            </a:r>
            <a:r>
              <a:rPr lang="en-US" altLang="zh-CN" sz="2000" b="1" baseline="-25000" dirty="0" smtClean="0">
                <a:solidFill>
                  <a:srgbClr val="D60093"/>
                </a:solidFill>
                <a:latin typeface="Times New Roman" panose="02020603050405020304" pitchFamily="18" charset="0"/>
                <a:cs typeface="Times New Roman" panose="02020603050405020304" pitchFamily="18" charset="0"/>
              </a:rPr>
              <a:t>4</a:t>
            </a:r>
            <a:r>
              <a:rPr lang="zh-CN" altLang="en-US" sz="2000" b="1" baseline="30000" dirty="0" smtClean="0">
                <a:solidFill>
                  <a:srgbClr val="D60093"/>
                </a:solidFill>
                <a:latin typeface="Times New Roman" panose="02020603050405020304" pitchFamily="18" charset="0"/>
                <a:cs typeface="Times New Roman" panose="02020603050405020304" pitchFamily="18" charset="0"/>
              </a:rPr>
              <a:t>－</a:t>
            </a:r>
            <a:r>
              <a:rPr lang="en-US" altLang="zh-CN" sz="2000" b="1" dirty="0" smtClean="0">
                <a:solidFill>
                  <a:srgbClr val="D60093"/>
                </a:solidFill>
                <a:latin typeface="Times New Roman" panose="02020603050405020304" pitchFamily="18" charset="0"/>
                <a:cs typeface="Times New Roman" panose="02020603050405020304" pitchFamily="18" charset="0"/>
              </a:rPr>
              <a:t>/MnO</a:t>
            </a:r>
            <a:r>
              <a:rPr lang="en-US" altLang="zh-CN" sz="2000" b="1" baseline="-25000" dirty="0" smtClean="0">
                <a:solidFill>
                  <a:srgbClr val="D60093"/>
                </a:solidFill>
                <a:latin typeface="Times New Roman" panose="02020603050405020304" pitchFamily="18" charset="0"/>
                <a:cs typeface="Times New Roman" panose="02020603050405020304" pitchFamily="18" charset="0"/>
              </a:rPr>
              <a:t>2</a:t>
            </a:r>
            <a:r>
              <a:rPr lang="en-US" altLang="zh-CN" sz="2000" b="1" dirty="0" smtClean="0">
                <a:latin typeface="Times New Roman" panose="02020603050405020304" pitchFamily="18" charset="0"/>
                <a:cs typeface="Times New Roman" panose="02020603050405020304" pitchFamily="18" charset="0"/>
              </a:rPr>
              <a:t>  </a:t>
            </a:r>
            <a:r>
              <a:rPr lang="en-US" altLang="zh-CN" sz="2000" b="1" dirty="0" smtClean="0">
                <a:solidFill>
                  <a:srgbClr val="0000CC"/>
                </a:solidFill>
                <a:latin typeface="Times New Roman" panose="02020603050405020304" pitchFamily="18" charset="0"/>
                <a:cs typeface="Times New Roman" panose="02020603050405020304" pitchFamily="18" charset="0"/>
              </a:rPr>
              <a:t>MnO</a:t>
            </a:r>
            <a:r>
              <a:rPr lang="en-US" altLang="zh-CN" sz="2000" b="1" baseline="-25000" dirty="0" smtClean="0">
                <a:solidFill>
                  <a:srgbClr val="0000CC"/>
                </a:solidFill>
                <a:latin typeface="Times New Roman" panose="02020603050405020304" pitchFamily="18" charset="0"/>
                <a:cs typeface="Times New Roman" panose="02020603050405020304" pitchFamily="18" charset="0"/>
              </a:rPr>
              <a:t>4</a:t>
            </a:r>
            <a:r>
              <a:rPr lang="zh-CN" altLang="en-US" sz="2000" b="1" baseline="30000" dirty="0" smtClean="0">
                <a:solidFill>
                  <a:srgbClr val="0000CC"/>
                </a:solidFill>
                <a:latin typeface="Times New Roman" panose="02020603050405020304" pitchFamily="18" charset="0"/>
                <a:cs typeface="Times New Roman" panose="02020603050405020304" pitchFamily="18" charset="0"/>
              </a:rPr>
              <a:t>－</a:t>
            </a:r>
            <a:r>
              <a:rPr lang="zh-CN" altLang="en-US" sz="2000" b="1" dirty="0" smtClean="0">
                <a:solidFill>
                  <a:srgbClr val="0000CC"/>
                </a:solidFill>
                <a:latin typeface="Times New Roman" panose="02020603050405020304" pitchFamily="18" charset="0"/>
                <a:cs typeface="Times New Roman" panose="02020603050405020304" pitchFamily="18" charset="0"/>
              </a:rPr>
              <a:t>＋</a:t>
            </a:r>
            <a:r>
              <a:rPr lang="en-US" altLang="zh-CN" sz="2000" b="1" dirty="0" smtClean="0">
                <a:solidFill>
                  <a:srgbClr val="0000CC"/>
                </a:solidFill>
                <a:latin typeface="Times New Roman" panose="02020603050405020304" pitchFamily="18" charset="0"/>
                <a:cs typeface="Times New Roman" panose="02020603050405020304" pitchFamily="18" charset="0"/>
              </a:rPr>
              <a:t>4H</a:t>
            </a:r>
            <a:r>
              <a:rPr lang="zh-CN" altLang="en-US" sz="2000" b="1" baseline="30000" dirty="0" smtClean="0">
                <a:solidFill>
                  <a:srgbClr val="0000CC"/>
                </a:solidFill>
                <a:latin typeface="Times New Roman" panose="02020603050405020304" pitchFamily="18" charset="0"/>
                <a:cs typeface="Times New Roman" panose="02020603050405020304" pitchFamily="18" charset="0"/>
              </a:rPr>
              <a:t>＋</a:t>
            </a:r>
            <a:r>
              <a:rPr lang="zh-CN" altLang="en-US" sz="2000" b="1" dirty="0" smtClean="0">
                <a:solidFill>
                  <a:srgbClr val="0000CC"/>
                </a:solidFill>
                <a:latin typeface="Times New Roman" panose="02020603050405020304" pitchFamily="18" charset="0"/>
                <a:cs typeface="Times New Roman" panose="02020603050405020304" pitchFamily="18" charset="0"/>
              </a:rPr>
              <a:t>＋</a:t>
            </a:r>
            <a:r>
              <a:rPr lang="en-US" altLang="zh-CN" sz="2000" b="1" dirty="0" smtClean="0">
                <a:solidFill>
                  <a:srgbClr val="0000CC"/>
                </a:solidFill>
                <a:latin typeface="Times New Roman" panose="02020603050405020304" pitchFamily="18" charset="0"/>
                <a:cs typeface="Times New Roman" panose="02020603050405020304" pitchFamily="18" charset="0"/>
              </a:rPr>
              <a:t>3e         MnO</a:t>
            </a:r>
            <a:r>
              <a:rPr lang="en-US" altLang="zh-CN" sz="2000" b="1" baseline="-25000" dirty="0" smtClean="0">
                <a:solidFill>
                  <a:srgbClr val="0000CC"/>
                </a:solidFill>
                <a:latin typeface="Times New Roman" panose="02020603050405020304" pitchFamily="18" charset="0"/>
                <a:cs typeface="Times New Roman" panose="02020603050405020304" pitchFamily="18" charset="0"/>
              </a:rPr>
              <a:t>2</a:t>
            </a:r>
            <a:r>
              <a:rPr lang="zh-CN" altLang="en-US" sz="2000" b="1" dirty="0" smtClean="0">
                <a:solidFill>
                  <a:srgbClr val="0000CC"/>
                </a:solidFill>
                <a:latin typeface="Times New Roman" panose="02020603050405020304" pitchFamily="18" charset="0"/>
                <a:cs typeface="Times New Roman" panose="02020603050405020304" pitchFamily="18" charset="0"/>
              </a:rPr>
              <a:t>＋</a:t>
            </a:r>
            <a:r>
              <a:rPr lang="en-US" altLang="zh-CN" sz="2000" b="1" dirty="0" smtClean="0">
                <a:solidFill>
                  <a:srgbClr val="0000CC"/>
                </a:solidFill>
                <a:latin typeface="Times New Roman" panose="02020603050405020304" pitchFamily="18" charset="0"/>
                <a:cs typeface="Times New Roman" panose="02020603050405020304" pitchFamily="18" charset="0"/>
              </a:rPr>
              <a:t>2H</a:t>
            </a:r>
            <a:r>
              <a:rPr lang="en-US" altLang="zh-CN" sz="2000" b="1" baseline="-25000" dirty="0" smtClean="0">
                <a:solidFill>
                  <a:srgbClr val="0000CC"/>
                </a:solidFill>
                <a:latin typeface="Times New Roman" panose="02020603050405020304" pitchFamily="18" charset="0"/>
                <a:cs typeface="Times New Roman" panose="02020603050405020304" pitchFamily="18" charset="0"/>
              </a:rPr>
              <a:t>2</a:t>
            </a:r>
            <a:r>
              <a:rPr lang="en-US" altLang="zh-CN" sz="2000" b="1" dirty="0" smtClean="0">
                <a:solidFill>
                  <a:srgbClr val="0000CC"/>
                </a:solidFill>
                <a:latin typeface="Times New Roman" panose="02020603050405020304" pitchFamily="18" charset="0"/>
                <a:cs typeface="Times New Roman" panose="02020603050405020304" pitchFamily="18" charset="0"/>
              </a:rPr>
              <a:t>O</a:t>
            </a:r>
          </a:p>
          <a:p>
            <a:pPr algn="just" eaLnBrk="1" hangingPunct="1">
              <a:lnSpc>
                <a:spcPct val="90000"/>
              </a:lnSpc>
              <a:buFont typeface="Wingdings" pitchFamily="2" charset="2"/>
              <a:buNone/>
              <a:defRPr/>
            </a:pPr>
            <a:r>
              <a:rPr lang="en-US" altLang="zh-CN" b="1" dirty="0" smtClean="0">
                <a:latin typeface="Times New Roman" panose="02020603050405020304" pitchFamily="18" charset="0"/>
                <a:cs typeface="Times New Roman" panose="02020603050405020304" pitchFamily="18" charset="0"/>
              </a:rPr>
              <a:t>	</a:t>
            </a:r>
            <a:r>
              <a:rPr lang="zh-CN" altLang="en-US" sz="2400" b="1" dirty="0" smtClean="0">
                <a:solidFill>
                  <a:srgbClr val="0000CC"/>
                </a:solidFill>
                <a:latin typeface="Times New Roman" panose="02020603050405020304" pitchFamily="18" charset="0"/>
                <a:cs typeface="Times New Roman" panose="02020603050405020304" pitchFamily="18" charset="0"/>
              </a:rPr>
              <a:t>弱碱性</a:t>
            </a:r>
            <a:r>
              <a:rPr lang="zh-CN" altLang="en-US" sz="2400" b="1" dirty="0" smtClean="0">
                <a:latin typeface="Times New Roman" panose="02020603050405020304" pitchFamily="18" charset="0"/>
                <a:cs typeface="Times New Roman" panose="02020603050405020304" pitchFamily="18" charset="0"/>
              </a:rPr>
              <a:t>   </a:t>
            </a:r>
            <a:r>
              <a:rPr lang="en-US" altLang="zh-CN" sz="2000" b="1" dirty="0" smtClean="0">
                <a:solidFill>
                  <a:srgbClr val="D60093"/>
                </a:solidFill>
                <a:latin typeface="Times New Roman" panose="02020603050405020304" pitchFamily="18" charset="0"/>
                <a:cs typeface="Times New Roman" panose="02020603050405020304" pitchFamily="18" charset="0"/>
              </a:rPr>
              <a:t>MnO</a:t>
            </a:r>
            <a:r>
              <a:rPr lang="en-US" altLang="zh-CN" sz="2000" b="1" baseline="-25000" dirty="0" smtClean="0">
                <a:solidFill>
                  <a:srgbClr val="D60093"/>
                </a:solidFill>
                <a:latin typeface="Times New Roman" panose="02020603050405020304" pitchFamily="18" charset="0"/>
                <a:cs typeface="Times New Roman" panose="02020603050405020304" pitchFamily="18" charset="0"/>
              </a:rPr>
              <a:t>4</a:t>
            </a:r>
            <a:r>
              <a:rPr lang="zh-CN" altLang="en-US" sz="2000" b="1" baseline="30000" dirty="0" smtClean="0">
                <a:solidFill>
                  <a:srgbClr val="D60093"/>
                </a:solidFill>
                <a:latin typeface="Times New Roman" panose="02020603050405020304" pitchFamily="18" charset="0"/>
                <a:cs typeface="Times New Roman" panose="02020603050405020304" pitchFamily="18" charset="0"/>
              </a:rPr>
              <a:t>－</a:t>
            </a:r>
            <a:r>
              <a:rPr lang="en-US" altLang="zh-CN" sz="2000" b="1" dirty="0" smtClean="0">
                <a:solidFill>
                  <a:srgbClr val="D60093"/>
                </a:solidFill>
                <a:latin typeface="Times New Roman" panose="02020603050405020304" pitchFamily="18" charset="0"/>
                <a:cs typeface="Times New Roman" panose="02020603050405020304" pitchFamily="18" charset="0"/>
              </a:rPr>
              <a:t>/MnO</a:t>
            </a:r>
            <a:r>
              <a:rPr lang="en-US" altLang="zh-CN" sz="2000" b="1" baseline="-25000" dirty="0" smtClean="0">
                <a:solidFill>
                  <a:srgbClr val="D60093"/>
                </a:solidFill>
                <a:latin typeface="Times New Roman" panose="02020603050405020304" pitchFamily="18" charset="0"/>
                <a:cs typeface="Times New Roman" panose="02020603050405020304" pitchFamily="18" charset="0"/>
              </a:rPr>
              <a:t>2</a:t>
            </a:r>
            <a:r>
              <a:rPr lang="en-US" altLang="zh-CN" sz="2000" b="1" dirty="0" smtClean="0">
                <a:latin typeface="Times New Roman" panose="02020603050405020304" pitchFamily="18" charset="0"/>
                <a:cs typeface="Times New Roman" panose="02020603050405020304" pitchFamily="18" charset="0"/>
              </a:rPr>
              <a:t>  </a:t>
            </a:r>
            <a:r>
              <a:rPr lang="en-US" altLang="zh-CN" sz="2000" b="1" dirty="0" smtClean="0">
                <a:solidFill>
                  <a:srgbClr val="0000CC"/>
                </a:solidFill>
                <a:latin typeface="Times New Roman" panose="02020603050405020304" pitchFamily="18" charset="0"/>
                <a:cs typeface="Times New Roman" panose="02020603050405020304" pitchFamily="18" charset="0"/>
              </a:rPr>
              <a:t>MnO</a:t>
            </a:r>
            <a:r>
              <a:rPr lang="en-US" altLang="zh-CN" sz="2000" b="1" baseline="-25000" dirty="0" smtClean="0">
                <a:solidFill>
                  <a:srgbClr val="0000CC"/>
                </a:solidFill>
                <a:latin typeface="Times New Roman" panose="02020603050405020304" pitchFamily="18" charset="0"/>
                <a:cs typeface="Times New Roman" panose="02020603050405020304" pitchFamily="18" charset="0"/>
              </a:rPr>
              <a:t>4</a:t>
            </a:r>
            <a:r>
              <a:rPr lang="zh-CN" altLang="en-US" sz="2000" b="1" baseline="30000" dirty="0" smtClean="0">
                <a:solidFill>
                  <a:srgbClr val="0000CC"/>
                </a:solidFill>
                <a:latin typeface="Times New Roman" panose="02020603050405020304" pitchFamily="18" charset="0"/>
                <a:cs typeface="Times New Roman" panose="02020603050405020304" pitchFamily="18" charset="0"/>
              </a:rPr>
              <a:t>－</a:t>
            </a:r>
            <a:r>
              <a:rPr lang="zh-CN" altLang="en-US" sz="2000" b="1" dirty="0" smtClean="0">
                <a:solidFill>
                  <a:srgbClr val="0000CC"/>
                </a:solidFill>
                <a:latin typeface="Times New Roman" panose="02020603050405020304" pitchFamily="18" charset="0"/>
                <a:cs typeface="Times New Roman" panose="02020603050405020304" pitchFamily="18" charset="0"/>
              </a:rPr>
              <a:t>＋</a:t>
            </a:r>
            <a:r>
              <a:rPr lang="en-US" altLang="zh-CN" sz="2000" b="1" dirty="0" smtClean="0">
                <a:solidFill>
                  <a:srgbClr val="0000CC"/>
                </a:solidFill>
                <a:latin typeface="Times New Roman" panose="02020603050405020304" pitchFamily="18" charset="0"/>
                <a:cs typeface="Times New Roman" panose="02020603050405020304" pitchFamily="18" charset="0"/>
              </a:rPr>
              <a:t>2H</a:t>
            </a:r>
            <a:r>
              <a:rPr lang="en-US" altLang="zh-CN" sz="2000" b="1" baseline="-25000" dirty="0" smtClean="0">
                <a:solidFill>
                  <a:srgbClr val="0000CC"/>
                </a:solidFill>
                <a:latin typeface="Times New Roman" panose="02020603050405020304" pitchFamily="18" charset="0"/>
                <a:cs typeface="Times New Roman" panose="02020603050405020304" pitchFamily="18" charset="0"/>
              </a:rPr>
              <a:t>2</a:t>
            </a:r>
            <a:r>
              <a:rPr lang="en-US" altLang="zh-CN" sz="2000" b="1" dirty="0" smtClean="0">
                <a:solidFill>
                  <a:srgbClr val="0000CC"/>
                </a:solidFill>
                <a:latin typeface="Times New Roman" panose="02020603050405020304" pitchFamily="18" charset="0"/>
                <a:cs typeface="Times New Roman" panose="02020603050405020304" pitchFamily="18" charset="0"/>
              </a:rPr>
              <a:t>O</a:t>
            </a:r>
            <a:r>
              <a:rPr lang="zh-CN" altLang="en-US" sz="2000" b="1" dirty="0" smtClean="0">
                <a:solidFill>
                  <a:srgbClr val="0000CC"/>
                </a:solidFill>
                <a:latin typeface="Times New Roman" panose="02020603050405020304" pitchFamily="18" charset="0"/>
                <a:cs typeface="Times New Roman" panose="02020603050405020304" pitchFamily="18" charset="0"/>
              </a:rPr>
              <a:t>＋</a:t>
            </a:r>
            <a:r>
              <a:rPr lang="en-US" altLang="zh-CN" sz="2000" b="1" dirty="0" smtClean="0">
                <a:solidFill>
                  <a:srgbClr val="0000CC"/>
                </a:solidFill>
                <a:latin typeface="Times New Roman" panose="02020603050405020304" pitchFamily="18" charset="0"/>
                <a:cs typeface="Times New Roman" panose="02020603050405020304" pitchFamily="18" charset="0"/>
              </a:rPr>
              <a:t>3e         MnO</a:t>
            </a:r>
            <a:r>
              <a:rPr lang="en-US" altLang="zh-CN" sz="2000" b="1" baseline="-25000" dirty="0" smtClean="0">
                <a:solidFill>
                  <a:srgbClr val="0000CC"/>
                </a:solidFill>
                <a:latin typeface="Times New Roman" panose="02020603050405020304" pitchFamily="18" charset="0"/>
                <a:cs typeface="Times New Roman" panose="02020603050405020304" pitchFamily="18" charset="0"/>
              </a:rPr>
              <a:t>2</a:t>
            </a:r>
            <a:r>
              <a:rPr lang="zh-CN" altLang="en-US" sz="2000" b="1" dirty="0" smtClean="0">
                <a:solidFill>
                  <a:srgbClr val="0000CC"/>
                </a:solidFill>
                <a:latin typeface="Times New Roman" panose="02020603050405020304" pitchFamily="18" charset="0"/>
                <a:cs typeface="Times New Roman" panose="02020603050405020304" pitchFamily="18" charset="0"/>
              </a:rPr>
              <a:t>＋</a:t>
            </a:r>
            <a:r>
              <a:rPr lang="en-US" altLang="zh-CN" sz="2000" b="1" dirty="0" smtClean="0">
                <a:solidFill>
                  <a:srgbClr val="0000CC"/>
                </a:solidFill>
                <a:latin typeface="Times New Roman" panose="02020603050405020304" pitchFamily="18" charset="0"/>
                <a:cs typeface="Times New Roman" panose="02020603050405020304" pitchFamily="18" charset="0"/>
              </a:rPr>
              <a:t>4OH</a:t>
            </a:r>
            <a:r>
              <a:rPr lang="zh-CN" altLang="en-US" sz="2000" b="1" baseline="30000" dirty="0" smtClean="0">
                <a:solidFill>
                  <a:srgbClr val="0000CC"/>
                </a:solidFill>
                <a:latin typeface="Times New Roman" panose="02020603050405020304" pitchFamily="18" charset="0"/>
                <a:cs typeface="Times New Roman" panose="02020603050405020304" pitchFamily="18" charset="0"/>
              </a:rPr>
              <a:t>－</a:t>
            </a:r>
          </a:p>
          <a:p>
            <a:pPr eaLnBrk="1" hangingPunct="1">
              <a:lnSpc>
                <a:spcPct val="90000"/>
              </a:lnSpc>
              <a:defRPr/>
            </a:pPr>
            <a:endParaRPr lang="en-US" altLang="zh-CN" sz="2400" b="1" dirty="0" smtClean="0">
              <a:solidFill>
                <a:schemeClr val="hlink"/>
              </a:solidFill>
              <a:latin typeface="Times New Roman" panose="02020603050405020304" pitchFamily="18" charset="0"/>
              <a:cs typeface="Times New Roman" panose="02020603050405020304" pitchFamily="18" charset="0"/>
            </a:endParaRPr>
          </a:p>
        </p:txBody>
      </p:sp>
      <p:sp>
        <p:nvSpPr>
          <p:cNvPr id="472068" name="Line 4"/>
          <p:cNvSpPr>
            <a:spLocks noChangeShapeType="1"/>
          </p:cNvSpPr>
          <p:nvPr/>
        </p:nvSpPr>
        <p:spPr bwMode="auto">
          <a:xfrm>
            <a:off x="5579343" y="4648894"/>
            <a:ext cx="504825" cy="0"/>
          </a:xfrm>
          <a:prstGeom prst="line">
            <a:avLst/>
          </a:prstGeom>
          <a:noFill/>
          <a:ln w="38100">
            <a:solidFill>
              <a:srgbClr val="800080"/>
            </a:solidFill>
            <a:miter lim="800000"/>
            <a:headEnd/>
            <a:tailEnd type="triangle" w="med" len="med"/>
          </a:ln>
        </p:spPr>
        <p:txBody>
          <a:bodyPr wrap="none"/>
          <a:lstStyle/>
          <a:p>
            <a:endParaRPr lang="zh-CN" altLang="en-US"/>
          </a:p>
        </p:txBody>
      </p:sp>
      <p:sp>
        <p:nvSpPr>
          <p:cNvPr id="472069" name="Line 5"/>
          <p:cNvSpPr>
            <a:spLocks noChangeShapeType="1"/>
          </p:cNvSpPr>
          <p:nvPr/>
        </p:nvSpPr>
        <p:spPr bwMode="auto">
          <a:xfrm>
            <a:off x="5694784" y="5229200"/>
            <a:ext cx="533400" cy="0"/>
          </a:xfrm>
          <a:prstGeom prst="line">
            <a:avLst/>
          </a:prstGeom>
          <a:noFill/>
          <a:ln w="38100">
            <a:solidFill>
              <a:srgbClr val="800080"/>
            </a:solidFill>
            <a:miter lim="800000"/>
            <a:headEnd/>
            <a:tailEnd type="triangle" w="med" len="med"/>
          </a:ln>
        </p:spPr>
        <p:txBody>
          <a:bodyPr wrap="none"/>
          <a:lstStyle/>
          <a:p>
            <a:r>
              <a:rPr lang="en-US" altLang="zh-CN" dirty="0" smtClean="0"/>
              <a:t>  </a:t>
            </a:r>
            <a:endParaRPr lang="zh-CN" altLang="en-US" dirty="0"/>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2067">
                                            <p:txEl>
                                              <p:pRg st="0" end="0"/>
                                            </p:txEl>
                                          </p:spTgt>
                                        </p:tgtEl>
                                        <p:attrNameLst>
                                          <p:attrName>style.visibility</p:attrName>
                                        </p:attrNameLst>
                                      </p:cBhvr>
                                      <p:to>
                                        <p:strVal val="visible"/>
                                      </p:to>
                                    </p:set>
                                    <p:animEffect transition="in" filter="dissolve">
                                      <p:cBhvr>
                                        <p:cTn id="7" dur="500"/>
                                        <p:tgtEl>
                                          <p:spTgt spid="4720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72067">
                                            <p:txEl>
                                              <p:pRg st="1" end="1"/>
                                            </p:txEl>
                                          </p:spTgt>
                                        </p:tgtEl>
                                        <p:attrNameLst>
                                          <p:attrName>style.visibility</p:attrName>
                                        </p:attrNameLst>
                                      </p:cBhvr>
                                      <p:to>
                                        <p:strVal val="visible"/>
                                      </p:to>
                                    </p:set>
                                    <p:animEffect transition="in" filter="dissolve">
                                      <p:cBhvr>
                                        <p:cTn id="12" dur="500"/>
                                        <p:tgtEl>
                                          <p:spTgt spid="4720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72067">
                                            <p:txEl>
                                              <p:pRg st="3" end="3"/>
                                            </p:txEl>
                                          </p:spTgt>
                                        </p:tgtEl>
                                        <p:attrNameLst>
                                          <p:attrName>style.visibility</p:attrName>
                                        </p:attrNameLst>
                                      </p:cBhvr>
                                      <p:to>
                                        <p:strVal val="visible"/>
                                      </p:to>
                                    </p:set>
                                    <p:animEffect transition="in" filter="dissolve">
                                      <p:cBhvr>
                                        <p:cTn id="17" dur="500"/>
                                        <p:tgtEl>
                                          <p:spTgt spid="47206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72067">
                                            <p:txEl>
                                              <p:pRg st="4" end="4"/>
                                            </p:txEl>
                                          </p:spTgt>
                                        </p:tgtEl>
                                        <p:attrNameLst>
                                          <p:attrName>style.visibility</p:attrName>
                                        </p:attrNameLst>
                                      </p:cBhvr>
                                      <p:to>
                                        <p:strVal val="visible"/>
                                      </p:to>
                                    </p:set>
                                    <p:animEffect transition="in" filter="dissolve">
                                      <p:cBhvr>
                                        <p:cTn id="22" dur="500"/>
                                        <p:tgtEl>
                                          <p:spTgt spid="47206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20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472067">
                                            <p:txEl>
                                              <p:pRg st="5" end="5"/>
                                            </p:txEl>
                                          </p:spTgt>
                                        </p:tgtEl>
                                        <p:attrNameLst>
                                          <p:attrName>style.visibility</p:attrName>
                                        </p:attrNameLst>
                                      </p:cBhvr>
                                      <p:to>
                                        <p:strVal val="visible"/>
                                      </p:to>
                                    </p:set>
                                    <p:animEffect transition="in" filter="dissolve">
                                      <p:cBhvr>
                                        <p:cTn id="31" dur="500"/>
                                        <p:tgtEl>
                                          <p:spTgt spid="472067">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720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67" grpId="0" build="p"/>
      <p:bldP spid="472068" grpId="0" animBg="1"/>
      <p:bldP spid="472069" grpId="0" animBg="1"/>
    </p:bldLst>
  </p:timing>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3141" name="Rectangle 2"/>
          <p:cNvSpPr>
            <a:spLocks noChangeArrowheads="1"/>
          </p:cNvSpPr>
          <p:nvPr/>
        </p:nvSpPr>
        <p:spPr bwMode="auto">
          <a:xfrm>
            <a:off x="395288" y="836613"/>
            <a:ext cx="8423275" cy="978729"/>
          </a:xfrm>
          <a:prstGeom prst="rect">
            <a:avLst/>
          </a:prstGeom>
          <a:noFill/>
          <a:ln w="9525">
            <a:noFill/>
            <a:miter lim="800000"/>
            <a:headEnd/>
            <a:tailEnd/>
          </a:ln>
        </p:spPr>
        <p:txBody>
          <a:bodyPr>
            <a:spAutoFit/>
          </a:bodyPr>
          <a:lstStyle/>
          <a:p>
            <a:pPr>
              <a:lnSpc>
                <a:spcPct val="90000"/>
              </a:lnSpc>
              <a:spcBef>
                <a:spcPct val="20000"/>
              </a:spcBef>
              <a:buClr>
                <a:srgbClr val="A50021"/>
              </a:buClr>
              <a:buSzPct val="75000"/>
              <a:buFont typeface="Wingdings" pitchFamily="2" charset="2"/>
              <a:buNone/>
            </a:pPr>
            <a:r>
              <a:rPr kumimoji="1" lang="en-US" altLang="zh-CN" sz="3200" b="1" dirty="0">
                <a:solidFill>
                  <a:srgbClr val="0000CC"/>
                </a:solidFill>
                <a:latin typeface="+mn-ea"/>
                <a:ea typeface="+mn-ea"/>
              </a:rPr>
              <a:t>    </a:t>
            </a:r>
            <a:r>
              <a:rPr kumimoji="1" lang="zh-CN" altLang="en-US" sz="3200" b="1" dirty="0" smtClean="0">
                <a:solidFill>
                  <a:srgbClr val="0000CC"/>
                </a:solidFill>
                <a:latin typeface="+mn-ea"/>
                <a:ea typeface="+mn-ea"/>
              </a:rPr>
              <a:t>由于</a:t>
            </a:r>
            <a:r>
              <a:rPr kumimoji="1" lang="zh-CN" altLang="en-US" sz="3200" b="1" dirty="0">
                <a:solidFill>
                  <a:srgbClr val="0000CC"/>
                </a:solidFill>
                <a:latin typeface="+mn-ea"/>
                <a:ea typeface="+mn-ea"/>
              </a:rPr>
              <a:t>极化现象而产生的实际分解电压与理论分解电压之差，常称为</a:t>
            </a:r>
            <a:r>
              <a:rPr kumimoji="1" lang="zh-CN" altLang="en-US" sz="3200" b="1" dirty="0">
                <a:solidFill>
                  <a:srgbClr val="C00000"/>
                </a:solidFill>
                <a:latin typeface="+mn-ea"/>
                <a:ea typeface="+mn-ea"/>
              </a:rPr>
              <a:t>超电压</a:t>
            </a:r>
            <a:r>
              <a:rPr kumimoji="1" lang="zh-CN" altLang="en-US" sz="3200" b="1" dirty="0">
                <a:solidFill>
                  <a:srgbClr val="0000CC"/>
                </a:solidFill>
                <a:latin typeface="+mn-ea"/>
                <a:ea typeface="+mn-ea"/>
              </a:rPr>
              <a:t>。</a:t>
            </a:r>
          </a:p>
        </p:txBody>
      </p:sp>
      <p:graphicFrame>
        <p:nvGraphicFramePr>
          <p:cNvPr id="603139" name="Object 3"/>
          <p:cNvGraphicFramePr>
            <a:graphicFrameLocks noChangeAspect="1"/>
          </p:cNvGraphicFramePr>
          <p:nvPr/>
        </p:nvGraphicFramePr>
        <p:xfrm>
          <a:off x="2700338" y="2020888"/>
          <a:ext cx="3451225" cy="2060575"/>
        </p:xfrm>
        <a:graphic>
          <a:graphicData uri="http://schemas.openxmlformats.org/presentationml/2006/ole">
            <mc:AlternateContent xmlns:mc="http://schemas.openxmlformats.org/markup-compatibility/2006">
              <mc:Choice xmlns:v="urn:schemas-microsoft-com:vml" Requires="v">
                <p:oleObj spid="_x0000_s603379" name="公式" r:id="rId3" imgW="2298600" imgH="1371600" progId="">
                  <p:embed/>
                </p:oleObj>
              </mc:Choice>
              <mc:Fallback>
                <p:oleObj name="公式" r:id="rId3" imgW="2298600" imgH="137160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2020888"/>
                        <a:ext cx="3451225" cy="2060575"/>
                      </a:xfrm>
                      <a:prstGeom prst="rect">
                        <a:avLst/>
                      </a:prstGeom>
                      <a:noFill/>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603140" name="Object 4"/>
          <p:cNvGraphicFramePr>
            <a:graphicFrameLocks noChangeAspect="1"/>
          </p:cNvGraphicFramePr>
          <p:nvPr/>
        </p:nvGraphicFramePr>
        <p:xfrm>
          <a:off x="2700338" y="4325938"/>
          <a:ext cx="3051175" cy="1335087"/>
        </p:xfrm>
        <a:graphic>
          <a:graphicData uri="http://schemas.openxmlformats.org/presentationml/2006/ole">
            <mc:AlternateContent xmlns:mc="http://schemas.openxmlformats.org/markup-compatibility/2006">
              <mc:Choice xmlns:v="urn:schemas-microsoft-com:vml" Requires="v">
                <p:oleObj spid="_x0000_s603380" name="公式" r:id="rId5" imgW="2031840" imgH="888840" progId="">
                  <p:embed/>
                </p:oleObj>
              </mc:Choice>
              <mc:Fallback>
                <p:oleObj name="公式" r:id="rId5" imgW="2031840" imgH="888840"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4325938"/>
                        <a:ext cx="3051175" cy="1335087"/>
                      </a:xfrm>
                      <a:prstGeom prst="rect">
                        <a:avLst/>
                      </a:prstGeom>
                      <a:noFill/>
                      <a:extLst>
                        <a:ext uri="{909E8E84-426E-40DD-AFC4-6F175D3DCCD1}">
                          <a14:hiddenFill xmlns:a14="http://schemas.microsoft.com/office/drawing/2010/main">
                            <a:solidFill>
                              <a:schemeClr val="tx2"/>
                            </a:solidFill>
                          </a14:hiddenFill>
                        </a:ext>
                      </a:extLst>
                    </p:spPr>
                  </p:pic>
                </p:oleObj>
              </mc:Fallback>
            </mc:AlternateContent>
          </a:graphicData>
        </a:graphic>
      </p:graphicFrame>
      <p:sp>
        <p:nvSpPr>
          <p:cNvPr id="603142" name="AutoShape 5">
            <a:hlinkClick r:id="rId7" action="ppaction://hlinksldjump" highlightClick="1"/>
          </p:cNvPr>
          <p:cNvSpPr>
            <a:spLocks noChangeArrowheads="1"/>
          </p:cNvSpPr>
          <p:nvPr/>
        </p:nvSpPr>
        <p:spPr bwMode="auto">
          <a:xfrm>
            <a:off x="8316913" y="6021388"/>
            <a:ext cx="609600" cy="666750"/>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6050" name="Rectangle 2"/>
          <p:cNvSpPr>
            <a:spLocks noGrp="1" noChangeArrowheads="1"/>
          </p:cNvSpPr>
          <p:nvPr>
            <p:ph type="title" idx="4294967295"/>
          </p:nvPr>
        </p:nvSpPr>
        <p:spPr>
          <a:xfrm>
            <a:off x="838200" y="469900"/>
            <a:ext cx="7772400" cy="1131888"/>
          </a:xfrm>
        </p:spPr>
        <p:txBody>
          <a:bodyPr anchorCtr="1"/>
          <a:lstStyle/>
          <a:p>
            <a:pPr eaLnBrk="1" hangingPunct="1"/>
            <a:r>
              <a:rPr lang="en-US" altLang="zh-CN" sz="3600" smtClean="0">
                <a:solidFill>
                  <a:srgbClr val="0000CC"/>
                </a:solidFill>
                <a:latin typeface="黑体" pitchFamily="2" charset="-122"/>
                <a:ea typeface="黑体" pitchFamily="2" charset="-122"/>
              </a:rPr>
              <a:t>A</a:t>
            </a:r>
            <a:r>
              <a:rPr lang="zh-CN" altLang="en-US" sz="3600" smtClean="0">
                <a:solidFill>
                  <a:srgbClr val="0000CC"/>
                </a:solidFill>
                <a:latin typeface="黑体" pitchFamily="2" charset="-122"/>
                <a:ea typeface="黑体" pitchFamily="2" charset="-122"/>
              </a:rPr>
              <a:t>．影响电解产物的因素</a:t>
            </a:r>
          </a:p>
        </p:txBody>
      </p:sp>
      <p:sp>
        <p:nvSpPr>
          <p:cNvPr id="386051" name="Rectangle 3"/>
          <p:cNvSpPr>
            <a:spLocks noGrp="1" noChangeArrowheads="1"/>
          </p:cNvSpPr>
          <p:nvPr>
            <p:ph type="body" idx="4294967295"/>
          </p:nvPr>
        </p:nvSpPr>
        <p:spPr>
          <a:xfrm>
            <a:off x="250825" y="1557338"/>
            <a:ext cx="8424863" cy="4921250"/>
          </a:xfrm>
        </p:spPr>
        <p:txBody>
          <a:bodyPr/>
          <a:lstStyle/>
          <a:p>
            <a:pPr marL="533400" indent="-533400" eaLnBrk="1" hangingPunct="1">
              <a:lnSpc>
                <a:spcPct val="120000"/>
              </a:lnSpc>
              <a:buFont typeface="Wingdings" pitchFamily="2" charset="2"/>
              <a:buNone/>
            </a:pPr>
            <a:r>
              <a:rPr lang="en-US" altLang="zh-CN" sz="2800" b="1" dirty="0" smtClean="0">
                <a:solidFill>
                  <a:srgbClr val="0000CC"/>
                </a:solidFill>
                <a:latin typeface="+mn-ea"/>
                <a:cs typeface="Times New Roman" panose="02020603050405020304" pitchFamily="18" charset="0"/>
              </a:rPr>
              <a:t>1</a:t>
            </a:r>
            <a:r>
              <a:rPr lang="zh-CN" altLang="en-US" sz="2800" b="1" dirty="0" smtClean="0">
                <a:solidFill>
                  <a:srgbClr val="0000CC"/>
                </a:solidFill>
                <a:latin typeface="+mn-ea"/>
                <a:cs typeface="Times New Roman" panose="02020603050405020304" pitchFamily="18" charset="0"/>
              </a:rPr>
              <a:t>、标准电极电势值</a:t>
            </a:r>
            <a:r>
              <a:rPr lang="en-US" altLang="zh-CN" sz="2800" b="1" dirty="0" smtClean="0">
                <a:solidFill>
                  <a:srgbClr val="0000CC"/>
                </a:solidFill>
                <a:latin typeface="+mn-ea"/>
                <a:cs typeface="Times New Roman" panose="02020603050405020304" pitchFamily="18" charset="0"/>
              </a:rPr>
              <a:t>--</a:t>
            </a:r>
            <a:r>
              <a:rPr lang="zh-CN" altLang="en-US" sz="2800" b="1" dirty="0" smtClean="0">
                <a:solidFill>
                  <a:srgbClr val="0000CC"/>
                </a:solidFill>
                <a:latin typeface="+mn-ea"/>
                <a:cs typeface="Times New Roman" panose="02020603050405020304" pitchFamily="18" charset="0"/>
              </a:rPr>
              <a:t>是决定电解产物的主要因素。</a:t>
            </a:r>
          </a:p>
          <a:p>
            <a:pPr marL="533400" indent="-533400" algn="just" eaLnBrk="1" hangingPunct="1">
              <a:lnSpc>
                <a:spcPct val="120000"/>
              </a:lnSpc>
              <a:buFont typeface="Wingdings" pitchFamily="2" charset="2"/>
              <a:buNone/>
            </a:pPr>
            <a:r>
              <a:rPr lang="zh-CN" altLang="en-US" sz="2800" b="1" dirty="0" smtClean="0">
                <a:solidFill>
                  <a:schemeClr val="tx2"/>
                </a:solidFill>
                <a:latin typeface="+mn-ea"/>
                <a:cs typeface="Times New Roman" panose="02020603050405020304" pitchFamily="18" charset="0"/>
              </a:rPr>
              <a:t>       </a:t>
            </a:r>
            <a:r>
              <a:rPr lang="zh-CN" altLang="en-US" sz="2800" b="1" dirty="0" smtClean="0">
                <a:solidFill>
                  <a:srgbClr val="D60093"/>
                </a:solidFill>
                <a:latin typeface="+mn-ea"/>
                <a:cs typeface="Times New Roman" panose="02020603050405020304" pitchFamily="18" charset="0"/>
              </a:rPr>
              <a:t>阴极</a:t>
            </a:r>
            <a:r>
              <a:rPr lang="en-US" altLang="zh-CN" sz="2800" b="1" dirty="0" smtClean="0">
                <a:solidFill>
                  <a:srgbClr val="D60093"/>
                </a:solidFill>
                <a:latin typeface="+mn-ea"/>
                <a:cs typeface="Times New Roman" panose="02020603050405020304" pitchFamily="18" charset="0"/>
              </a:rPr>
              <a:t>(</a:t>
            </a:r>
            <a:r>
              <a:rPr lang="zh-CN" altLang="en-US" sz="2800" b="1" dirty="0" smtClean="0">
                <a:solidFill>
                  <a:srgbClr val="D60093"/>
                </a:solidFill>
                <a:latin typeface="+mn-ea"/>
                <a:cs typeface="Times New Roman" panose="02020603050405020304" pitchFamily="18" charset="0"/>
              </a:rPr>
              <a:t>还原反应</a:t>
            </a:r>
            <a:r>
              <a:rPr lang="en-US" altLang="zh-CN" sz="2800" b="1" dirty="0" smtClean="0">
                <a:solidFill>
                  <a:srgbClr val="D60093"/>
                </a:solidFill>
                <a:latin typeface="+mn-ea"/>
                <a:cs typeface="Times New Roman" panose="02020603050405020304" pitchFamily="18" charset="0"/>
              </a:rPr>
              <a:t>):</a:t>
            </a:r>
            <a:r>
              <a:rPr lang="en-US" altLang="zh-CN" sz="2800" b="1" dirty="0" smtClean="0">
                <a:solidFill>
                  <a:schemeClr val="tx2"/>
                </a:solidFill>
                <a:latin typeface="+mn-ea"/>
                <a:cs typeface="Times New Roman" panose="02020603050405020304" pitchFamily="18" charset="0"/>
              </a:rPr>
              <a:t> </a:t>
            </a:r>
          </a:p>
          <a:p>
            <a:pPr marL="533400" indent="-533400" algn="just" eaLnBrk="1" hangingPunct="1">
              <a:lnSpc>
                <a:spcPct val="120000"/>
              </a:lnSpc>
              <a:buFont typeface="Wingdings" pitchFamily="2" charset="2"/>
              <a:buNone/>
            </a:pPr>
            <a:r>
              <a:rPr lang="en-US" altLang="zh-CN" sz="2800" b="1" dirty="0" smtClean="0">
                <a:solidFill>
                  <a:schemeClr val="tx2"/>
                </a:solidFill>
                <a:latin typeface="+mn-ea"/>
                <a:cs typeface="Times New Roman" panose="02020603050405020304" pitchFamily="18" charset="0"/>
              </a:rPr>
              <a:t>   </a:t>
            </a:r>
            <a:r>
              <a:rPr lang="zh-CN" altLang="en-US" sz="2800" b="1" dirty="0" smtClean="0">
                <a:solidFill>
                  <a:srgbClr val="0000CC"/>
                </a:solidFill>
                <a:latin typeface="+mn-ea"/>
                <a:cs typeface="Times New Roman" panose="02020603050405020304" pitchFamily="18" charset="0"/>
              </a:rPr>
              <a:t>放电的是</a:t>
            </a:r>
            <a:r>
              <a:rPr lang="en-US" altLang="zh-CN" sz="2800" b="1" dirty="0" smtClean="0">
                <a:solidFill>
                  <a:srgbClr val="D60093"/>
                </a:solidFill>
                <a:latin typeface="+mn-ea"/>
                <a:cs typeface="Times New Roman" panose="02020603050405020304" pitchFamily="18" charset="0"/>
                <a:sym typeface="Symbol" pitchFamily="18" charset="2"/>
              </a:rPr>
              <a:t>E</a:t>
            </a:r>
            <a:r>
              <a:rPr lang="zh-CN" altLang="en-US" sz="2800" b="1" dirty="0" smtClean="0">
                <a:solidFill>
                  <a:srgbClr val="0000CC"/>
                </a:solidFill>
                <a:latin typeface="+mn-ea"/>
                <a:cs typeface="Times New Roman" panose="02020603050405020304" pitchFamily="18" charset="0"/>
              </a:rPr>
              <a:t>代数值较大的氧化态物质，</a:t>
            </a:r>
          </a:p>
          <a:p>
            <a:pPr marL="533400" indent="-533400" algn="just" eaLnBrk="1" hangingPunct="1">
              <a:lnSpc>
                <a:spcPct val="120000"/>
              </a:lnSpc>
              <a:buFont typeface="Wingdings" pitchFamily="2" charset="2"/>
              <a:buNone/>
            </a:pPr>
            <a:r>
              <a:rPr lang="zh-CN" altLang="en-US" sz="2800" b="1" dirty="0" smtClean="0">
                <a:solidFill>
                  <a:schemeClr val="tx2"/>
                </a:solidFill>
                <a:latin typeface="+mn-ea"/>
                <a:cs typeface="Times New Roman" panose="02020603050405020304" pitchFamily="18" charset="0"/>
              </a:rPr>
              <a:t>       </a:t>
            </a:r>
            <a:r>
              <a:rPr lang="zh-CN" altLang="en-US" sz="2800" b="1" dirty="0" smtClean="0">
                <a:solidFill>
                  <a:srgbClr val="D60093"/>
                </a:solidFill>
                <a:latin typeface="+mn-ea"/>
                <a:cs typeface="Times New Roman" panose="02020603050405020304" pitchFamily="18" charset="0"/>
              </a:rPr>
              <a:t>阳极</a:t>
            </a:r>
            <a:r>
              <a:rPr lang="en-US" altLang="zh-CN" sz="2800" b="1" dirty="0" smtClean="0">
                <a:solidFill>
                  <a:srgbClr val="D60093"/>
                </a:solidFill>
                <a:latin typeface="+mn-ea"/>
                <a:cs typeface="Times New Roman" panose="02020603050405020304" pitchFamily="18" charset="0"/>
              </a:rPr>
              <a:t>(</a:t>
            </a:r>
            <a:r>
              <a:rPr lang="zh-CN" altLang="en-US" sz="2800" b="1" dirty="0" smtClean="0">
                <a:solidFill>
                  <a:srgbClr val="D60093"/>
                </a:solidFill>
                <a:latin typeface="+mn-ea"/>
                <a:cs typeface="Times New Roman" panose="02020603050405020304" pitchFamily="18" charset="0"/>
              </a:rPr>
              <a:t>氧化反应</a:t>
            </a:r>
            <a:r>
              <a:rPr lang="en-US" altLang="zh-CN" sz="2800" b="1" dirty="0" smtClean="0">
                <a:solidFill>
                  <a:srgbClr val="D60093"/>
                </a:solidFill>
                <a:latin typeface="+mn-ea"/>
                <a:cs typeface="Times New Roman" panose="02020603050405020304" pitchFamily="18" charset="0"/>
              </a:rPr>
              <a:t>):</a:t>
            </a:r>
            <a:r>
              <a:rPr lang="en-US" altLang="zh-CN" sz="2800" b="1" dirty="0" smtClean="0">
                <a:solidFill>
                  <a:schemeClr val="tx2"/>
                </a:solidFill>
                <a:latin typeface="+mn-ea"/>
                <a:cs typeface="Times New Roman" panose="02020603050405020304" pitchFamily="18" charset="0"/>
              </a:rPr>
              <a:t> </a:t>
            </a:r>
          </a:p>
          <a:p>
            <a:pPr marL="533400" indent="-533400" algn="just" eaLnBrk="1" hangingPunct="1">
              <a:lnSpc>
                <a:spcPct val="120000"/>
              </a:lnSpc>
              <a:buFont typeface="Wingdings" pitchFamily="2" charset="2"/>
              <a:buNone/>
            </a:pPr>
            <a:r>
              <a:rPr lang="en-US" altLang="zh-CN" sz="2800" b="1" dirty="0" smtClean="0">
                <a:solidFill>
                  <a:schemeClr val="tx2"/>
                </a:solidFill>
                <a:latin typeface="+mn-ea"/>
                <a:cs typeface="Times New Roman" panose="02020603050405020304" pitchFamily="18" charset="0"/>
              </a:rPr>
              <a:t>   </a:t>
            </a:r>
            <a:r>
              <a:rPr lang="zh-CN" altLang="en-US" sz="2800" b="1" dirty="0" smtClean="0">
                <a:solidFill>
                  <a:srgbClr val="0000CC"/>
                </a:solidFill>
                <a:latin typeface="+mn-ea"/>
                <a:cs typeface="Times New Roman" panose="02020603050405020304" pitchFamily="18" charset="0"/>
              </a:rPr>
              <a:t>放电的是</a:t>
            </a:r>
            <a:r>
              <a:rPr lang="en-US" altLang="zh-CN" sz="2800" b="1" dirty="0" smtClean="0">
                <a:solidFill>
                  <a:srgbClr val="D60093"/>
                </a:solidFill>
                <a:latin typeface="+mn-ea"/>
                <a:cs typeface="Times New Roman" panose="02020603050405020304" pitchFamily="18" charset="0"/>
                <a:sym typeface="Symbol" pitchFamily="18" charset="2"/>
              </a:rPr>
              <a:t>E</a:t>
            </a:r>
            <a:r>
              <a:rPr lang="zh-CN" altLang="en-US" sz="2800" b="1" dirty="0" smtClean="0">
                <a:solidFill>
                  <a:srgbClr val="0000CC"/>
                </a:solidFill>
                <a:latin typeface="+mn-ea"/>
                <a:cs typeface="Times New Roman" panose="02020603050405020304" pitchFamily="18" charset="0"/>
              </a:rPr>
              <a:t>代数值较小的还原态物质</a:t>
            </a:r>
            <a:r>
              <a:rPr lang="en-US" altLang="zh-CN" sz="2800" b="1" dirty="0" smtClean="0">
                <a:solidFill>
                  <a:srgbClr val="0000CC"/>
                </a:solidFill>
                <a:latin typeface="+mn-ea"/>
                <a:cs typeface="Times New Roman" panose="02020603050405020304" pitchFamily="18" charset="0"/>
              </a:rPr>
              <a:t>(</a:t>
            </a:r>
            <a:r>
              <a:rPr lang="zh-CN" altLang="en-US" sz="2800" b="1" dirty="0" smtClean="0">
                <a:solidFill>
                  <a:srgbClr val="0000CC"/>
                </a:solidFill>
                <a:latin typeface="+mn-ea"/>
                <a:cs typeface="Times New Roman" panose="02020603050405020304" pitchFamily="18" charset="0"/>
              </a:rPr>
              <a:t>含电极</a:t>
            </a:r>
            <a:r>
              <a:rPr lang="en-US" altLang="zh-CN" sz="2800" b="1" dirty="0" smtClean="0">
                <a:solidFill>
                  <a:srgbClr val="0000CC"/>
                </a:solidFill>
                <a:latin typeface="+mn-ea"/>
                <a:cs typeface="Times New Roman" panose="02020603050405020304" pitchFamily="18" charset="0"/>
              </a:rPr>
              <a:t>)</a:t>
            </a:r>
            <a:r>
              <a:rPr lang="zh-CN" altLang="en-US" sz="2800" b="1" dirty="0" smtClean="0">
                <a:solidFill>
                  <a:srgbClr val="0000CC"/>
                </a:solidFill>
                <a:latin typeface="+mn-ea"/>
                <a:cs typeface="Times New Roman" panose="02020603050405020304" pitchFamily="18" charset="0"/>
              </a:rPr>
              <a:t>，</a:t>
            </a:r>
          </a:p>
          <a:p>
            <a:pPr marL="533400" indent="-533400" algn="just" eaLnBrk="1" hangingPunct="1">
              <a:lnSpc>
                <a:spcPct val="120000"/>
              </a:lnSpc>
              <a:buFont typeface="Wingdings" pitchFamily="2" charset="2"/>
              <a:buNone/>
            </a:pPr>
            <a:r>
              <a:rPr lang="en-US" altLang="zh-CN" sz="2800" b="1" dirty="0" smtClean="0">
                <a:solidFill>
                  <a:srgbClr val="0000CC"/>
                </a:solidFill>
                <a:latin typeface="+mn-ea"/>
                <a:cs typeface="Times New Roman" panose="02020603050405020304" pitchFamily="18" charset="0"/>
              </a:rPr>
              <a:t>2</a:t>
            </a:r>
            <a:r>
              <a:rPr lang="zh-CN" altLang="en-US" sz="2800" b="1" dirty="0" smtClean="0">
                <a:solidFill>
                  <a:srgbClr val="0000CC"/>
                </a:solidFill>
                <a:latin typeface="+mn-ea"/>
                <a:cs typeface="Times New Roman" panose="02020603050405020304" pitchFamily="18" charset="0"/>
              </a:rPr>
              <a:t>、浓度</a:t>
            </a:r>
            <a:r>
              <a:rPr lang="en-US" altLang="zh-CN" sz="2800" b="1" dirty="0" smtClean="0">
                <a:solidFill>
                  <a:srgbClr val="0000CC"/>
                </a:solidFill>
                <a:latin typeface="+mn-ea"/>
                <a:cs typeface="Times New Roman" panose="02020603050405020304" pitchFamily="18" charset="0"/>
              </a:rPr>
              <a:t>---</a:t>
            </a:r>
            <a:r>
              <a:rPr lang="zh-CN" altLang="en-US" sz="2800" b="1" dirty="0" smtClean="0">
                <a:solidFill>
                  <a:srgbClr val="0000CC"/>
                </a:solidFill>
                <a:latin typeface="+mn-ea"/>
                <a:cs typeface="Times New Roman" panose="02020603050405020304" pitchFamily="18" charset="0"/>
              </a:rPr>
              <a:t>溶液中浓度越大的离子越有利于放电 </a:t>
            </a:r>
          </a:p>
          <a:p>
            <a:pPr marL="533400" indent="-533400" eaLnBrk="1" hangingPunct="1">
              <a:lnSpc>
                <a:spcPct val="120000"/>
              </a:lnSpc>
              <a:buFont typeface="Wingdings" pitchFamily="2" charset="2"/>
              <a:buNone/>
            </a:pPr>
            <a:r>
              <a:rPr lang="en-US" altLang="zh-CN" sz="2800" b="1" dirty="0" smtClean="0">
                <a:solidFill>
                  <a:srgbClr val="0000CC"/>
                </a:solidFill>
                <a:latin typeface="+mn-ea"/>
                <a:cs typeface="Times New Roman" panose="02020603050405020304" pitchFamily="18" charset="0"/>
              </a:rPr>
              <a:t>3</a:t>
            </a:r>
            <a:r>
              <a:rPr lang="zh-CN" altLang="en-US" sz="2800" b="1" dirty="0" smtClean="0">
                <a:solidFill>
                  <a:srgbClr val="0000CC"/>
                </a:solidFill>
                <a:latin typeface="+mn-ea"/>
                <a:cs typeface="Times New Roman" panose="02020603050405020304" pitchFamily="18" charset="0"/>
              </a:rPr>
              <a:t>、放电物质在电极上的极化</a:t>
            </a:r>
          </a:p>
          <a:p>
            <a:pPr marL="533400" indent="-533400" eaLnBrk="1" hangingPunct="1">
              <a:lnSpc>
                <a:spcPct val="120000"/>
              </a:lnSpc>
              <a:buFont typeface="Wingdings" pitchFamily="2" charset="2"/>
              <a:buNone/>
            </a:pPr>
            <a:r>
              <a:rPr lang="zh-CN" altLang="en-US" sz="2800" b="1" dirty="0" smtClean="0">
                <a:solidFill>
                  <a:schemeClr val="tx2"/>
                </a:solidFill>
                <a:latin typeface="+mn-ea"/>
                <a:cs typeface="Times New Roman" panose="02020603050405020304" pitchFamily="18" charset="0"/>
              </a:rPr>
              <a:t>      </a:t>
            </a:r>
            <a:r>
              <a:rPr lang="zh-CN" altLang="en-US" sz="2800" b="1" dirty="0" smtClean="0">
                <a:solidFill>
                  <a:schemeClr val="tx2"/>
                </a:solidFill>
                <a:latin typeface="+mn-ea"/>
                <a:cs typeface="Times New Roman" panose="02020603050405020304" pitchFamily="18" charset="0"/>
                <a:hlinkClick r:id="rId2" action="ppaction://hlinksldjump"/>
              </a:rPr>
              <a:t>例</a:t>
            </a:r>
            <a:r>
              <a:rPr lang="en-US" altLang="zh-CN" sz="2800" b="1" dirty="0" smtClean="0">
                <a:solidFill>
                  <a:schemeClr val="tx2"/>
                </a:solidFill>
                <a:latin typeface="+mn-ea"/>
                <a:cs typeface="Times New Roman" panose="02020603050405020304" pitchFamily="18" charset="0"/>
                <a:hlinkClick r:id="rId3" action="ppaction://hlinksldjump"/>
              </a:rPr>
              <a:t>1</a:t>
            </a:r>
            <a:r>
              <a:rPr lang="zh-CN" altLang="en-US" sz="2800" b="1" dirty="0" smtClean="0">
                <a:solidFill>
                  <a:schemeClr val="tx2"/>
                </a:solidFill>
                <a:latin typeface="+mn-ea"/>
                <a:cs typeface="Times New Roman" panose="02020603050405020304" pitchFamily="18" charset="0"/>
              </a:rPr>
              <a:t>，</a:t>
            </a:r>
            <a:r>
              <a:rPr lang="zh-CN" altLang="en-US" sz="2800" b="1" dirty="0" smtClean="0">
                <a:solidFill>
                  <a:schemeClr val="tx2"/>
                </a:solidFill>
                <a:latin typeface="+mn-ea"/>
                <a:cs typeface="Times New Roman" panose="02020603050405020304" pitchFamily="18" charset="0"/>
                <a:hlinkClick r:id="rId4" action="ppaction://hlinksldjump"/>
              </a:rPr>
              <a:t>例</a:t>
            </a:r>
            <a:r>
              <a:rPr lang="en-US" altLang="zh-CN" sz="2800" b="1" dirty="0" smtClean="0">
                <a:solidFill>
                  <a:schemeClr val="tx2"/>
                </a:solidFill>
                <a:latin typeface="+mn-ea"/>
                <a:cs typeface="Times New Roman" panose="02020603050405020304" pitchFamily="18" charset="0"/>
                <a:hlinkClick r:id="rId5" action="ppaction://hlinksldjump"/>
              </a:rPr>
              <a:t>2</a:t>
            </a:r>
            <a:endParaRPr lang="en-US" altLang="zh-CN" sz="2800" b="1" dirty="0" smtClean="0">
              <a:solidFill>
                <a:schemeClr val="tx2"/>
              </a:solidFill>
              <a:latin typeface="+mn-ea"/>
              <a:cs typeface="Times New Roman" panose="02020603050405020304" pitchFamily="18" charset="0"/>
            </a:endParaRPr>
          </a:p>
        </p:txBody>
      </p:sp>
      <p:sp>
        <p:nvSpPr>
          <p:cNvPr id="619523" name="AutoShape 4">
            <a:hlinkClick r:id="rId6" action="ppaction://hlinksldjump" highlightClick="1"/>
          </p:cNvPr>
          <p:cNvSpPr>
            <a:spLocks noChangeArrowheads="1"/>
          </p:cNvSpPr>
          <p:nvPr/>
        </p:nvSpPr>
        <p:spPr bwMode="auto">
          <a:xfrm>
            <a:off x="7092950" y="5589588"/>
            <a:ext cx="679450" cy="582612"/>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86050"/>
                                        </p:tgtEl>
                                        <p:attrNameLst>
                                          <p:attrName>style.visibility</p:attrName>
                                        </p:attrNameLst>
                                      </p:cBhvr>
                                      <p:to>
                                        <p:strVal val="visible"/>
                                      </p:to>
                                    </p:set>
                                    <p:animEffect transition="in" filter="dissolve">
                                      <p:cBhvr>
                                        <p:cTn id="7" dur="500"/>
                                        <p:tgtEl>
                                          <p:spTgt spid="3860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6051">
                                            <p:txEl>
                                              <p:pRg st="0" end="0"/>
                                            </p:txEl>
                                          </p:spTgt>
                                        </p:tgtEl>
                                        <p:attrNameLst>
                                          <p:attrName>style.visibility</p:attrName>
                                        </p:attrNameLst>
                                      </p:cBhvr>
                                      <p:to>
                                        <p:strVal val="visible"/>
                                      </p:to>
                                    </p:set>
                                    <p:animEffect transition="in" filter="dissolve">
                                      <p:cBhvr>
                                        <p:cTn id="12" dur="500"/>
                                        <p:tgtEl>
                                          <p:spTgt spid="3860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6051">
                                            <p:txEl>
                                              <p:pRg st="1" end="1"/>
                                            </p:txEl>
                                          </p:spTgt>
                                        </p:tgtEl>
                                        <p:attrNameLst>
                                          <p:attrName>style.visibility</p:attrName>
                                        </p:attrNameLst>
                                      </p:cBhvr>
                                      <p:to>
                                        <p:strVal val="visible"/>
                                      </p:to>
                                    </p:set>
                                    <p:animEffect transition="in" filter="dissolve">
                                      <p:cBhvr>
                                        <p:cTn id="17" dur="500"/>
                                        <p:tgtEl>
                                          <p:spTgt spid="38605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86051">
                                            <p:txEl>
                                              <p:pRg st="2" end="2"/>
                                            </p:txEl>
                                          </p:spTgt>
                                        </p:tgtEl>
                                        <p:attrNameLst>
                                          <p:attrName>style.visibility</p:attrName>
                                        </p:attrNameLst>
                                      </p:cBhvr>
                                      <p:to>
                                        <p:strVal val="visible"/>
                                      </p:to>
                                    </p:set>
                                    <p:animEffect transition="in" filter="dissolve">
                                      <p:cBhvr>
                                        <p:cTn id="22" dur="500"/>
                                        <p:tgtEl>
                                          <p:spTgt spid="38605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86051">
                                            <p:txEl>
                                              <p:pRg st="3" end="3"/>
                                            </p:txEl>
                                          </p:spTgt>
                                        </p:tgtEl>
                                        <p:attrNameLst>
                                          <p:attrName>style.visibility</p:attrName>
                                        </p:attrNameLst>
                                      </p:cBhvr>
                                      <p:to>
                                        <p:strVal val="visible"/>
                                      </p:to>
                                    </p:set>
                                    <p:animEffect transition="in" filter="dissolve">
                                      <p:cBhvr>
                                        <p:cTn id="27" dur="500"/>
                                        <p:tgtEl>
                                          <p:spTgt spid="38605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6051">
                                            <p:txEl>
                                              <p:pRg st="4" end="4"/>
                                            </p:txEl>
                                          </p:spTgt>
                                        </p:tgtEl>
                                        <p:attrNameLst>
                                          <p:attrName>style.visibility</p:attrName>
                                        </p:attrNameLst>
                                      </p:cBhvr>
                                      <p:to>
                                        <p:strVal val="visible"/>
                                      </p:to>
                                    </p:set>
                                    <p:animEffect transition="in" filter="dissolve">
                                      <p:cBhvr>
                                        <p:cTn id="32" dur="500"/>
                                        <p:tgtEl>
                                          <p:spTgt spid="38605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86051">
                                            <p:txEl>
                                              <p:pRg st="5" end="5"/>
                                            </p:txEl>
                                          </p:spTgt>
                                        </p:tgtEl>
                                        <p:attrNameLst>
                                          <p:attrName>style.visibility</p:attrName>
                                        </p:attrNameLst>
                                      </p:cBhvr>
                                      <p:to>
                                        <p:strVal val="visible"/>
                                      </p:to>
                                    </p:set>
                                    <p:animEffect transition="in" filter="dissolve">
                                      <p:cBhvr>
                                        <p:cTn id="37" dur="500"/>
                                        <p:tgtEl>
                                          <p:spTgt spid="38605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6051">
                                            <p:txEl>
                                              <p:pRg st="6" end="6"/>
                                            </p:txEl>
                                          </p:spTgt>
                                        </p:tgtEl>
                                        <p:attrNameLst>
                                          <p:attrName>style.visibility</p:attrName>
                                        </p:attrNameLst>
                                      </p:cBhvr>
                                      <p:to>
                                        <p:strVal val="visible"/>
                                      </p:to>
                                    </p:set>
                                    <p:animEffect transition="in" filter="dissolve">
                                      <p:cBhvr>
                                        <p:cTn id="42" dur="500"/>
                                        <p:tgtEl>
                                          <p:spTgt spid="386051">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86051">
                                            <p:txEl>
                                              <p:pRg st="7" end="7"/>
                                            </p:txEl>
                                          </p:spTgt>
                                        </p:tgtEl>
                                        <p:attrNameLst>
                                          <p:attrName>style.visibility</p:attrName>
                                        </p:attrNameLst>
                                      </p:cBhvr>
                                      <p:to>
                                        <p:strVal val="visible"/>
                                      </p:to>
                                    </p:set>
                                    <p:animEffect transition="in" filter="dissolve">
                                      <p:cBhvr>
                                        <p:cTn id="47" dur="500"/>
                                        <p:tgtEl>
                                          <p:spTgt spid="3860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50" grpId="0"/>
      <p:bldP spid="386051" grpId="0" build="p"/>
    </p:bld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7074" name="Rectangle 2"/>
          <p:cNvSpPr>
            <a:spLocks noGrp="1" noChangeArrowheads="1"/>
          </p:cNvSpPr>
          <p:nvPr>
            <p:ph type="title" idx="4294967295"/>
          </p:nvPr>
        </p:nvSpPr>
        <p:spPr/>
        <p:txBody>
          <a:bodyPr anchorCtr="1"/>
          <a:lstStyle/>
          <a:p>
            <a:pPr eaLnBrk="1" hangingPunct="1">
              <a:defRPr/>
            </a:pPr>
            <a:r>
              <a:rPr lang="zh-CN" altLang="en-US" sz="3200" b="1" dirty="0" smtClean="0">
                <a:solidFill>
                  <a:srgbClr val="0000CC"/>
                </a:solidFill>
                <a:latin typeface="+mn-ea"/>
                <a:ea typeface="+mn-ea"/>
              </a:rPr>
              <a:t>例</a:t>
            </a:r>
            <a:r>
              <a:rPr lang="en-US" altLang="zh-CN" sz="3200" b="1" dirty="0" smtClean="0">
                <a:solidFill>
                  <a:srgbClr val="0000CC"/>
                </a:solidFill>
                <a:latin typeface="+mn-ea"/>
                <a:ea typeface="+mn-ea"/>
              </a:rPr>
              <a:t>:</a:t>
            </a:r>
            <a:r>
              <a:rPr lang="zh-CN" altLang="en-US" sz="3200" b="1" dirty="0" smtClean="0">
                <a:solidFill>
                  <a:srgbClr val="0000CC"/>
                </a:solidFill>
                <a:latin typeface="+mn-ea"/>
                <a:ea typeface="+mn-ea"/>
              </a:rPr>
              <a:t>用铂做电极，电解</a:t>
            </a:r>
            <a:r>
              <a:rPr lang="en-US" altLang="zh-CN" sz="3200" b="1" dirty="0" err="1" smtClean="0">
                <a:solidFill>
                  <a:srgbClr val="0000CC"/>
                </a:solidFill>
                <a:latin typeface="+mn-ea"/>
                <a:ea typeface="+mn-ea"/>
              </a:rPr>
              <a:t>NaCl</a:t>
            </a:r>
            <a:r>
              <a:rPr lang="zh-CN" altLang="en-US" sz="3200" b="1" dirty="0" smtClean="0">
                <a:solidFill>
                  <a:srgbClr val="0000CC"/>
                </a:solidFill>
                <a:latin typeface="+mn-ea"/>
                <a:ea typeface="+mn-ea"/>
              </a:rPr>
              <a:t>的饱和溶液，试指出两电极上的产物。</a:t>
            </a:r>
          </a:p>
        </p:txBody>
      </p:sp>
      <p:sp>
        <p:nvSpPr>
          <p:cNvPr id="387075" name="Rectangle 3"/>
          <p:cNvSpPr>
            <a:spLocks noGrp="1" noChangeArrowheads="1"/>
          </p:cNvSpPr>
          <p:nvPr>
            <p:ph type="body" idx="4294967295"/>
          </p:nvPr>
        </p:nvSpPr>
        <p:spPr/>
        <p:txBody>
          <a:bodyPr/>
          <a:lstStyle/>
          <a:p>
            <a:pPr algn="just" eaLnBrk="1" hangingPunct="1">
              <a:defRPr/>
            </a:pPr>
            <a:endParaRPr lang="en-US" altLang="zh-CN" smtClean="0">
              <a:solidFill>
                <a:srgbClr val="0000CC"/>
              </a:solidFill>
              <a:effectLst>
                <a:outerShdw blurRad="38100" dist="38100" dir="2700000" algn="tl">
                  <a:srgbClr val="C0C0C0"/>
                </a:outerShdw>
              </a:effectLst>
              <a:latin typeface="宋体" charset="-122"/>
            </a:endParaRPr>
          </a:p>
          <a:p>
            <a:pPr algn="just" eaLnBrk="1" hangingPunct="1">
              <a:defRPr/>
            </a:pPr>
            <a:endParaRPr lang="en-US" altLang="zh-CN" smtClean="0">
              <a:solidFill>
                <a:srgbClr val="0000CC"/>
              </a:solidFill>
              <a:effectLst>
                <a:outerShdw blurRad="38100" dist="38100" dir="2700000" algn="tl">
                  <a:srgbClr val="C0C0C0"/>
                </a:outerShdw>
              </a:effectLst>
              <a:latin typeface="宋体" charset="-122"/>
            </a:endParaRPr>
          </a:p>
          <a:p>
            <a:pPr eaLnBrk="1" hangingPunct="1">
              <a:defRPr/>
            </a:pPr>
            <a:endParaRPr lang="en-US" altLang="zh-CN" smtClean="0">
              <a:solidFill>
                <a:srgbClr val="0000CC"/>
              </a:solidFill>
              <a:effectLst>
                <a:outerShdw blurRad="38100" dist="38100" dir="2700000" algn="tl">
                  <a:srgbClr val="C0C0C0"/>
                </a:outerShdw>
              </a:effectLst>
            </a:endParaRPr>
          </a:p>
        </p:txBody>
      </p:sp>
      <p:graphicFrame>
        <p:nvGraphicFramePr>
          <p:cNvPr id="605188" name="Object 4"/>
          <p:cNvGraphicFramePr>
            <a:graphicFrameLocks noChangeAspect="1"/>
          </p:cNvGraphicFramePr>
          <p:nvPr/>
        </p:nvGraphicFramePr>
        <p:xfrm>
          <a:off x="2657475" y="2101850"/>
          <a:ext cx="4591050" cy="4114800"/>
        </p:xfrm>
        <a:graphic>
          <a:graphicData uri="http://schemas.openxmlformats.org/presentationml/2006/ole">
            <mc:AlternateContent xmlns:mc="http://schemas.openxmlformats.org/markup-compatibility/2006">
              <mc:Choice xmlns:v="urn:schemas-microsoft-com:vml" Requires="v">
                <p:oleObj spid="_x0000_s605308" name="PhotoImpact" r:id="rId3" imgW="2019048" imgH="1809524" progId="">
                  <p:embed/>
                </p:oleObj>
              </mc:Choice>
              <mc:Fallback>
                <p:oleObj name="PhotoImpact" r:id="rId3" imgW="2019048" imgH="1809524"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7475" y="2101850"/>
                        <a:ext cx="459105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87074"/>
                                        </p:tgtEl>
                                        <p:attrNameLst>
                                          <p:attrName>style.visibility</p:attrName>
                                        </p:attrNameLst>
                                      </p:cBhvr>
                                      <p:to>
                                        <p:strVal val="visible"/>
                                      </p:to>
                                    </p:set>
                                    <p:animEffect transition="in" filter="dissolve">
                                      <p:cBhvr>
                                        <p:cTn id="7" dur="500"/>
                                        <p:tgtEl>
                                          <p:spTgt spid="3870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nodePh="1">
                                  <p:stCondLst>
                                    <p:cond delay="0"/>
                                  </p:stCondLst>
                                  <p:endCondLst>
                                    <p:cond evt="begin" delay="0">
                                      <p:tn val="10"/>
                                    </p:cond>
                                  </p:endCondLst>
                                  <p:childTnLst>
                                    <p:set>
                                      <p:cBhvr>
                                        <p:cTn id="11" dur="1" fill="hold">
                                          <p:stCondLst>
                                            <p:cond delay="0"/>
                                          </p:stCondLst>
                                        </p:cTn>
                                        <p:tgtEl>
                                          <p:spTgt spid="387075">
                                            <p:txEl>
                                              <p:pRg st="0" end="0"/>
                                            </p:txEl>
                                          </p:spTgt>
                                        </p:tgtEl>
                                        <p:attrNameLst>
                                          <p:attrName>style.visibility</p:attrName>
                                        </p:attrNameLst>
                                      </p:cBhvr>
                                      <p:to>
                                        <p:strVal val="visible"/>
                                      </p:to>
                                    </p:set>
                                    <p:animEffect transition="in" filter="dissolve">
                                      <p:cBhvr>
                                        <p:cTn id="12" dur="500"/>
                                        <p:tgtEl>
                                          <p:spTgt spid="3870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74" grpId="0"/>
      <p:bldP spid="387075" grpId="0" build="p"/>
    </p:bld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2195" name="Rectangle 3"/>
          <p:cNvSpPr>
            <a:spLocks noGrp="1" noChangeArrowheads="1"/>
          </p:cNvSpPr>
          <p:nvPr>
            <p:ph type="body" idx="4294967295"/>
          </p:nvPr>
        </p:nvSpPr>
        <p:spPr>
          <a:xfrm>
            <a:off x="250825" y="620713"/>
            <a:ext cx="8388350" cy="4752975"/>
          </a:xfrm>
        </p:spPr>
        <p:txBody>
          <a:bodyPr/>
          <a:lstStyle/>
          <a:p>
            <a:pPr algn="just" eaLnBrk="1" hangingPunct="1">
              <a:buFont typeface="Wingdings" pitchFamily="2" charset="2"/>
              <a:buNone/>
              <a:defRPr/>
            </a:pPr>
            <a:r>
              <a:rPr lang="zh-CN" altLang="en-US" sz="2800" b="1" dirty="0" smtClean="0">
                <a:solidFill>
                  <a:srgbClr val="D60093"/>
                </a:solidFill>
                <a:latin typeface="Times New Roman" panose="02020603050405020304" pitchFamily="18" charset="0"/>
                <a:cs typeface="Times New Roman" panose="02020603050405020304" pitchFamily="18" charset="0"/>
              </a:rPr>
              <a:t>解  </a:t>
            </a:r>
            <a:r>
              <a:rPr lang="zh-CN" altLang="en-US" sz="2800" b="1" dirty="0" smtClean="0">
                <a:solidFill>
                  <a:srgbClr val="0000CC"/>
                </a:solidFill>
                <a:latin typeface="Times New Roman" panose="02020603050405020304" pitchFamily="18" charset="0"/>
                <a:cs typeface="Times New Roman" panose="02020603050405020304" pitchFamily="18" charset="0"/>
              </a:rPr>
              <a:t>溶液中存在四种离子，即</a:t>
            </a:r>
            <a:r>
              <a:rPr lang="en-US" altLang="zh-CN" sz="2800" b="1" dirty="0" smtClean="0">
                <a:solidFill>
                  <a:srgbClr val="0000CC"/>
                </a:solidFill>
                <a:latin typeface="Times New Roman" panose="02020603050405020304" pitchFamily="18" charset="0"/>
                <a:cs typeface="Times New Roman" panose="02020603050405020304" pitchFamily="18" charset="0"/>
              </a:rPr>
              <a:t>Na</a:t>
            </a:r>
            <a:r>
              <a:rPr lang="zh-CN" altLang="en-US" sz="2800" b="1" baseline="30000"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Cl</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H</a:t>
            </a:r>
            <a:r>
              <a:rPr lang="zh-CN" altLang="en-US" sz="2800" b="1" baseline="30000"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和</a:t>
            </a:r>
            <a:r>
              <a:rPr lang="en-US" altLang="zh-CN" sz="2800" b="1" dirty="0" smtClean="0">
                <a:solidFill>
                  <a:srgbClr val="0000CC"/>
                </a:solidFill>
                <a:latin typeface="Times New Roman" panose="02020603050405020304" pitchFamily="18" charset="0"/>
                <a:cs typeface="Times New Roman" panose="02020603050405020304" pitchFamily="18" charset="0"/>
              </a:rPr>
              <a:t>OH</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等。通电后，正离子</a:t>
            </a:r>
            <a:r>
              <a:rPr lang="en-US" altLang="zh-CN" sz="2800" b="1" dirty="0" smtClean="0">
                <a:solidFill>
                  <a:srgbClr val="0000CC"/>
                </a:solidFill>
                <a:latin typeface="Times New Roman" panose="02020603050405020304" pitchFamily="18" charset="0"/>
                <a:cs typeface="Times New Roman" panose="02020603050405020304" pitchFamily="18" charset="0"/>
              </a:rPr>
              <a:t>Na</a:t>
            </a:r>
            <a:r>
              <a:rPr lang="zh-CN" altLang="en-US" sz="2800" b="1" baseline="30000"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H</a:t>
            </a:r>
            <a:r>
              <a:rPr lang="zh-CN" altLang="en-US" sz="2800" b="1" baseline="30000"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移向阴极，</a:t>
            </a:r>
          </a:p>
          <a:p>
            <a:pPr algn="just"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它们的标准电极电势分别为：</a:t>
            </a:r>
          </a:p>
          <a:p>
            <a:pPr algn="just" eaLnBrk="1" hangingPunct="1">
              <a:buFont typeface="Wingdings" pitchFamily="2" charset="2"/>
              <a:buNone/>
              <a:defRPr/>
            </a:pPr>
            <a:r>
              <a:rPr lang="zh-CN" altLang="en-US" b="1" dirty="0" smtClean="0">
                <a:solidFill>
                  <a:srgbClr val="0000CC"/>
                </a:solidFill>
                <a:latin typeface="Times New Roman" panose="02020603050405020304" pitchFamily="18" charset="0"/>
                <a:cs typeface="Times New Roman" panose="02020603050405020304" pitchFamily="18" charset="0"/>
              </a:rPr>
              <a:t>   </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E</a:t>
            </a:r>
            <a:r>
              <a:rPr lang="en-US" altLang="zh-CN" sz="2400" b="1" baseline="30000" dirty="0" smtClean="0">
                <a:solidFill>
                  <a:srgbClr val="0000CC"/>
                </a:solidFill>
                <a:latin typeface="Times New Roman" panose="02020603050405020304" pitchFamily="18" charset="0"/>
                <a:cs typeface="Times New Roman" panose="02020603050405020304" pitchFamily="18" charset="0"/>
              </a:rPr>
              <a:t>Θ</a:t>
            </a:r>
            <a:r>
              <a:rPr lang="en-US" altLang="zh-CN" sz="2400" b="1" dirty="0" smtClean="0">
                <a:solidFill>
                  <a:srgbClr val="0000CC"/>
                </a:solidFill>
                <a:latin typeface="Times New Roman" panose="02020603050405020304" pitchFamily="18" charset="0"/>
                <a:cs typeface="Times New Roman" panose="02020603050405020304" pitchFamily="18" charset="0"/>
              </a:rPr>
              <a:t>(Na</a:t>
            </a:r>
            <a:r>
              <a:rPr lang="zh-CN" altLang="en-US" sz="2400" b="1" baseline="30000" dirty="0" smtClean="0">
                <a:solidFill>
                  <a:srgbClr val="0000CC"/>
                </a:solidFill>
                <a:latin typeface="Times New Roman" panose="02020603050405020304" pitchFamily="18" charset="0"/>
                <a:cs typeface="Times New Roman" panose="02020603050405020304" pitchFamily="18" charset="0"/>
              </a:rPr>
              <a:t>＋</a:t>
            </a:r>
            <a:r>
              <a:rPr lang="zh-CN" altLang="en-US" sz="2400" b="1"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Na)=-2.71V, </a:t>
            </a:r>
          </a:p>
          <a:p>
            <a:pPr algn="just" eaLnBrk="1" hangingPunct="1">
              <a:buFont typeface="Wingdings" pitchFamily="2" charset="2"/>
              <a:buNone/>
              <a:defRPr/>
            </a:pPr>
            <a:r>
              <a:rPr lang="en-US" altLang="zh-CN" sz="2400" b="1" dirty="0" smtClean="0">
                <a:solidFill>
                  <a:srgbClr val="0000CC"/>
                </a:solidFill>
                <a:latin typeface="Times New Roman" panose="02020603050405020304" pitchFamily="18" charset="0"/>
                <a:cs typeface="Times New Roman" panose="02020603050405020304" pitchFamily="18" charset="0"/>
              </a:rPr>
              <a:t>    </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E</a:t>
            </a:r>
            <a:r>
              <a:rPr lang="en-US" altLang="zh-CN" sz="2400" b="1" baseline="30000" dirty="0" smtClean="0">
                <a:solidFill>
                  <a:srgbClr val="0000CC"/>
                </a:solidFill>
                <a:latin typeface="Times New Roman" panose="02020603050405020304" pitchFamily="18" charset="0"/>
                <a:cs typeface="Times New Roman" panose="02020603050405020304" pitchFamily="18" charset="0"/>
              </a:rPr>
              <a:t>Θ</a:t>
            </a:r>
            <a:r>
              <a:rPr lang="en-US" altLang="zh-CN" sz="2400" b="1" dirty="0" smtClean="0">
                <a:solidFill>
                  <a:srgbClr val="0000CC"/>
                </a:solidFill>
                <a:latin typeface="Times New Roman" panose="02020603050405020304" pitchFamily="18" charset="0"/>
                <a:cs typeface="Times New Roman" panose="02020603050405020304" pitchFamily="18" charset="0"/>
              </a:rPr>
              <a:t>(H</a:t>
            </a:r>
            <a:r>
              <a:rPr lang="zh-CN" altLang="en-US" sz="24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/H</a:t>
            </a:r>
            <a:r>
              <a:rPr lang="en-US" altLang="zh-CN" sz="2400" b="1" baseline="-30000" dirty="0" smtClean="0">
                <a:solidFill>
                  <a:srgbClr val="0000CC"/>
                </a:solidFill>
                <a:latin typeface="Times New Roman" panose="02020603050405020304" pitchFamily="18" charset="0"/>
                <a:cs typeface="Times New Roman" panose="02020603050405020304" pitchFamily="18" charset="0"/>
              </a:rPr>
              <a:t>2</a:t>
            </a:r>
            <a:r>
              <a:rPr lang="en-US" altLang="zh-CN" sz="2400" b="1" dirty="0" smtClean="0">
                <a:solidFill>
                  <a:srgbClr val="0000CC"/>
                </a:solidFill>
                <a:latin typeface="Times New Roman" panose="02020603050405020304" pitchFamily="18" charset="0"/>
                <a:cs typeface="Times New Roman" panose="02020603050405020304" pitchFamily="18" charset="0"/>
              </a:rPr>
              <a:t>)=0.0000V</a:t>
            </a:r>
          </a:p>
          <a:p>
            <a:pPr algn="just" eaLnBrk="1" hangingPunct="1">
              <a:buFont typeface="Wingdings" pitchFamily="2" charset="2"/>
              <a:buNone/>
              <a:defRPr/>
            </a:pPr>
            <a:r>
              <a:rPr lang="en-US" altLang="zh-CN" b="1" dirty="0" smtClean="0">
                <a:solidFill>
                  <a:srgbClr val="0000CC"/>
                </a:solidFill>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代数值大的氧化剂容易得到电子，故Ｈ</a:t>
            </a:r>
            <a:r>
              <a:rPr lang="zh-CN" altLang="en-US" sz="2800" b="1" baseline="30000"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离子在阳极放电，生成氢气逸出；</a:t>
            </a:r>
          </a:p>
          <a:p>
            <a:pPr algn="just" eaLnBrk="1" hangingPunct="1">
              <a:buFont typeface="Wingdings" pitchFamily="2" charset="2"/>
              <a:buNone/>
              <a:defRPr/>
            </a:pPr>
            <a:r>
              <a:rPr lang="zh-CN" altLang="en-US" b="1" dirty="0" smtClean="0">
                <a:latin typeface="Times New Roman" panose="02020603050405020304" pitchFamily="18" charset="0"/>
                <a:cs typeface="Times New Roman" panose="02020603050405020304" pitchFamily="18" charset="0"/>
              </a:rPr>
              <a:t>                    </a:t>
            </a:r>
            <a:r>
              <a:rPr lang="en-US" altLang="zh-CN" b="1" dirty="0" smtClean="0">
                <a:solidFill>
                  <a:srgbClr val="D60093"/>
                </a:solidFill>
                <a:latin typeface="Times New Roman" panose="02020603050405020304" pitchFamily="18" charset="0"/>
                <a:cs typeface="Times New Roman" panose="02020603050405020304" pitchFamily="18" charset="0"/>
              </a:rPr>
              <a:t>2H</a:t>
            </a:r>
            <a:r>
              <a:rPr lang="zh-CN" altLang="en-US" b="1" baseline="30000" dirty="0" smtClean="0">
                <a:solidFill>
                  <a:srgbClr val="D60093"/>
                </a:solidFill>
                <a:latin typeface="Times New Roman" panose="02020603050405020304" pitchFamily="18" charset="0"/>
                <a:cs typeface="Times New Roman" panose="02020603050405020304" pitchFamily="18" charset="0"/>
              </a:rPr>
              <a:t>＋</a:t>
            </a:r>
            <a:r>
              <a:rPr lang="en-US" altLang="zh-CN" b="1" dirty="0" smtClean="0">
                <a:solidFill>
                  <a:srgbClr val="D60093"/>
                </a:solidFill>
                <a:latin typeface="Times New Roman" panose="02020603050405020304" pitchFamily="18" charset="0"/>
                <a:cs typeface="Times New Roman" panose="02020603050405020304" pitchFamily="18" charset="0"/>
              </a:rPr>
              <a:t>+2e</a:t>
            </a:r>
            <a:r>
              <a:rPr lang="en-US" altLang="zh-CN" b="1" baseline="30000" dirty="0" smtClean="0">
                <a:solidFill>
                  <a:srgbClr val="D60093"/>
                </a:solidFill>
                <a:latin typeface="Times New Roman" panose="02020603050405020304" pitchFamily="18" charset="0"/>
                <a:cs typeface="Times New Roman" panose="02020603050405020304" pitchFamily="18" charset="0"/>
              </a:rPr>
              <a:t>-</a:t>
            </a:r>
            <a:r>
              <a:rPr lang="en-US" altLang="zh-CN" b="1" dirty="0" smtClean="0">
                <a:solidFill>
                  <a:srgbClr val="D60093"/>
                </a:solidFill>
                <a:latin typeface="Times New Roman" panose="02020603050405020304" pitchFamily="18" charset="0"/>
                <a:cs typeface="Times New Roman" panose="02020603050405020304" pitchFamily="18" charset="0"/>
              </a:rPr>
              <a:t>→H</a:t>
            </a:r>
            <a:r>
              <a:rPr lang="en-US" altLang="zh-CN" b="1" baseline="-30000" dirty="0" smtClean="0">
                <a:solidFill>
                  <a:srgbClr val="D60093"/>
                </a:solidFill>
                <a:latin typeface="Times New Roman" panose="02020603050405020304" pitchFamily="18" charset="0"/>
                <a:cs typeface="Times New Roman" panose="02020603050405020304" pitchFamily="18" charset="0"/>
              </a:rPr>
              <a:t>2</a:t>
            </a:r>
            <a:r>
              <a:rPr lang="en-US" altLang="zh-CN" b="1" dirty="0" smtClean="0">
                <a:solidFill>
                  <a:srgbClr val="D60093"/>
                </a:solidFill>
                <a:latin typeface="Times New Roman" panose="02020603050405020304" pitchFamily="18" charset="0"/>
                <a:cs typeface="Times New Roman" panose="02020603050405020304" pitchFamily="18" charset="0"/>
              </a:rPr>
              <a:t>(g)</a:t>
            </a:r>
          </a:p>
          <a:p>
            <a:pPr eaLnBrk="1" hangingPunct="1">
              <a:buFont typeface="Wingdings" pitchFamily="2" charset="2"/>
              <a:buNone/>
              <a:defRPr/>
            </a:pPr>
            <a:endParaRPr lang="en-US" altLang="zh-CN" b="1" dirty="0" smtClean="0">
              <a:solidFill>
                <a:srgbClr val="D60093"/>
              </a:solidFill>
              <a:latin typeface="Times New Roman" panose="02020603050405020304" pitchFamily="18" charset="0"/>
              <a:cs typeface="Times New Roman" panose="02020603050405020304" pitchFamily="18"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mn-ea"/>
                <a:cs typeface="Times New Roman" panose="02020603050405020304" pitchFamily="18" charset="0"/>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2195">
                                            <p:txEl>
                                              <p:pRg st="0" end="0"/>
                                            </p:txEl>
                                          </p:spTgt>
                                        </p:tgtEl>
                                        <p:attrNameLst>
                                          <p:attrName>style.visibility</p:attrName>
                                        </p:attrNameLst>
                                      </p:cBhvr>
                                      <p:to>
                                        <p:strVal val="visible"/>
                                      </p:to>
                                    </p:set>
                                    <p:animEffect transition="in" filter="dissolve">
                                      <p:cBhvr>
                                        <p:cTn id="7" dur="500"/>
                                        <p:tgtEl>
                                          <p:spTgt spid="392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2195">
                                            <p:txEl>
                                              <p:pRg st="1" end="1"/>
                                            </p:txEl>
                                          </p:spTgt>
                                        </p:tgtEl>
                                        <p:attrNameLst>
                                          <p:attrName>style.visibility</p:attrName>
                                        </p:attrNameLst>
                                      </p:cBhvr>
                                      <p:to>
                                        <p:strVal val="visible"/>
                                      </p:to>
                                    </p:set>
                                    <p:animEffect transition="in" filter="dissolve">
                                      <p:cBhvr>
                                        <p:cTn id="12" dur="500"/>
                                        <p:tgtEl>
                                          <p:spTgt spid="3921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92195">
                                            <p:txEl>
                                              <p:pRg st="2" end="2"/>
                                            </p:txEl>
                                          </p:spTgt>
                                        </p:tgtEl>
                                        <p:attrNameLst>
                                          <p:attrName>style.visibility</p:attrName>
                                        </p:attrNameLst>
                                      </p:cBhvr>
                                      <p:to>
                                        <p:strVal val="visible"/>
                                      </p:to>
                                    </p:set>
                                    <p:animEffect transition="in" filter="dissolve">
                                      <p:cBhvr>
                                        <p:cTn id="17" dur="500"/>
                                        <p:tgtEl>
                                          <p:spTgt spid="3921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2195">
                                            <p:txEl>
                                              <p:pRg st="3" end="3"/>
                                            </p:txEl>
                                          </p:spTgt>
                                        </p:tgtEl>
                                        <p:attrNameLst>
                                          <p:attrName>style.visibility</p:attrName>
                                        </p:attrNameLst>
                                      </p:cBhvr>
                                      <p:to>
                                        <p:strVal val="visible"/>
                                      </p:to>
                                    </p:set>
                                    <p:animEffect transition="in" filter="dissolve">
                                      <p:cBhvr>
                                        <p:cTn id="22" dur="500"/>
                                        <p:tgtEl>
                                          <p:spTgt spid="3921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92195">
                                            <p:txEl>
                                              <p:pRg st="4" end="4"/>
                                            </p:txEl>
                                          </p:spTgt>
                                        </p:tgtEl>
                                        <p:attrNameLst>
                                          <p:attrName>style.visibility</p:attrName>
                                        </p:attrNameLst>
                                      </p:cBhvr>
                                      <p:to>
                                        <p:strVal val="visible"/>
                                      </p:to>
                                    </p:set>
                                    <p:animEffect transition="in" filter="dissolve">
                                      <p:cBhvr>
                                        <p:cTn id="27" dur="500"/>
                                        <p:tgtEl>
                                          <p:spTgt spid="3921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92195">
                                            <p:txEl>
                                              <p:pRg st="5" end="5"/>
                                            </p:txEl>
                                          </p:spTgt>
                                        </p:tgtEl>
                                        <p:attrNameLst>
                                          <p:attrName>style.visibility</p:attrName>
                                        </p:attrNameLst>
                                      </p:cBhvr>
                                      <p:to>
                                        <p:strVal val="visible"/>
                                      </p:to>
                                    </p:set>
                                    <p:animEffect transition="in" filter="dissolve">
                                      <p:cBhvr>
                                        <p:cTn id="32" dur="500"/>
                                        <p:tgtEl>
                                          <p:spTgt spid="3921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5" grpId="0" build="p"/>
    </p:bld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8099" name="Rectangle 3"/>
          <p:cNvSpPr>
            <a:spLocks noGrp="1" noChangeArrowheads="1"/>
          </p:cNvSpPr>
          <p:nvPr>
            <p:ph type="body" idx="4294967295"/>
          </p:nvPr>
        </p:nvSpPr>
        <p:spPr>
          <a:xfrm>
            <a:off x="533400" y="1219200"/>
            <a:ext cx="8305800" cy="4997450"/>
          </a:xfrm>
        </p:spPr>
        <p:txBody>
          <a:bodyPr/>
          <a:lstStyle/>
          <a:p>
            <a:pPr algn="just" eaLnBrk="1" hangingPunct="1">
              <a:buFont typeface="Wingdings" pitchFamily="2" charset="2"/>
              <a:buNone/>
              <a:defRPr/>
            </a:pPr>
            <a:r>
              <a:rPr lang="zh-CN" altLang="en-US" b="1" dirty="0" smtClean="0">
                <a:solidFill>
                  <a:srgbClr val="0000CC"/>
                </a:solidFill>
                <a:latin typeface="Times New Roman" panose="02020603050405020304" pitchFamily="18" charset="0"/>
                <a:cs typeface="Times New Roman" panose="02020603050405020304" pitchFamily="18" charset="0"/>
              </a:rPr>
              <a:t>负离子</a:t>
            </a:r>
            <a:r>
              <a:rPr lang="en-US" altLang="zh-CN" b="1" dirty="0" smtClean="0">
                <a:solidFill>
                  <a:srgbClr val="0000CC"/>
                </a:solidFill>
                <a:latin typeface="Times New Roman" panose="02020603050405020304" pitchFamily="18" charset="0"/>
                <a:cs typeface="Times New Roman" panose="02020603050405020304" pitchFamily="18" charset="0"/>
              </a:rPr>
              <a:t>Cl</a:t>
            </a:r>
            <a:r>
              <a:rPr lang="en-US" altLang="zh-CN" b="1" baseline="30000" dirty="0" smtClean="0">
                <a:solidFill>
                  <a:srgbClr val="0000CC"/>
                </a:solidFill>
                <a:latin typeface="Times New Roman" panose="02020603050405020304" pitchFamily="18" charset="0"/>
                <a:cs typeface="Times New Roman" panose="02020603050405020304" pitchFamily="18" charset="0"/>
              </a:rPr>
              <a:t>-</a:t>
            </a:r>
            <a:r>
              <a:rPr lang="zh-CN" altLang="en-US" b="1" dirty="0" smtClean="0">
                <a:solidFill>
                  <a:srgbClr val="0000CC"/>
                </a:solidFill>
                <a:latin typeface="Times New Roman" panose="02020603050405020304" pitchFamily="18" charset="0"/>
                <a:cs typeface="Times New Roman" panose="02020603050405020304" pitchFamily="18" charset="0"/>
              </a:rPr>
              <a:t>、</a:t>
            </a:r>
            <a:r>
              <a:rPr lang="en-US" altLang="zh-CN" b="1" dirty="0" smtClean="0">
                <a:solidFill>
                  <a:srgbClr val="0000CC"/>
                </a:solidFill>
                <a:latin typeface="Times New Roman" panose="02020603050405020304" pitchFamily="18" charset="0"/>
                <a:cs typeface="Times New Roman" panose="02020603050405020304" pitchFamily="18" charset="0"/>
              </a:rPr>
              <a:t>OH</a:t>
            </a:r>
            <a:r>
              <a:rPr lang="en-US" altLang="zh-CN" b="1" baseline="30000" dirty="0" smtClean="0">
                <a:solidFill>
                  <a:srgbClr val="0000CC"/>
                </a:solidFill>
                <a:latin typeface="Times New Roman" panose="02020603050405020304" pitchFamily="18" charset="0"/>
                <a:cs typeface="Times New Roman" panose="02020603050405020304" pitchFamily="18" charset="0"/>
              </a:rPr>
              <a:t>-</a:t>
            </a:r>
            <a:r>
              <a:rPr lang="zh-CN" altLang="en-US" b="1" dirty="0" smtClean="0">
                <a:solidFill>
                  <a:srgbClr val="0000CC"/>
                </a:solidFill>
                <a:latin typeface="Times New Roman" panose="02020603050405020304" pitchFamily="18" charset="0"/>
                <a:cs typeface="Times New Roman" panose="02020603050405020304" pitchFamily="18" charset="0"/>
              </a:rPr>
              <a:t>移向阳极，</a:t>
            </a:r>
          </a:p>
          <a:p>
            <a:pPr algn="just" eaLnBrk="1" hangingPunct="1">
              <a:buFont typeface="Wingdings" pitchFamily="2" charset="2"/>
              <a:buNone/>
              <a:defRPr/>
            </a:pPr>
            <a:r>
              <a:rPr lang="zh-CN" altLang="en-US" b="1" dirty="0" smtClean="0">
                <a:solidFill>
                  <a:srgbClr val="0000CC"/>
                </a:solidFill>
                <a:latin typeface="Times New Roman" panose="02020603050405020304" pitchFamily="18" charset="0"/>
                <a:cs typeface="Times New Roman" panose="02020603050405020304" pitchFamily="18" charset="0"/>
              </a:rPr>
              <a:t>它们的标准电极电势分别为：</a:t>
            </a:r>
          </a:p>
          <a:p>
            <a:pPr algn="just" eaLnBrk="1" hangingPunct="1">
              <a:buFont typeface="Wingdings" pitchFamily="2" charset="2"/>
              <a:buNone/>
              <a:defRPr/>
            </a:pPr>
            <a:r>
              <a:rPr lang="zh-CN" altLang="en-US" b="1"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2800" b="1"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itchFamily="18" charset="2"/>
              </a:rPr>
              <a:t>E</a:t>
            </a:r>
            <a:r>
              <a:rPr lang="en-US" altLang="zh-CN" sz="2800" b="1" baseline="30000"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Θ</a:t>
            </a:r>
            <a:r>
              <a:rPr lang="en-US" altLang="zh-CN" sz="2800" b="1"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(Cl</a:t>
            </a:r>
            <a:r>
              <a:rPr lang="en-US" altLang="zh-CN" sz="2800" b="1" baseline="-30000"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en-US" altLang="zh-CN" sz="2800" b="1"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/Cl</a:t>
            </a:r>
            <a:r>
              <a:rPr lang="en-US" altLang="zh-CN" sz="2800" b="1" baseline="30000"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800" b="1"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)=1.3583V,  </a:t>
            </a:r>
          </a:p>
          <a:p>
            <a:pPr algn="just" eaLnBrk="1" hangingPunct="1">
              <a:buFont typeface="Wingdings" pitchFamily="2" charset="2"/>
              <a:buNone/>
              <a:defRPr/>
            </a:pPr>
            <a:r>
              <a:rPr lang="en-US" altLang="zh-CN" sz="2800" b="1"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2800" b="1"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itchFamily="18" charset="2"/>
              </a:rPr>
              <a:t>E</a:t>
            </a:r>
            <a:r>
              <a:rPr lang="en-US" altLang="zh-CN" sz="2800" b="1" baseline="30000"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Θ</a:t>
            </a:r>
            <a:r>
              <a:rPr lang="en-US" altLang="zh-CN" sz="2800" b="1"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(O</a:t>
            </a:r>
            <a:r>
              <a:rPr lang="en-US" altLang="zh-CN" sz="2800" b="1" baseline="-30000"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en-US" altLang="zh-CN" sz="2800" b="1"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/OH</a:t>
            </a:r>
            <a:r>
              <a:rPr lang="en-US" altLang="zh-CN" sz="2800" b="1" baseline="30000"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800" b="1"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)=0.401V</a:t>
            </a:r>
          </a:p>
          <a:p>
            <a:pPr algn="just" eaLnBrk="1" hangingPunct="1">
              <a:buFont typeface="Wingdings" pitchFamily="2" charset="2"/>
              <a:buNone/>
              <a:defRPr/>
            </a:pPr>
            <a:r>
              <a:rPr lang="en-US" altLang="zh-CN" b="1"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zh-CN" altLang="en-US" b="1" dirty="0" smtClean="0">
                <a:solidFill>
                  <a:srgbClr val="0000CC"/>
                </a:solidFill>
                <a:latin typeface="Times New Roman" panose="02020603050405020304" pitchFamily="18" charset="0"/>
                <a:cs typeface="Times New Roman" panose="02020603050405020304" pitchFamily="18" charset="0"/>
              </a:rPr>
              <a:t>代数值小的还原剂易失电子，按理应是</a:t>
            </a:r>
          </a:p>
          <a:p>
            <a:pPr algn="just" eaLnBrk="1" hangingPunct="1">
              <a:buFont typeface="Wingdings" pitchFamily="2" charset="2"/>
              <a:buNone/>
              <a:defRPr/>
            </a:pPr>
            <a:r>
              <a:rPr lang="en-US" altLang="zh-CN" b="1" dirty="0" smtClean="0">
                <a:solidFill>
                  <a:srgbClr val="0000CC"/>
                </a:solidFill>
                <a:latin typeface="Times New Roman" panose="02020603050405020304" pitchFamily="18" charset="0"/>
                <a:cs typeface="Times New Roman" panose="02020603050405020304" pitchFamily="18" charset="0"/>
              </a:rPr>
              <a:t>OH</a:t>
            </a:r>
            <a:r>
              <a:rPr lang="en-US" altLang="zh-CN" b="1" baseline="30000" dirty="0" smtClean="0">
                <a:solidFill>
                  <a:srgbClr val="0000CC"/>
                </a:solidFill>
                <a:latin typeface="Times New Roman" panose="02020603050405020304" pitchFamily="18" charset="0"/>
                <a:cs typeface="Times New Roman" panose="02020603050405020304" pitchFamily="18" charset="0"/>
              </a:rPr>
              <a:t>-</a:t>
            </a:r>
            <a:r>
              <a:rPr lang="zh-CN" altLang="en-US" b="1" dirty="0" smtClean="0">
                <a:solidFill>
                  <a:srgbClr val="0000CC"/>
                </a:solidFill>
                <a:latin typeface="Times New Roman" panose="02020603050405020304" pitchFamily="18" charset="0"/>
                <a:cs typeface="Times New Roman" panose="02020603050405020304" pitchFamily="18" charset="0"/>
              </a:rPr>
              <a:t>离子首先放电，有</a:t>
            </a:r>
            <a:r>
              <a:rPr lang="en-US" altLang="zh-CN" b="1" dirty="0" smtClean="0">
                <a:solidFill>
                  <a:srgbClr val="0000CC"/>
                </a:solidFill>
                <a:latin typeface="Times New Roman" panose="02020603050405020304" pitchFamily="18" charset="0"/>
                <a:cs typeface="Times New Roman" panose="02020603050405020304" pitchFamily="18" charset="0"/>
              </a:rPr>
              <a:t>O</a:t>
            </a:r>
            <a:r>
              <a:rPr lang="en-US" altLang="zh-CN" b="1" baseline="-30000" dirty="0" smtClean="0">
                <a:solidFill>
                  <a:srgbClr val="0000CC"/>
                </a:solidFill>
                <a:latin typeface="Times New Roman" panose="02020603050405020304" pitchFamily="18" charset="0"/>
                <a:cs typeface="Times New Roman" panose="02020603050405020304" pitchFamily="18" charset="0"/>
              </a:rPr>
              <a:t>2</a:t>
            </a:r>
            <a:r>
              <a:rPr lang="en-US" altLang="zh-CN" b="1" dirty="0" smtClean="0">
                <a:solidFill>
                  <a:srgbClr val="0000CC"/>
                </a:solidFill>
                <a:latin typeface="Times New Roman" panose="02020603050405020304" pitchFamily="18" charset="0"/>
                <a:cs typeface="Times New Roman" panose="02020603050405020304" pitchFamily="18" charset="0"/>
              </a:rPr>
              <a:t>(g)</a:t>
            </a:r>
            <a:r>
              <a:rPr lang="zh-CN" altLang="en-US" b="1" dirty="0" smtClean="0">
                <a:solidFill>
                  <a:srgbClr val="0000CC"/>
                </a:solidFill>
                <a:latin typeface="Times New Roman" panose="02020603050405020304" pitchFamily="18" charset="0"/>
                <a:cs typeface="Times New Roman" panose="02020603050405020304" pitchFamily="18" charset="0"/>
              </a:rPr>
              <a:t>析出；</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8099">
                                            <p:txEl>
                                              <p:pRg st="0" end="0"/>
                                            </p:txEl>
                                          </p:spTgt>
                                        </p:tgtEl>
                                        <p:attrNameLst>
                                          <p:attrName>style.visibility</p:attrName>
                                        </p:attrNameLst>
                                      </p:cBhvr>
                                      <p:to>
                                        <p:strVal val="visible"/>
                                      </p:to>
                                    </p:set>
                                    <p:animEffect transition="in" filter="dissolve">
                                      <p:cBhvr>
                                        <p:cTn id="7" dur="500"/>
                                        <p:tgtEl>
                                          <p:spTgt spid="388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8099">
                                            <p:txEl>
                                              <p:pRg st="1" end="1"/>
                                            </p:txEl>
                                          </p:spTgt>
                                        </p:tgtEl>
                                        <p:attrNameLst>
                                          <p:attrName>style.visibility</p:attrName>
                                        </p:attrNameLst>
                                      </p:cBhvr>
                                      <p:to>
                                        <p:strVal val="visible"/>
                                      </p:to>
                                    </p:set>
                                    <p:animEffect transition="in" filter="dissolve">
                                      <p:cBhvr>
                                        <p:cTn id="12" dur="500"/>
                                        <p:tgtEl>
                                          <p:spTgt spid="3880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8099">
                                            <p:txEl>
                                              <p:pRg st="2" end="2"/>
                                            </p:txEl>
                                          </p:spTgt>
                                        </p:tgtEl>
                                        <p:attrNameLst>
                                          <p:attrName>style.visibility</p:attrName>
                                        </p:attrNameLst>
                                      </p:cBhvr>
                                      <p:to>
                                        <p:strVal val="visible"/>
                                      </p:to>
                                    </p:set>
                                    <p:animEffect transition="in" filter="dissolve">
                                      <p:cBhvr>
                                        <p:cTn id="17" dur="500"/>
                                        <p:tgtEl>
                                          <p:spTgt spid="3880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88099">
                                            <p:txEl>
                                              <p:pRg st="3" end="3"/>
                                            </p:txEl>
                                          </p:spTgt>
                                        </p:tgtEl>
                                        <p:attrNameLst>
                                          <p:attrName>style.visibility</p:attrName>
                                        </p:attrNameLst>
                                      </p:cBhvr>
                                      <p:to>
                                        <p:strVal val="visible"/>
                                      </p:to>
                                    </p:set>
                                    <p:animEffect transition="in" filter="dissolve">
                                      <p:cBhvr>
                                        <p:cTn id="22" dur="500"/>
                                        <p:tgtEl>
                                          <p:spTgt spid="3880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88099">
                                            <p:txEl>
                                              <p:pRg st="4" end="4"/>
                                            </p:txEl>
                                          </p:spTgt>
                                        </p:tgtEl>
                                        <p:attrNameLst>
                                          <p:attrName>style.visibility</p:attrName>
                                        </p:attrNameLst>
                                      </p:cBhvr>
                                      <p:to>
                                        <p:strVal val="visible"/>
                                      </p:to>
                                    </p:set>
                                    <p:animEffect transition="in" filter="dissolve">
                                      <p:cBhvr>
                                        <p:cTn id="27" dur="500"/>
                                        <p:tgtEl>
                                          <p:spTgt spid="38809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8099">
                                            <p:txEl>
                                              <p:pRg st="5" end="5"/>
                                            </p:txEl>
                                          </p:spTgt>
                                        </p:tgtEl>
                                        <p:attrNameLst>
                                          <p:attrName>style.visibility</p:attrName>
                                        </p:attrNameLst>
                                      </p:cBhvr>
                                      <p:to>
                                        <p:strVal val="visible"/>
                                      </p:to>
                                    </p:set>
                                    <p:animEffect transition="in" filter="dissolve">
                                      <p:cBhvr>
                                        <p:cTn id="32" dur="500"/>
                                        <p:tgtEl>
                                          <p:spTgt spid="3880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099" grpId="0" build="p"/>
    </p:bld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23" name="Rectangle 3"/>
          <p:cNvSpPr>
            <a:spLocks noGrp="1" noChangeArrowheads="1"/>
          </p:cNvSpPr>
          <p:nvPr>
            <p:ph type="body" idx="4294967295"/>
          </p:nvPr>
        </p:nvSpPr>
        <p:spPr>
          <a:xfrm>
            <a:off x="179388" y="836613"/>
            <a:ext cx="8496300" cy="4176712"/>
          </a:xfrm>
        </p:spPr>
        <p:txBody>
          <a:bodyPr/>
          <a:lstStyle/>
          <a:p>
            <a:pPr algn="just" eaLnBrk="1" hangingPunct="1">
              <a:buFont typeface="Wingdings" pitchFamily="2" charset="2"/>
              <a:buNone/>
              <a:defRPr/>
            </a:pPr>
            <a:r>
              <a:rPr lang="en-US" altLang="zh-CN" sz="2800" b="1" dirty="0" smtClean="0">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但由于电解的是</a:t>
            </a:r>
            <a:r>
              <a:rPr lang="en-US" altLang="zh-CN" sz="2800" b="1" dirty="0" err="1" smtClean="0">
                <a:solidFill>
                  <a:srgbClr val="0000CC"/>
                </a:solidFill>
                <a:latin typeface="Times New Roman" panose="02020603050405020304" pitchFamily="18" charset="0"/>
                <a:cs typeface="Times New Roman" panose="02020603050405020304" pitchFamily="18" charset="0"/>
              </a:rPr>
              <a:t>NaCl</a:t>
            </a:r>
            <a:r>
              <a:rPr lang="zh-CN" altLang="en-US" sz="2800" b="1" dirty="0" smtClean="0">
                <a:solidFill>
                  <a:srgbClr val="0000CC"/>
                </a:solidFill>
                <a:latin typeface="Times New Roman" panose="02020603050405020304" pitchFamily="18" charset="0"/>
                <a:cs typeface="Times New Roman" panose="02020603050405020304" pitchFamily="18" charset="0"/>
              </a:rPr>
              <a:t>饱和溶液，其中</a:t>
            </a:r>
            <a:r>
              <a:rPr lang="en-US" altLang="zh-CN" sz="2800" b="1" dirty="0" smtClean="0">
                <a:solidFill>
                  <a:srgbClr val="0000CC"/>
                </a:solidFill>
                <a:latin typeface="Times New Roman" panose="02020603050405020304" pitchFamily="18" charset="0"/>
                <a:cs typeface="Times New Roman" panose="02020603050405020304" pitchFamily="18" charset="0"/>
              </a:rPr>
              <a:t>c(Cl</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远远大</a:t>
            </a:r>
          </a:p>
          <a:p>
            <a:pPr algn="just"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于</a:t>
            </a:r>
            <a:r>
              <a:rPr lang="en-US" altLang="zh-CN" sz="2800" b="1" dirty="0" smtClean="0">
                <a:solidFill>
                  <a:srgbClr val="0000CC"/>
                </a:solidFill>
                <a:latin typeface="Times New Roman" panose="02020603050405020304" pitchFamily="18" charset="0"/>
                <a:cs typeface="Times New Roman" panose="02020603050405020304" pitchFamily="18" charset="0"/>
              </a:rPr>
              <a:t>c(OH</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800" b="1" dirty="0" smtClean="0">
                <a:solidFill>
                  <a:srgbClr val="CC3300"/>
                </a:solidFill>
                <a:latin typeface="Times New Roman" panose="02020603050405020304" pitchFamily="18" charset="0"/>
                <a:cs typeface="Times New Roman" panose="02020603050405020304" pitchFamily="18" charset="0"/>
              </a:rPr>
              <a:t>)[c(OH</a:t>
            </a:r>
            <a:r>
              <a:rPr lang="en-US" altLang="zh-CN" sz="2800" b="1" baseline="30000" dirty="0" smtClean="0">
                <a:solidFill>
                  <a:srgbClr val="CC3300"/>
                </a:solidFill>
                <a:latin typeface="Times New Roman" panose="02020603050405020304" pitchFamily="18" charset="0"/>
                <a:cs typeface="Times New Roman" panose="02020603050405020304" pitchFamily="18" charset="0"/>
              </a:rPr>
              <a:t>-</a:t>
            </a:r>
            <a:r>
              <a:rPr lang="en-US" altLang="zh-CN" sz="2800" b="1" dirty="0" smtClean="0">
                <a:solidFill>
                  <a:srgbClr val="CC3300"/>
                </a:solidFill>
                <a:latin typeface="Times New Roman" panose="02020603050405020304" pitchFamily="18" charset="0"/>
                <a:cs typeface="Times New Roman" panose="02020603050405020304" pitchFamily="18" charset="0"/>
              </a:rPr>
              <a:t>)</a:t>
            </a:r>
            <a:r>
              <a:rPr lang="zh-CN" altLang="en-US" sz="2800" b="1" dirty="0" smtClean="0">
                <a:solidFill>
                  <a:srgbClr val="CC3300"/>
                </a:solidFill>
                <a:latin typeface="Times New Roman" panose="02020603050405020304" pitchFamily="18" charset="0"/>
                <a:cs typeface="Times New Roman" panose="02020603050405020304" pitchFamily="18" charset="0"/>
              </a:rPr>
              <a:t>仅为</a:t>
            </a:r>
            <a:r>
              <a:rPr lang="en-US" altLang="zh-CN" sz="2800" b="1" dirty="0" smtClean="0">
                <a:solidFill>
                  <a:srgbClr val="CC3300"/>
                </a:solidFill>
                <a:latin typeface="Times New Roman" panose="02020603050405020304" pitchFamily="18" charset="0"/>
                <a:cs typeface="Times New Roman" panose="02020603050405020304" pitchFamily="18" charset="0"/>
              </a:rPr>
              <a:t>10</a:t>
            </a:r>
            <a:r>
              <a:rPr lang="zh-CN" altLang="en-US" sz="2800" b="1" baseline="30000" dirty="0" smtClean="0">
                <a:solidFill>
                  <a:srgbClr val="CC3300"/>
                </a:solidFill>
                <a:latin typeface="Times New Roman" panose="02020603050405020304" pitchFamily="18" charset="0"/>
                <a:cs typeface="Times New Roman" panose="02020603050405020304" pitchFamily="18" charset="0"/>
              </a:rPr>
              <a:t>－７</a:t>
            </a:r>
            <a:r>
              <a:rPr lang="en-US" altLang="zh-CN" sz="2800" b="1" dirty="0" smtClean="0">
                <a:solidFill>
                  <a:srgbClr val="CC3300"/>
                </a:solidFill>
                <a:latin typeface="Times New Roman" panose="02020603050405020304" pitchFamily="18" charset="0"/>
                <a:cs typeface="Times New Roman" panose="02020603050405020304" pitchFamily="18" charset="0"/>
              </a:rPr>
              <a:t>mol·L</a:t>
            </a:r>
            <a:r>
              <a:rPr lang="en-US" altLang="zh-CN" sz="2800" b="1" baseline="30000" dirty="0" smtClean="0">
                <a:solidFill>
                  <a:srgbClr val="CC3300"/>
                </a:solidFill>
                <a:latin typeface="Times New Roman" panose="02020603050405020304" pitchFamily="18" charset="0"/>
                <a:cs typeface="Times New Roman" panose="02020603050405020304" pitchFamily="18" charset="0"/>
              </a:rPr>
              <a:t>-1</a:t>
            </a:r>
            <a:r>
              <a:rPr lang="en-US" altLang="zh-CN" sz="2800" b="1" dirty="0" smtClean="0">
                <a:solidFill>
                  <a:srgbClr val="CC3300"/>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又因电极材料对</a:t>
            </a:r>
          </a:p>
          <a:p>
            <a:pPr algn="just"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析出</a:t>
            </a:r>
            <a:r>
              <a:rPr lang="en-US" altLang="zh-CN" sz="2800" b="1" dirty="0" smtClean="0">
                <a:solidFill>
                  <a:srgbClr val="0000CC"/>
                </a:solidFill>
                <a:latin typeface="Times New Roman" panose="02020603050405020304" pitchFamily="18" charset="0"/>
                <a:cs typeface="Times New Roman" panose="02020603050405020304" pitchFamily="18" charset="0"/>
              </a:rPr>
              <a:t>O</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2</a:t>
            </a:r>
            <a:r>
              <a:rPr lang="zh-CN" altLang="en-US" sz="2800" b="1" dirty="0" smtClean="0">
                <a:solidFill>
                  <a:srgbClr val="0000CC"/>
                </a:solidFill>
                <a:latin typeface="Times New Roman" panose="02020603050405020304" pitchFamily="18" charset="0"/>
                <a:cs typeface="Times New Roman" panose="02020603050405020304" pitchFamily="18" charset="0"/>
              </a:rPr>
              <a:t>的超电势要比析出</a:t>
            </a:r>
            <a:r>
              <a:rPr lang="en-US" altLang="zh-CN" sz="2800" b="1" dirty="0" smtClean="0">
                <a:solidFill>
                  <a:srgbClr val="0000CC"/>
                </a:solidFill>
                <a:latin typeface="Times New Roman" panose="02020603050405020304" pitchFamily="18" charset="0"/>
                <a:cs typeface="Times New Roman" panose="02020603050405020304" pitchFamily="18" charset="0"/>
              </a:rPr>
              <a:t>Cl</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2</a:t>
            </a:r>
            <a:r>
              <a:rPr lang="zh-CN" altLang="en-US" sz="2800" b="1" dirty="0" smtClean="0">
                <a:solidFill>
                  <a:srgbClr val="0000CC"/>
                </a:solidFill>
                <a:latin typeface="Times New Roman" panose="02020603050405020304" pitchFamily="18" charset="0"/>
                <a:cs typeface="Times New Roman" panose="02020603050405020304" pitchFamily="18" charset="0"/>
              </a:rPr>
              <a:t>大的多，结果是</a:t>
            </a:r>
            <a:r>
              <a:rPr lang="en-US" altLang="zh-CN" sz="2800" b="1" dirty="0" smtClean="0">
                <a:solidFill>
                  <a:srgbClr val="0000CC"/>
                </a:solidFill>
                <a:latin typeface="Times New Roman" panose="02020603050405020304" pitchFamily="18" charset="0"/>
                <a:cs typeface="Times New Roman" panose="02020603050405020304" pitchFamily="18" charset="0"/>
              </a:rPr>
              <a:t>Cl</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离子</a:t>
            </a:r>
          </a:p>
          <a:p>
            <a:pPr algn="just"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在阳极放电，生成氯气逸出：</a:t>
            </a:r>
          </a:p>
          <a:p>
            <a:pPr algn="just" eaLnBrk="1" hangingPunct="1">
              <a:buFont typeface="Wingdings" pitchFamily="2" charset="2"/>
              <a:buNone/>
              <a:defRPr/>
            </a:pPr>
            <a:r>
              <a:rPr lang="zh-CN" altLang="en-US" b="1"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b="1"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2Cl</a:t>
            </a:r>
            <a:r>
              <a:rPr lang="en-US" altLang="zh-CN" b="1" baseline="30000"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b="1"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2e</a:t>
            </a:r>
            <a:r>
              <a:rPr lang="en-US" altLang="zh-CN" b="1" baseline="30000"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b="1" dirty="0" smtClean="0">
                <a:solidFill>
                  <a:srgbClr val="CC3300"/>
                </a:solidFill>
                <a:latin typeface="Times New Roman" panose="02020603050405020304" pitchFamily="18" charset="0"/>
                <a:cs typeface="Times New Roman" panose="02020603050405020304" pitchFamily="18" charset="0"/>
              </a:rPr>
              <a:t>→</a:t>
            </a:r>
            <a:r>
              <a:rPr lang="en-US" altLang="zh-CN" b="1"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Cl</a:t>
            </a:r>
            <a:r>
              <a:rPr lang="en-US" altLang="zh-CN" b="1" baseline="-30000"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en-US" altLang="zh-CN" b="1"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(g)</a:t>
            </a:r>
          </a:p>
          <a:p>
            <a:pPr algn="just" eaLnBrk="1" hangingPunct="1">
              <a:buFont typeface="Wingdings" pitchFamily="2" charset="2"/>
              <a:buNone/>
              <a:defRPr/>
            </a:pPr>
            <a:r>
              <a:rPr lang="en-US" altLang="zh-CN" sz="2800" b="1" dirty="0" smtClean="0">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由于</a:t>
            </a:r>
            <a:r>
              <a:rPr lang="en-US" altLang="zh-CN" sz="2800" b="1" dirty="0" smtClean="0">
                <a:solidFill>
                  <a:srgbClr val="0000CC"/>
                </a:solidFill>
                <a:latin typeface="Times New Roman" panose="02020603050405020304" pitchFamily="18" charset="0"/>
                <a:cs typeface="Times New Roman" panose="02020603050405020304" pitchFamily="18" charset="0"/>
              </a:rPr>
              <a:t>H</a:t>
            </a:r>
            <a:r>
              <a:rPr lang="zh-CN" altLang="en-US" sz="2800" b="1" baseline="30000"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离子的放电，破坏了水的离解平衡，在阴极区</a:t>
            </a:r>
            <a:r>
              <a:rPr lang="en-US" altLang="zh-CN" sz="2800" b="1" dirty="0" smtClean="0">
                <a:solidFill>
                  <a:srgbClr val="0000CC"/>
                </a:solidFill>
                <a:latin typeface="Times New Roman" panose="02020603050405020304" pitchFamily="18" charset="0"/>
                <a:cs typeface="Times New Roman" panose="02020603050405020304" pitchFamily="18" charset="0"/>
              </a:rPr>
              <a:t>OH</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离子过量而积累起来，从而形成了</a:t>
            </a:r>
            <a:r>
              <a:rPr lang="en-US" altLang="zh-CN" sz="2800" b="1" dirty="0" err="1" smtClean="0">
                <a:solidFill>
                  <a:srgbClr val="0000CC"/>
                </a:solidFill>
                <a:latin typeface="Times New Roman" panose="02020603050405020304" pitchFamily="18" charset="0"/>
                <a:cs typeface="Times New Roman" panose="02020603050405020304" pitchFamily="18" charset="0"/>
              </a:rPr>
              <a:t>NaOH</a:t>
            </a:r>
            <a:r>
              <a:rPr lang="zh-CN" altLang="en-US" sz="2800" b="1" dirty="0" smtClean="0">
                <a:solidFill>
                  <a:srgbClr val="0000CC"/>
                </a:solidFill>
                <a:latin typeface="Times New Roman" panose="02020603050405020304" pitchFamily="18" charset="0"/>
                <a:cs typeface="Times New Roman" panose="02020603050405020304" pitchFamily="18" charset="0"/>
              </a:rPr>
              <a:t>。</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mn-ea"/>
                <a:cs typeface="Times New Roman" panose="02020603050405020304" pitchFamily="18" charset="0"/>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9123">
                                            <p:txEl>
                                              <p:pRg st="0" end="0"/>
                                            </p:txEl>
                                          </p:spTgt>
                                        </p:tgtEl>
                                        <p:attrNameLst>
                                          <p:attrName>style.visibility</p:attrName>
                                        </p:attrNameLst>
                                      </p:cBhvr>
                                      <p:to>
                                        <p:strVal val="visible"/>
                                      </p:to>
                                    </p:set>
                                    <p:animEffect transition="in" filter="dissolve">
                                      <p:cBhvr>
                                        <p:cTn id="7" dur="500"/>
                                        <p:tgtEl>
                                          <p:spTgt spid="389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9123">
                                            <p:txEl>
                                              <p:pRg st="1" end="1"/>
                                            </p:txEl>
                                          </p:spTgt>
                                        </p:tgtEl>
                                        <p:attrNameLst>
                                          <p:attrName>style.visibility</p:attrName>
                                        </p:attrNameLst>
                                      </p:cBhvr>
                                      <p:to>
                                        <p:strVal val="visible"/>
                                      </p:to>
                                    </p:set>
                                    <p:animEffect transition="in" filter="dissolve">
                                      <p:cBhvr>
                                        <p:cTn id="12" dur="500"/>
                                        <p:tgtEl>
                                          <p:spTgt spid="3891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9123">
                                            <p:txEl>
                                              <p:pRg st="2" end="2"/>
                                            </p:txEl>
                                          </p:spTgt>
                                        </p:tgtEl>
                                        <p:attrNameLst>
                                          <p:attrName>style.visibility</p:attrName>
                                        </p:attrNameLst>
                                      </p:cBhvr>
                                      <p:to>
                                        <p:strVal val="visible"/>
                                      </p:to>
                                    </p:set>
                                    <p:animEffect transition="in" filter="dissolve">
                                      <p:cBhvr>
                                        <p:cTn id="17" dur="500"/>
                                        <p:tgtEl>
                                          <p:spTgt spid="3891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89123">
                                            <p:txEl>
                                              <p:pRg st="3" end="3"/>
                                            </p:txEl>
                                          </p:spTgt>
                                        </p:tgtEl>
                                        <p:attrNameLst>
                                          <p:attrName>style.visibility</p:attrName>
                                        </p:attrNameLst>
                                      </p:cBhvr>
                                      <p:to>
                                        <p:strVal val="visible"/>
                                      </p:to>
                                    </p:set>
                                    <p:animEffect transition="in" filter="dissolve">
                                      <p:cBhvr>
                                        <p:cTn id="22" dur="500"/>
                                        <p:tgtEl>
                                          <p:spTgt spid="3891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89123">
                                            <p:txEl>
                                              <p:pRg st="4" end="4"/>
                                            </p:txEl>
                                          </p:spTgt>
                                        </p:tgtEl>
                                        <p:attrNameLst>
                                          <p:attrName>style.visibility</p:attrName>
                                        </p:attrNameLst>
                                      </p:cBhvr>
                                      <p:to>
                                        <p:strVal val="visible"/>
                                      </p:to>
                                    </p:set>
                                    <p:animEffect transition="in" filter="dissolve">
                                      <p:cBhvr>
                                        <p:cTn id="27" dur="500"/>
                                        <p:tgtEl>
                                          <p:spTgt spid="3891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9123">
                                            <p:txEl>
                                              <p:pRg st="5" end="5"/>
                                            </p:txEl>
                                          </p:spTgt>
                                        </p:tgtEl>
                                        <p:attrNameLst>
                                          <p:attrName>style.visibility</p:attrName>
                                        </p:attrNameLst>
                                      </p:cBhvr>
                                      <p:to>
                                        <p:strVal val="visible"/>
                                      </p:to>
                                    </p:set>
                                    <p:animEffect transition="in" filter="dissolve">
                                      <p:cBhvr>
                                        <p:cTn id="32" dur="500"/>
                                        <p:tgtEl>
                                          <p:spTgt spid="3891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3" grpId="0" build="p"/>
    </p:bld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0147" name="Rectangle 3"/>
          <p:cNvSpPr>
            <a:spLocks noGrp="1" noChangeArrowheads="1"/>
          </p:cNvSpPr>
          <p:nvPr>
            <p:ph type="body" idx="4294967295"/>
          </p:nvPr>
        </p:nvSpPr>
        <p:spPr>
          <a:xfrm>
            <a:off x="468313" y="1268413"/>
            <a:ext cx="7772400" cy="4114800"/>
          </a:xfrm>
        </p:spPr>
        <p:txBody>
          <a:bodyPr/>
          <a:lstStyle/>
          <a:p>
            <a:pPr algn="just" eaLnBrk="1" hangingPunct="1">
              <a:buFont typeface="Wingdings" pitchFamily="2" charset="2"/>
              <a:buNone/>
              <a:defRPr/>
            </a:pPr>
            <a:r>
              <a:rPr lang="zh-CN" altLang="en-US" b="1" dirty="0" smtClean="0">
                <a:solidFill>
                  <a:srgbClr val="0000CC"/>
                </a:solidFill>
                <a:latin typeface="Times New Roman" panose="02020603050405020304" pitchFamily="18" charset="0"/>
                <a:cs typeface="Times New Roman" panose="02020603050405020304" pitchFamily="18" charset="0"/>
              </a:rPr>
              <a:t>因此，电解</a:t>
            </a:r>
            <a:r>
              <a:rPr lang="en-US" altLang="zh-CN" b="1" dirty="0" err="1" smtClean="0">
                <a:solidFill>
                  <a:srgbClr val="0000CC"/>
                </a:solidFill>
                <a:latin typeface="Times New Roman" panose="02020603050405020304" pitchFamily="18" charset="0"/>
                <a:cs typeface="Times New Roman" panose="02020603050405020304" pitchFamily="18" charset="0"/>
              </a:rPr>
              <a:t>NaCl</a:t>
            </a:r>
            <a:r>
              <a:rPr lang="zh-CN" altLang="en-US" b="1" dirty="0" smtClean="0">
                <a:solidFill>
                  <a:srgbClr val="0000CC"/>
                </a:solidFill>
                <a:latin typeface="Times New Roman" panose="02020603050405020304" pitchFamily="18" charset="0"/>
                <a:cs typeface="Times New Roman" panose="02020603050405020304" pitchFamily="18" charset="0"/>
              </a:rPr>
              <a:t>饱和溶液的总反应为</a:t>
            </a:r>
          </a:p>
          <a:p>
            <a:pPr algn="just" eaLnBrk="1" hangingPunct="1">
              <a:buFont typeface="Wingdings" pitchFamily="2" charset="2"/>
              <a:buNone/>
              <a:defRPr/>
            </a:pPr>
            <a:r>
              <a:rPr lang="zh-CN" altLang="en-US" b="1" dirty="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b="1"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2NaCl+2H</a:t>
            </a:r>
            <a:r>
              <a:rPr lang="en-US" altLang="zh-CN" b="1" baseline="-30000"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en-US" altLang="zh-CN" b="1"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O═Cl</a:t>
            </a:r>
            <a:r>
              <a:rPr lang="en-US" altLang="zh-CN" b="1" baseline="-30000"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en-US" altLang="zh-CN" b="1"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+H</a:t>
            </a:r>
            <a:r>
              <a:rPr lang="en-US" altLang="zh-CN" b="1" baseline="-30000"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en-US" altLang="zh-CN" b="1"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+2NaOH</a:t>
            </a:r>
          </a:p>
          <a:p>
            <a:pPr eaLnBrk="1" hangingPunct="1">
              <a:buFont typeface="Wingdings" pitchFamily="2" charset="2"/>
              <a:buNone/>
              <a:defRPr/>
            </a:pPr>
            <a:endParaRPr lang="en-US" altLang="zh-CN" sz="1200" b="1" dirty="0" smtClean="0">
              <a:solidFill>
                <a:srgbClr val="CC33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gn="just" eaLnBrk="1" hangingPunct="1">
              <a:buFont typeface="Wingdings" pitchFamily="2" charset="2"/>
              <a:buNone/>
              <a:defRPr/>
            </a:pPr>
            <a:r>
              <a:rPr lang="en-US" altLang="zh-CN" b="1" dirty="0" smtClean="0">
                <a:solidFill>
                  <a:srgbClr val="0000CC"/>
                </a:solidFill>
                <a:latin typeface="Times New Roman" panose="02020603050405020304" pitchFamily="18" charset="0"/>
                <a:cs typeface="Times New Roman" panose="02020603050405020304" pitchFamily="18" charset="0"/>
              </a:rPr>
              <a:t>  </a:t>
            </a:r>
            <a:r>
              <a:rPr lang="zh-CN" altLang="en-US" b="1" dirty="0" smtClean="0">
                <a:solidFill>
                  <a:srgbClr val="0000CC"/>
                </a:solidFill>
                <a:latin typeface="Times New Roman" panose="02020603050405020304" pitchFamily="18" charset="0"/>
                <a:cs typeface="Times New Roman" panose="02020603050405020304" pitchFamily="18" charset="0"/>
              </a:rPr>
              <a:t>即在两极上分别得到氢气和氯气，溶液</a:t>
            </a:r>
          </a:p>
          <a:p>
            <a:pPr algn="just" eaLnBrk="1" hangingPunct="1">
              <a:buFont typeface="Wingdings" pitchFamily="2" charset="2"/>
              <a:buNone/>
              <a:defRPr/>
            </a:pPr>
            <a:r>
              <a:rPr lang="zh-CN" altLang="en-US" b="1" dirty="0" smtClean="0">
                <a:solidFill>
                  <a:srgbClr val="0000CC"/>
                </a:solidFill>
                <a:latin typeface="Times New Roman" panose="02020603050405020304" pitchFamily="18" charset="0"/>
                <a:cs typeface="Times New Roman" panose="02020603050405020304" pitchFamily="18" charset="0"/>
              </a:rPr>
              <a:t>中产生</a:t>
            </a:r>
            <a:r>
              <a:rPr lang="en-US" altLang="zh-CN" b="1" dirty="0" err="1" smtClean="0">
                <a:solidFill>
                  <a:srgbClr val="0000CC"/>
                </a:solidFill>
                <a:latin typeface="Times New Roman" panose="02020603050405020304" pitchFamily="18" charset="0"/>
                <a:cs typeface="Times New Roman" panose="02020603050405020304" pitchFamily="18" charset="0"/>
              </a:rPr>
              <a:t>NaOH</a:t>
            </a:r>
            <a:r>
              <a:rPr lang="zh-CN" altLang="en-US" b="1" dirty="0" smtClean="0">
                <a:solidFill>
                  <a:srgbClr val="0000CC"/>
                </a:solidFill>
                <a:latin typeface="Times New Roman" panose="02020603050405020304" pitchFamily="18" charset="0"/>
                <a:cs typeface="Times New Roman" panose="02020603050405020304" pitchFamily="18" charset="0"/>
              </a:rPr>
              <a:t>（烧碱）。</a:t>
            </a:r>
          </a:p>
          <a:p>
            <a:pPr algn="just" eaLnBrk="1" hangingPunct="1">
              <a:buFont typeface="Wingdings" pitchFamily="2" charset="2"/>
              <a:buNone/>
              <a:defRPr/>
            </a:pPr>
            <a:r>
              <a:rPr lang="zh-CN" altLang="en-US" b="1" dirty="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zh-CN" altLang="en-US" b="1" dirty="0" smtClean="0">
                <a:solidFill>
                  <a:srgbClr val="0000CC"/>
                </a:solidFill>
                <a:latin typeface="Times New Roman" panose="02020603050405020304" pitchFamily="18" charset="0"/>
                <a:cs typeface="Times New Roman" panose="02020603050405020304" pitchFamily="18" charset="0"/>
              </a:rPr>
              <a:t>电化学工业氯碱工业的基本化学原理。</a:t>
            </a:r>
          </a:p>
          <a:p>
            <a:pPr eaLnBrk="1" hangingPunct="1">
              <a:defRPr/>
            </a:pPr>
            <a:endParaRPr lang="en-US" altLang="zh-CN" b="1"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646146" name="AutoShape 4">
            <a:hlinkClick r:id="rId2" action="ppaction://hlinksldjump" highlightClick="1"/>
          </p:cNvPr>
          <p:cNvSpPr>
            <a:spLocks noChangeArrowheads="1"/>
          </p:cNvSpPr>
          <p:nvPr/>
        </p:nvSpPr>
        <p:spPr bwMode="auto">
          <a:xfrm>
            <a:off x="7543800" y="5805488"/>
            <a:ext cx="609600" cy="595312"/>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Times New Roman" panose="02020603050405020304" pitchFamily="18" charset="0"/>
              <a:ea typeface="+mn-ea"/>
              <a:cs typeface="Times New Roman" panose="02020603050405020304" pitchFamily="18"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mn-ea"/>
                <a:cs typeface="Times New Roman" panose="02020603050405020304" pitchFamily="18" charset="0"/>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0147">
                                            <p:txEl>
                                              <p:pRg st="0" end="0"/>
                                            </p:txEl>
                                          </p:spTgt>
                                        </p:tgtEl>
                                        <p:attrNameLst>
                                          <p:attrName>style.visibility</p:attrName>
                                        </p:attrNameLst>
                                      </p:cBhvr>
                                      <p:to>
                                        <p:strVal val="visible"/>
                                      </p:to>
                                    </p:set>
                                    <p:animEffect transition="in" filter="dissolve">
                                      <p:cBhvr>
                                        <p:cTn id="7" dur="500"/>
                                        <p:tgtEl>
                                          <p:spTgt spid="390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0147">
                                            <p:txEl>
                                              <p:pRg st="1" end="1"/>
                                            </p:txEl>
                                          </p:spTgt>
                                        </p:tgtEl>
                                        <p:attrNameLst>
                                          <p:attrName>style.visibility</p:attrName>
                                        </p:attrNameLst>
                                      </p:cBhvr>
                                      <p:to>
                                        <p:strVal val="visible"/>
                                      </p:to>
                                    </p:set>
                                    <p:animEffect transition="in" filter="dissolve">
                                      <p:cBhvr>
                                        <p:cTn id="12" dur="500"/>
                                        <p:tgtEl>
                                          <p:spTgt spid="3901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90147">
                                            <p:txEl>
                                              <p:pRg st="3" end="3"/>
                                            </p:txEl>
                                          </p:spTgt>
                                        </p:tgtEl>
                                        <p:attrNameLst>
                                          <p:attrName>style.visibility</p:attrName>
                                        </p:attrNameLst>
                                      </p:cBhvr>
                                      <p:to>
                                        <p:strVal val="visible"/>
                                      </p:to>
                                    </p:set>
                                    <p:animEffect transition="in" filter="dissolve">
                                      <p:cBhvr>
                                        <p:cTn id="17" dur="500"/>
                                        <p:tgtEl>
                                          <p:spTgt spid="39014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0147">
                                            <p:txEl>
                                              <p:pRg st="4" end="4"/>
                                            </p:txEl>
                                          </p:spTgt>
                                        </p:tgtEl>
                                        <p:attrNameLst>
                                          <p:attrName>style.visibility</p:attrName>
                                        </p:attrNameLst>
                                      </p:cBhvr>
                                      <p:to>
                                        <p:strVal val="visible"/>
                                      </p:to>
                                    </p:set>
                                    <p:animEffect transition="in" filter="dissolve">
                                      <p:cBhvr>
                                        <p:cTn id="22" dur="500"/>
                                        <p:tgtEl>
                                          <p:spTgt spid="39014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90147">
                                            <p:txEl>
                                              <p:pRg st="5" end="5"/>
                                            </p:txEl>
                                          </p:spTgt>
                                        </p:tgtEl>
                                        <p:attrNameLst>
                                          <p:attrName>style.visibility</p:attrName>
                                        </p:attrNameLst>
                                      </p:cBhvr>
                                      <p:to>
                                        <p:strVal val="visible"/>
                                      </p:to>
                                    </p:set>
                                    <p:animEffect transition="in" filter="dissolve">
                                      <p:cBhvr>
                                        <p:cTn id="27" dur="500"/>
                                        <p:tgtEl>
                                          <p:spTgt spid="3901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7"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pPr>
              <a:defRPr/>
            </a:pPr>
            <a:fld id="{19579B15-076F-4059-BEF9-BD43C316A07E}" type="slidenum">
              <a:rPr lang="en-US" altLang="zh-CN" smtClean="0"/>
              <a:pPr>
                <a:defRPr/>
              </a:pPr>
              <a:t>147</a:t>
            </a:fld>
            <a:endParaRPr lang="en-US" altLang="zh-CN"/>
          </a:p>
        </p:txBody>
      </p:sp>
      <p:sp>
        <p:nvSpPr>
          <p:cNvPr id="3" name="日期占位符 2"/>
          <p:cNvSpPr>
            <a:spLocks noGrp="1"/>
          </p:cNvSpPr>
          <p:nvPr>
            <p:ph type="dt" sz="half" idx="12"/>
          </p:nvPr>
        </p:nvSpPr>
        <p:spPr/>
        <p:txBody>
          <a:bodyPr/>
          <a:lstStyle/>
          <a:p>
            <a:pPr>
              <a:defRPr/>
            </a:pPr>
            <a:fld id="{44C3AC2D-E3BA-4476-B1EF-369F57C24BB4}" type="datetime1">
              <a:rPr lang="zh-CN" altLang="en-US" smtClean="0"/>
              <a:pPr>
                <a:defRPr/>
              </a:pPr>
              <a:t>2018/11/15</a:t>
            </a:fld>
            <a:endParaRPr lang="en-US" altLang="zh-CN"/>
          </a:p>
        </p:txBody>
      </p:sp>
      <p:pic>
        <p:nvPicPr>
          <p:cNvPr id="65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052736"/>
            <a:ext cx="8340069"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311960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pPr>
              <a:defRPr/>
            </a:pPr>
            <a:fld id="{19579B15-076F-4059-BEF9-BD43C316A07E}" type="slidenum">
              <a:rPr lang="en-US" altLang="zh-CN" smtClean="0"/>
              <a:pPr>
                <a:defRPr/>
              </a:pPr>
              <a:t>148</a:t>
            </a:fld>
            <a:endParaRPr lang="en-US" altLang="zh-CN"/>
          </a:p>
        </p:txBody>
      </p:sp>
      <p:sp>
        <p:nvSpPr>
          <p:cNvPr id="3" name="日期占位符 2"/>
          <p:cNvSpPr>
            <a:spLocks noGrp="1"/>
          </p:cNvSpPr>
          <p:nvPr>
            <p:ph type="dt" sz="half" idx="12"/>
          </p:nvPr>
        </p:nvSpPr>
        <p:spPr/>
        <p:txBody>
          <a:bodyPr/>
          <a:lstStyle/>
          <a:p>
            <a:pPr>
              <a:defRPr/>
            </a:pPr>
            <a:fld id="{44C3AC2D-E3BA-4476-B1EF-369F57C24BB4}" type="datetime1">
              <a:rPr lang="zh-CN" altLang="en-US" smtClean="0"/>
              <a:pPr>
                <a:defRPr/>
              </a:pPr>
              <a:t>2018/11/15</a:t>
            </a:fld>
            <a:endParaRPr lang="en-US" altLang="zh-CN"/>
          </a:p>
        </p:txBody>
      </p:sp>
      <p:pic>
        <p:nvPicPr>
          <p:cNvPr id="65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16632"/>
            <a:ext cx="7619379" cy="63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871435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1170" name="Rectangle 2"/>
          <p:cNvSpPr>
            <a:spLocks noGrp="1" noChangeArrowheads="1"/>
          </p:cNvSpPr>
          <p:nvPr>
            <p:ph type="title" idx="4294967295"/>
          </p:nvPr>
        </p:nvSpPr>
        <p:spPr>
          <a:xfrm>
            <a:off x="468313" y="838200"/>
            <a:ext cx="8370887" cy="1143000"/>
          </a:xfrm>
        </p:spPr>
        <p:txBody>
          <a:bodyPr anchorCtr="1"/>
          <a:lstStyle/>
          <a:p>
            <a:pPr eaLnBrk="1" hangingPunct="1"/>
            <a:r>
              <a:rPr lang="en-US" altLang="zh-CN" sz="3200" b="1" dirty="0" smtClean="0">
                <a:latin typeface="Times New Roman" panose="02020603050405020304" pitchFamily="18" charset="0"/>
                <a:ea typeface="+mn-ea"/>
                <a:cs typeface="Times New Roman" panose="02020603050405020304" pitchFamily="18" charset="0"/>
              </a:rPr>
              <a:t>   </a:t>
            </a:r>
            <a:r>
              <a:rPr lang="zh-CN" altLang="en-US" sz="3200" b="1" dirty="0" smtClean="0">
                <a:solidFill>
                  <a:srgbClr val="D60093"/>
                </a:solidFill>
                <a:latin typeface="Times New Roman" panose="02020603050405020304" pitchFamily="18" charset="0"/>
                <a:ea typeface="+mn-ea"/>
                <a:cs typeface="Times New Roman" panose="02020603050405020304" pitchFamily="18" charset="0"/>
              </a:rPr>
              <a:t>例</a:t>
            </a:r>
            <a:r>
              <a:rPr lang="zh-CN" altLang="en-US" sz="3200" b="1" dirty="0" smtClean="0">
                <a:latin typeface="Times New Roman" panose="02020603050405020304" pitchFamily="18" charset="0"/>
                <a:ea typeface="+mn-ea"/>
                <a:cs typeface="Times New Roman" panose="02020603050405020304" pitchFamily="18" charset="0"/>
              </a:rPr>
              <a:t>  </a:t>
            </a:r>
            <a:r>
              <a:rPr lang="zh-CN" altLang="en-US" sz="3200" b="1" dirty="0" smtClean="0">
                <a:solidFill>
                  <a:srgbClr val="0000CC"/>
                </a:solidFill>
                <a:latin typeface="Times New Roman" panose="02020603050405020304" pitchFamily="18" charset="0"/>
                <a:ea typeface="+mn-ea"/>
                <a:cs typeface="Times New Roman" panose="02020603050405020304" pitchFamily="18" charset="0"/>
              </a:rPr>
              <a:t>铜作电极，电解</a:t>
            </a:r>
            <a:r>
              <a:rPr lang="en-US" altLang="zh-CN" sz="3200" b="1" dirty="0" smtClean="0">
                <a:solidFill>
                  <a:srgbClr val="0000CC"/>
                </a:solidFill>
                <a:latin typeface="Times New Roman" panose="02020603050405020304" pitchFamily="18" charset="0"/>
                <a:ea typeface="+mn-ea"/>
                <a:cs typeface="Times New Roman" panose="02020603050405020304" pitchFamily="18" charset="0"/>
              </a:rPr>
              <a:t>CuSO</a:t>
            </a:r>
            <a:r>
              <a:rPr lang="en-US" altLang="zh-CN" sz="3200" b="1" baseline="-30000" dirty="0" smtClean="0">
                <a:solidFill>
                  <a:srgbClr val="0000CC"/>
                </a:solidFill>
                <a:latin typeface="Times New Roman" panose="02020603050405020304" pitchFamily="18" charset="0"/>
                <a:ea typeface="+mn-ea"/>
                <a:cs typeface="Times New Roman" panose="02020603050405020304" pitchFamily="18" charset="0"/>
              </a:rPr>
              <a:t>4</a:t>
            </a:r>
            <a:r>
              <a:rPr lang="zh-CN" altLang="en-US" sz="3200" b="1" dirty="0" smtClean="0">
                <a:solidFill>
                  <a:srgbClr val="0000CC"/>
                </a:solidFill>
                <a:latin typeface="Times New Roman" panose="02020603050405020304" pitchFamily="18" charset="0"/>
                <a:ea typeface="+mn-ea"/>
                <a:cs typeface="Times New Roman" panose="02020603050405020304" pitchFamily="18" charset="0"/>
              </a:rPr>
              <a:t>水溶液，试指出两电极上的电解产物。</a:t>
            </a:r>
          </a:p>
        </p:txBody>
      </p:sp>
      <p:graphicFrame>
        <p:nvGraphicFramePr>
          <p:cNvPr id="610307" name="Object 4"/>
          <p:cNvGraphicFramePr>
            <a:graphicFrameLocks noChangeAspect="1"/>
          </p:cNvGraphicFramePr>
          <p:nvPr>
            <p:extLst>
              <p:ext uri="{D42A27DB-BD31-4B8C-83A1-F6EECF244321}">
                <p14:modId xmlns:p14="http://schemas.microsoft.com/office/powerpoint/2010/main" val="3569133915"/>
              </p:ext>
            </p:extLst>
          </p:nvPr>
        </p:nvGraphicFramePr>
        <p:xfrm>
          <a:off x="3429000" y="2209800"/>
          <a:ext cx="3062288" cy="3962400"/>
        </p:xfrm>
        <a:graphic>
          <a:graphicData uri="http://schemas.openxmlformats.org/presentationml/2006/ole">
            <mc:AlternateContent xmlns:mc="http://schemas.openxmlformats.org/markup-compatibility/2006">
              <mc:Choice xmlns:v="urn:schemas-microsoft-com:vml" Requires="v">
                <p:oleObj spid="_x0000_s610427" name="PhotoImpact" r:id="rId3" imgW="1523810" imgH="1971429" progId="">
                  <p:embed/>
                </p:oleObj>
              </mc:Choice>
              <mc:Fallback>
                <p:oleObj name="PhotoImpact" r:id="rId3" imgW="1523810" imgH="1971429"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209800"/>
                        <a:ext cx="3062288"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mn-ea"/>
                <a:cs typeface="Times New Roman" panose="02020603050405020304" pitchFamily="18" charset="0"/>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91170"/>
                                        </p:tgtEl>
                                        <p:attrNameLst>
                                          <p:attrName>style.visibility</p:attrName>
                                        </p:attrNameLst>
                                      </p:cBhvr>
                                      <p:to>
                                        <p:strVal val="visible"/>
                                      </p:to>
                                    </p:set>
                                    <p:animEffect transition="in" filter="dissolve">
                                      <p:cBhvr>
                                        <p:cTn id="7" dur="500"/>
                                        <p:tgtEl>
                                          <p:spTgt spid="391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0"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5378" name="Rectangle 2"/>
          <p:cNvSpPr>
            <a:spLocks noGrp="1" noChangeArrowheads="1"/>
          </p:cNvSpPr>
          <p:nvPr>
            <p:ph type="title" idx="4294967295"/>
          </p:nvPr>
        </p:nvSpPr>
        <p:spPr>
          <a:xfrm>
            <a:off x="250825" y="333375"/>
            <a:ext cx="8713788" cy="647700"/>
          </a:xfrm>
          <a:solidFill>
            <a:schemeClr val="bg1"/>
          </a:solidFill>
        </p:spPr>
        <p:txBody>
          <a:bodyPr anchorCtr="1"/>
          <a:lstStyle/>
          <a:p>
            <a:pPr eaLnBrk="1" hangingPunct="1">
              <a:defRPr/>
            </a:pPr>
            <a:r>
              <a:rPr lang="en-US" altLang="zh-CN" sz="3600" smtClean="0">
                <a:solidFill>
                  <a:srgbClr val="0000CC"/>
                </a:solidFill>
                <a:latin typeface="黑体" pitchFamily="2" charset="-122"/>
                <a:ea typeface="黑体" pitchFamily="2" charset="-122"/>
              </a:rPr>
              <a:t>3. </a:t>
            </a:r>
            <a:r>
              <a:rPr lang="zh-CN" altLang="en-US" sz="3600" smtClean="0">
                <a:solidFill>
                  <a:srgbClr val="0000CC"/>
                </a:solidFill>
                <a:latin typeface="黑体" pitchFamily="2" charset="-122"/>
                <a:ea typeface="黑体" pitchFamily="2" charset="-122"/>
              </a:rPr>
              <a:t>氧化还原反应式的配平</a:t>
            </a:r>
            <a:r>
              <a:rPr lang="zh-CN" altLang="en-US" sz="3600" smtClean="0">
                <a:solidFill>
                  <a:srgbClr val="0000CC"/>
                </a:solidFill>
                <a:effectLst>
                  <a:outerShdw blurRad="38100" dist="38100" dir="2700000" algn="tl">
                    <a:srgbClr val="C0C0C0"/>
                  </a:outerShdw>
                </a:effectLst>
                <a:latin typeface="黑体" pitchFamily="2" charset="-122"/>
                <a:ea typeface="黑体" pitchFamily="2" charset="-122"/>
              </a:rPr>
              <a:t>（离子－电子法</a:t>
            </a:r>
            <a:r>
              <a:rPr lang="en-US" altLang="zh-CN" sz="3600" smtClean="0">
                <a:solidFill>
                  <a:srgbClr val="0000CC"/>
                </a:solidFill>
                <a:effectLst>
                  <a:outerShdw blurRad="38100" dist="38100" dir="2700000" algn="tl">
                    <a:srgbClr val="C0C0C0"/>
                  </a:outerShdw>
                </a:effectLst>
                <a:latin typeface="黑体" pitchFamily="2" charset="-122"/>
                <a:ea typeface="黑体" pitchFamily="2" charset="-122"/>
              </a:rPr>
              <a:t>)</a:t>
            </a:r>
          </a:p>
        </p:txBody>
      </p:sp>
      <p:sp>
        <p:nvSpPr>
          <p:cNvPr id="485379" name="Rectangle 3"/>
          <p:cNvSpPr>
            <a:spLocks noGrp="1" noChangeArrowheads="1"/>
          </p:cNvSpPr>
          <p:nvPr>
            <p:ph type="body" idx="4294967295"/>
          </p:nvPr>
        </p:nvSpPr>
        <p:spPr>
          <a:xfrm>
            <a:off x="250825" y="1196975"/>
            <a:ext cx="8642350" cy="5400377"/>
          </a:xfrm>
        </p:spPr>
        <p:txBody>
          <a:bodyPr/>
          <a:lstStyle/>
          <a:p>
            <a:pPr eaLnBrk="1" hangingPunct="1">
              <a:buFont typeface="Wingdings" pitchFamily="2" charset="2"/>
              <a:buNone/>
              <a:defRPr/>
            </a:pPr>
            <a:r>
              <a:rPr lang="zh-CN" altLang="en-US" sz="2400" b="1" dirty="0" smtClean="0">
                <a:solidFill>
                  <a:srgbClr val="0000CC"/>
                </a:solidFill>
                <a:latin typeface="+mn-ea"/>
                <a:sym typeface="Wingdings" pitchFamily="2" charset="2"/>
              </a:rPr>
              <a:t>（</a:t>
            </a:r>
            <a:r>
              <a:rPr lang="en-US" altLang="zh-CN" sz="2400" b="1" dirty="0" smtClean="0">
                <a:solidFill>
                  <a:srgbClr val="0000CC"/>
                </a:solidFill>
                <a:latin typeface="+mn-ea"/>
                <a:sym typeface="Wingdings" pitchFamily="2" charset="2"/>
              </a:rPr>
              <a:t>1</a:t>
            </a:r>
            <a:r>
              <a:rPr lang="zh-CN" altLang="en-US" sz="2400" b="1" dirty="0" smtClean="0">
                <a:solidFill>
                  <a:srgbClr val="0000CC"/>
                </a:solidFill>
                <a:latin typeface="+mn-ea"/>
                <a:sym typeface="Wingdings" pitchFamily="2" charset="2"/>
              </a:rPr>
              <a:t>）氧化值法（中学已学过）；</a:t>
            </a:r>
          </a:p>
          <a:p>
            <a:pPr eaLnBrk="1" hangingPunct="1">
              <a:buFont typeface="Wingdings" pitchFamily="2" charset="2"/>
              <a:buNone/>
              <a:defRPr/>
            </a:pPr>
            <a:r>
              <a:rPr lang="zh-CN" altLang="en-US" sz="2400" b="1" dirty="0" smtClean="0">
                <a:solidFill>
                  <a:srgbClr val="0000CC"/>
                </a:solidFill>
                <a:latin typeface="+mn-ea"/>
                <a:sym typeface="Wingdings" pitchFamily="2" charset="2"/>
              </a:rPr>
              <a:t>（</a:t>
            </a:r>
            <a:r>
              <a:rPr lang="en-US" altLang="zh-CN" sz="2400" b="1" dirty="0" smtClean="0">
                <a:solidFill>
                  <a:srgbClr val="0000CC"/>
                </a:solidFill>
                <a:latin typeface="+mn-ea"/>
                <a:sym typeface="Wingdings" pitchFamily="2" charset="2"/>
              </a:rPr>
              <a:t>2</a:t>
            </a:r>
            <a:r>
              <a:rPr lang="zh-CN" altLang="en-US" sz="2400" b="1" dirty="0" smtClean="0">
                <a:solidFill>
                  <a:srgbClr val="0000CC"/>
                </a:solidFill>
                <a:latin typeface="+mn-ea"/>
                <a:sym typeface="Wingdings" pitchFamily="2" charset="2"/>
              </a:rPr>
              <a:t>）离子</a:t>
            </a:r>
            <a:r>
              <a:rPr lang="en-US" altLang="zh-CN" sz="2400" b="1" dirty="0" smtClean="0">
                <a:solidFill>
                  <a:srgbClr val="0000CC"/>
                </a:solidFill>
                <a:latin typeface="+mn-ea"/>
                <a:sym typeface="Wingdings" pitchFamily="2" charset="2"/>
              </a:rPr>
              <a:t>-</a:t>
            </a:r>
            <a:r>
              <a:rPr lang="zh-CN" altLang="en-US" sz="2400" b="1" dirty="0" smtClean="0">
                <a:solidFill>
                  <a:srgbClr val="0000CC"/>
                </a:solidFill>
                <a:latin typeface="+mn-ea"/>
                <a:sym typeface="Wingdings" pitchFamily="2" charset="2"/>
              </a:rPr>
              <a:t>电子法。</a:t>
            </a:r>
          </a:p>
          <a:p>
            <a:pPr eaLnBrk="1" hangingPunct="1">
              <a:buFont typeface="Wingdings" pitchFamily="2" charset="2"/>
              <a:buNone/>
              <a:defRPr/>
            </a:pPr>
            <a:r>
              <a:rPr lang="zh-CN" altLang="en-US" sz="2400" b="1" dirty="0" smtClean="0">
                <a:solidFill>
                  <a:srgbClr val="0000CC"/>
                </a:solidFill>
                <a:latin typeface="+mn-ea"/>
                <a:sym typeface="Wingdings" pitchFamily="2" charset="2"/>
              </a:rPr>
              <a:t>       离子</a:t>
            </a:r>
            <a:r>
              <a:rPr lang="en-US" altLang="zh-CN" sz="2400" b="1" dirty="0" smtClean="0">
                <a:solidFill>
                  <a:srgbClr val="0000CC"/>
                </a:solidFill>
                <a:latin typeface="+mn-ea"/>
                <a:sym typeface="Wingdings" pitchFamily="2" charset="2"/>
              </a:rPr>
              <a:t>-</a:t>
            </a:r>
            <a:r>
              <a:rPr lang="zh-CN" altLang="en-US" sz="2400" b="1" dirty="0" smtClean="0">
                <a:solidFill>
                  <a:srgbClr val="0000CC"/>
                </a:solidFill>
                <a:latin typeface="+mn-ea"/>
                <a:sym typeface="Wingdings" pitchFamily="2" charset="2"/>
              </a:rPr>
              <a:t>电子法</a:t>
            </a:r>
            <a:r>
              <a:rPr lang="zh-CN" altLang="en-US" sz="2400" b="1" dirty="0" smtClean="0">
                <a:solidFill>
                  <a:srgbClr val="0000CC"/>
                </a:solidFill>
                <a:latin typeface="+mn-ea"/>
              </a:rPr>
              <a:t>配平原则：</a:t>
            </a:r>
          </a:p>
          <a:p>
            <a:pPr eaLnBrk="1" hangingPunct="1">
              <a:buFont typeface="Wingdings" pitchFamily="2" charset="2"/>
              <a:buNone/>
              <a:defRPr/>
            </a:pPr>
            <a:r>
              <a:rPr lang="zh-CN" altLang="en-US" sz="2400" b="1" dirty="0" smtClean="0">
                <a:latin typeface="+mn-ea"/>
              </a:rPr>
              <a:t>       </a:t>
            </a:r>
            <a:r>
              <a:rPr lang="zh-CN" altLang="en-US" sz="2400" b="1" dirty="0" smtClean="0">
                <a:solidFill>
                  <a:srgbClr val="D60093"/>
                </a:solidFill>
                <a:latin typeface="+mn-ea"/>
              </a:rPr>
              <a:t>氧化剂得电子数 </a:t>
            </a:r>
            <a:r>
              <a:rPr lang="en-US" altLang="zh-CN" sz="2400" b="1" dirty="0" smtClean="0">
                <a:solidFill>
                  <a:srgbClr val="D60093"/>
                </a:solidFill>
                <a:latin typeface="+mn-ea"/>
              </a:rPr>
              <a:t>= </a:t>
            </a:r>
            <a:r>
              <a:rPr lang="zh-CN" altLang="en-US" sz="2400" b="1" dirty="0" smtClean="0">
                <a:solidFill>
                  <a:srgbClr val="D60093"/>
                </a:solidFill>
                <a:latin typeface="+mn-ea"/>
              </a:rPr>
              <a:t>还原剂失电子数。</a:t>
            </a:r>
          </a:p>
          <a:p>
            <a:pPr eaLnBrk="1" hangingPunct="1">
              <a:buFont typeface="Wingdings" pitchFamily="2" charset="2"/>
              <a:buNone/>
              <a:defRPr/>
            </a:pPr>
            <a:r>
              <a:rPr lang="zh-CN" altLang="en-US" sz="2400" b="1" dirty="0" smtClean="0">
                <a:solidFill>
                  <a:srgbClr val="FF3300"/>
                </a:solidFill>
                <a:latin typeface="+mn-ea"/>
              </a:rPr>
              <a:t>  </a:t>
            </a:r>
            <a:r>
              <a:rPr lang="zh-CN" altLang="en-US" sz="2400" b="1" dirty="0" smtClean="0">
                <a:solidFill>
                  <a:srgbClr val="D60093"/>
                </a:solidFill>
                <a:latin typeface="+mn-ea"/>
              </a:rPr>
              <a:t>配平步骤：</a:t>
            </a:r>
          </a:p>
          <a:p>
            <a:pPr eaLnBrk="1" hangingPunct="1">
              <a:buFont typeface="Wingdings" pitchFamily="2" charset="2"/>
              <a:buNone/>
              <a:defRPr/>
            </a:pPr>
            <a:r>
              <a:rPr lang="zh-CN" altLang="en-US" sz="2400" b="1" dirty="0" smtClean="0">
                <a:latin typeface="+mn-ea"/>
              </a:rPr>
              <a:t>    </a:t>
            </a:r>
            <a:r>
              <a:rPr lang="en-US" altLang="zh-CN" sz="2400" b="1" dirty="0" smtClean="0">
                <a:solidFill>
                  <a:srgbClr val="0000CC"/>
                </a:solidFill>
                <a:latin typeface="+mn-ea"/>
              </a:rPr>
              <a:t>a. </a:t>
            </a:r>
            <a:r>
              <a:rPr lang="zh-CN" altLang="en-US" sz="2400" b="1" dirty="0" smtClean="0">
                <a:solidFill>
                  <a:srgbClr val="0000CC"/>
                </a:solidFill>
                <a:latin typeface="+mn-ea"/>
              </a:rPr>
              <a:t>写出离子反应式；</a:t>
            </a:r>
          </a:p>
          <a:p>
            <a:pPr eaLnBrk="1" hangingPunct="1">
              <a:buFont typeface="Wingdings" pitchFamily="2" charset="2"/>
              <a:buNone/>
              <a:defRPr/>
            </a:pPr>
            <a:r>
              <a:rPr lang="zh-CN" altLang="en-US" sz="2400" b="1" dirty="0" smtClean="0">
                <a:solidFill>
                  <a:srgbClr val="0000CC"/>
                </a:solidFill>
                <a:latin typeface="+mn-ea"/>
              </a:rPr>
              <a:t>    </a:t>
            </a:r>
            <a:r>
              <a:rPr lang="en-US" altLang="zh-CN" sz="2400" b="1" dirty="0" smtClean="0">
                <a:solidFill>
                  <a:srgbClr val="0000CC"/>
                </a:solidFill>
                <a:latin typeface="+mn-ea"/>
              </a:rPr>
              <a:t>b. </a:t>
            </a:r>
            <a:r>
              <a:rPr lang="zh-CN" altLang="en-US" sz="2400" b="1" dirty="0" smtClean="0">
                <a:solidFill>
                  <a:srgbClr val="0000CC"/>
                </a:solidFill>
                <a:latin typeface="+mn-ea"/>
              </a:rPr>
              <a:t>拆成两个半反应，分别配平；</a:t>
            </a:r>
          </a:p>
          <a:p>
            <a:pPr eaLnBrk="1" hangingPunct="1">
              <a:buFont typeface="Wingdings" pitchFamily="2" charset="2"/>
              <a:buNone/>
              <a:defRPr/>
            </a:pPr>
            <a:r>
              <a:rPr lang="zh-CN" altLang="en-US" sz="2400" b="1" dirty="0" smtClean="0">
                <a:latin typeface="+mn-ea"/>
              </a:rPr>
              <a:t>       </a:t>
            </a:r>
            <a:r>
              <a:rPr lang="zh-CN" altLang="en-US" sz="2400" b="1" dirty="0" smtClean="0">
                <a:solidFill>
                  <a:srgbClr val="D60093"/>
                </a:solidFill>
                <a:latin typeface="+mn-ea"/>
              </a:rPr>
              <a:t>先使半反应两边电荷平衡</a:t>
            </a:r>
            <a:r>
              <a:rPr lang="en-US" altLang="zh-CN" sz="2400" b="1" dirty="0" smtClean="0">
                <a:solidFill>
                  <a:srgbClr val="D60093"/>
                </a:solidFill>
                <a:latin typeface="+mn-ea"/>
              </a:rPr>
              <a:t>:</a:t>
            </a:r>
          </a:p>
          <a:p>
            <a:pPr eaLnBrk="1" hangingPunct="1">
              <a:buFont typeface="Wingdings" pitchFamily="2" charset="2"/>
              <a:buNone/>
              <a:defRPr/>
            </a:pPr>
            <a:r>
              <a:rPr lang="en-US" altLang="zh-CN" sz="2400" b="1" dirty="0" smtClean="0">
                <a:latin typeface="+mn-ea"/>
              </a:rPr>
              <a:t>       </a:t>
            </a:r>
            <a:r>
              <a:rPr lang="zh-CN" altLang="en-US" sz="2400" b="1" dirty="0" smtClean="0">
                <a:solidFill>
                  <a:srgbClr val="0000CC"/>
                </a:solidFill>
                <a:latin typeface="+mn-ea"/>
              </a:rPr>
              <a:t>酸性中：两边适当加</a:t>
            </a:r>
            <a:r>
              <a:rPr lang="en-US" altLang="zh-CN" sz="2400" b="1" dirty="0" smtClean="0">
                <a:solidFill>
                  <a:srgbClr val="D60093"/>
                </a:solidFill>
                <a:latin typeface="+mn-ea"/>
              </a:rPr>
              <a:t>H</a:t>
            </a:r>
            <a:r>
              <a:rPr lang="zh-CN" altLang="en-US" sz="2400" b="1" baseline="30000" dirty="0" smtClean="0">
                <a:solidFill>
                  <a:srgbClr val="D60093"/>
                </a:solidFill>
                <a:latin typeface="+mn-ea"/>
              </a:rPr>
              <a:t>＋</a:t>
            </a:r>
            <a:r>
              <a:rPr lang="en-US" altLang="zh-CN" sz="2400" b="1" baseline="30000" dirty="0" smtClean="0">
                <a:solidFill>
                  <a:srgbClr val="0000CC"/>
                </a:solidFill>
                <a:latin typeface="+mn-ea"/>
              </a:rPr>
              <a:t>;   </a:t>
            </a:r>
            <a:r>
              <a:rPr lang="zh-CN" altLang="en-US" sz="2400" b="1" dirty="0" smtClean="0">
                <a:solidFill>
                  <a:srgbClr val="0000CC"/>
                </a:solidFill>
                <a:latin typeface="+mn-ea"/>
              </a:rPr>
              <a:t>碱性中：两边适当加</a:t>
            </a:r>
            <a:r>
              <a:rPr lang="en-US" altLang="zh-CN" sz="2400" b="1" dirty="0" smtClean="0">
                <a:solidFill>
                  <a:srgbClr val="D60093"/>
                </a:solidFill>
                <a:latin typeface="+mn-ea"/>
              </a:rPr>
              <a:t>OH</a:t>
            </a:r>
            <a:r>
              <a:rPr lang="en-US" altLang="zh-CN" sz="2400" b="1" baseline="30000" dirty="0" smtClean="0">
                <a:solidFill>
                  <a:srgbClr val="D60093"/>
                </a:solidFill>
                <a:latin typeface="+mn-ea"/>
              </a:rPr>
              <a:t>-</a:t>
            </a:r>
          </a:p>
          <a:p>
            <a:pPr eaLnBrk="1" hangingPunct="1">
              <a:buFont typeface="Wingdings" pitchFamily="2" charset="2"/>
              <a:buNone/>
              <a:defRPr/>
            </a:pPr>
            <a:r>
              <a:rPr lang="en-US" altLang="zh-CN" sz="2400" b="1" baseline="30000" dirty="0" smtClean="0">
                <a:latin typeface="+mn-ea"/>
              </a:rPr>
              <a:t>               </a:t>
            </a:r>
            <a:r>
              <a:rPr lang="zh-CN" altLang="en-US" sz="2400" b="1" dirty="0" smtClean="0">
                <a:solidFill>
                  <a:srgbClr val="D60093"/>
                </a:solidFill>
                <a:latin typeface="+mn-ea"/>
              </a:rPr>
              <a:t>再使两边元素平衡</a:t>
            </a:r>
            <a:r>
              <a:rPr lang="en-US" altLang="zh-CN" sz="2400" b="1" dirty="0" smtClean="0">
                <a:solidFill>
                  <a:srgbClr val="D60093"/>
                </a:solidFill>
                <a:latin typeface="+mn-ea"/>
              </a:rPr>
              <a:t>:</a:t>
            </a:r>
            <a:r>
              <a:rPr lang="en-US" altLang="zh-CN" sz="2400" b="1" dirty="0" smtClean="0">
                <a:solidFill>
                  <a:srgbClr val="00FF99"/>
                </a:solidFill>
                <a:latin typeface="+mn-ea"/>
              </a:rPr>
              <a:t>    </a:t>
            </a:r>
          </a:p>
          <a:p>
            <a:pPr eaLnBrk="1" hangingPunct="1">
              <a:buFont typeface="Wingdings" pitchFamily="2" charset="2"/>
              <a:buNone/>
              <a:defRPr/>
            </a:pPr>
            <a:r>
              <a:rPr lang="en-US" altLang="zh-CN" sz="2400" b="1" dirty="0" smtClean="0">
                <a:solidFill>
                  <a:schemeClr val="hlink"/>
                </a:solidFill>
                <a:latin typeface="+mn-ea"/>
              </a:rPr>
              <a:t>          </a:t>
            </a:r>
            <a:r>
              <a:rPr lang="zh-CN" altLang="en-US" sz="2400" b="1" dirty="0" smtClean="0">
                <a:solidFill>
                  <a:srgbClr val="0000CC"/>
                </a:solidFill>
                <a:latin typeface="+mn-ea"/>
              </a:rPr>
              <a:t>在半反应两边适当添加</a:t>
            </a:r>
            <a:r>
              <a:rPr lang="en-US" altLang="zh-CN" sz="2400" b="1" dirty="0" smtClean="0">
                <a:solidFill>
                  <a:srgbClr val="D60093"/>
                </a:solidFill>
                <a:latin typeface="+mn-ea"/>
              </a:rPr>
              <a:t>H</a:t>
            </a:r>
            <a:r>
              <a:rPr lang="en-US" altLang="zh-CN" sz="2400" b="1" baseline="-25000" dirty="0" smtClean="0">
                <a:solidFill>
                  <a:srgbClr val="D60093"/>
                </a:solidFill>
                <a:latin typeface="+mn-ea"/>
              </a:rPr>
              <a:t>2</a:t>
            </a:r>
            <a:r>
              <a:rPr lang="en-US" altLang="zh-CN" sz="2400" b="1" dirty="0" smtClean="0">
                <a:solidFill>
                  <a:srgbClr val="D60093"/>
                </a:solidFill>
                <a:latin typeface="+mn-ea"/>
              </a:rPr>
              <a:t>O</a:t>
            </a:r>
          </a:p>
          <a:p>
            <a:pPr eaLnBrk="1" hangingPunct="1">
              <a:buFont typeface="Wingdings" pitchFamily="2" charset="2"/>
              <a:buNone/>
              <a:defRPr/>
            </a:pPr>
            <a:r>
              <a:rPr lang="en-US" altLang="zh-CN" sz="2400" b="1" baseline="30000" dirty="0" smtClean="0">
                <a:latin typeface="+mn-ea"/>
              </a:rPr>
              <a:t>        </a:t>
            </a:r>
            <a:r>
              <a:rPr lang="en-US" altLang="zh-CN" sz="2400" b="1" dirty="0" smtClean="0">
                <a:solidFill>
                  <a:srgbClr val="0000CC"/>
                </a:solidFill>
                <a:latin typeface="+mn-ea"/>
              </a:rPr>
              <a:t>c. </a:t>
            </a:r>
            <a:r>
              <a:rPr lang="zh-CN" altLang="en-US" sz="2400" b="1" dirty="0" smtClean="0">
                <a:solidFill>
                  <a:srgbClr val="0000CC"/>
                </a:solidFill>
                <a:latin typeface="+mn-ea"/>
              </a:rPr>
              <a:t>根据得失电子相等的原则，加合成配平的反应式</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85378">
                                            <p:txEl>
                                              <p:charRg st="4294967295" end="4294967295"/>
                                            </p:txEl>
                                          </p:spTgt>
                                        </p:tgtEl>
                                        <p:attrNameLst>
                                          <p:attrName>style.visibility</p:attrName>
                                        </p:attrNameLst>
                                      </p:cBhvr>
                                      <p:to>
                                        <p:strVal val="visible"/>
                                      </p:to>
                                    </p:set>
                                    <p:animEffect transition="in" filter="dissolve">
                                      <p:cBhvr>
                                        <p:cTn id="7" dur="500"/>
                                        <p:tgtEl>
                                          <p:spTgt spid="485378">
                                            <p:txEl>
                                              <p:char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5379">
                                            <p:txEl>
                                              <p:pRg st="0" end="0"/>
                                            </p:txEl>
                                          </p:spTgt>
                                        </p:tgtEl>
                                        <p:attrNameLst>
                                          <p:attrName>style.visibility</p:attrName>
                                        </p:attrNameLst>
                                      </p:cBhvr>
                                      <p:to>
                                        <p:strVal val="visible"/>
                                      </p:to>
                                    </p:set>
                                    <p:animEffect transition="in" filter="dissolve">
                                      <p:cBhvr>
                                        <p:cTn id="12" dur="500"/>
                                        <p:tgtEl>
                                          <p:spTgt spid="4853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85379">
                                            <p:txEl>
                                              <p:pRg st="1" end="1"/>
                                            </p:txEl>
                                          </p:spTgt>
                                        </p:tgtEl>
                                        <p:attrNameLst>
                                          <p:attrName>style.visibility</p:attrName>
                                        </p:attrNameLst>
                                      </p:cBhvr>
                                      <p:to>
                                        <p:strVal val="visible"/>
                                      </p:to>
                                    </p:set>
                                    <p:animEffect transition="in" filter="dissolve">
                                      <p:cBhvr>
                                        <p:cTn id="17" dur="500"/>
                                        <p:tgtEl>
                                          <p:spTgt spid="48537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85379">
                                            <p:txEl>
                                              <p:pRg st="2" end="2"/>
                                            </p:txEl>
                                          </p:spTgt>
                                        </p:tgtEl>
                                        <p:attrNameLst>
                                          <p:attrName>style.visibility</p:attrName>
                                        </p:attrNameLst>
                                      </p:cBhvr>
                                      <p:to>
                                        <p:strVal val="visible"/>
                                      </p:to>
                                    </p:set>
                                    <p:animEffect transition="in" filter="dissolve">
                                      <p:cBhvr>
                                        <p:cTn id="22" dur="500"/>
                                        <p:tgtEl>
                                          <p:spTgt spid="48537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85379">
                                            <p:txEl>
                                              <p:pRg st="3" end="3"/>
                                            </p:txEl>
                                          </p:spTgt>
                                        </p:tgtEl>
                                        <p:attrNameLst>
                                          <p:attrName>style.visibility</p:attrName>
                                        </p:attrNameLst>
                                      </p:cBhvr>
                                      <p:to>
                                        <p:strVal val="visible"/>
                                      </p:to>
                                    </p:set>
                                    <p:animEffect transition="in" filter="dissolve">
                                      <p:cBhvr>
                                        <p:cTn id="27" dur="500"/>
                                        <p:tgtEl>
                                          <p:spTgt spid="48537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85379">
                                            <p:txEl>
                                              <p:pRg st="4" end="4"/>
                                            </p:txEl>
                                          </p:spTgt>
                                        </p:tgtEl>
                                        <p:attrNameLst>
                                          <p:attrName>style.visibility</p:attrName>
                                        </p:attrNameLst>
                                      </p:cBhvr>
                                      <p:to>
                                        <p:strVal val="visible"/>
                                      </p:to>
                                    </p:set>
                                    <p:animEffect transition="in" filter="dissolve">
                                      <p:cBhvr>
                                        <p:cTn id="32" dur="500"/>
                                        <p:tgtEl>
                                          <p:spTgt spid="48537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85379">
                                            <p:txEl>
                                              <p:pRg st="5" end="5"/>
                                            </p:txEl>
                                          </p:spTgt>
                                        </p:tgtEl>
                                        <p:attrNameLst>
                                          <p:attrName>style.visibility</p:attrName>
                                        </p:attrNameLst>
                                      </p:cBhvr>
                                      <p:to>
                                        <p:strVal val="visible"/>
                                      </p:to>
                                    </p:set>
                                    <p:animEffect transition="in" filter="dissolve">
                                      <p:cBhvr>
                                        <p:cTn id="37" dur="500"/>
                                        <p:tgtEl>
                                          <p:spTgt spid="48537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85379">
                                            <p:txEl>
                                              <p:pRg st="6" end="6"/>
                                            </p:txEl>
                                          </p:spTgt>
                                        </p:tgtEl>
                                        <p:attrNameLst>
                                          <p:attrName>style.visibility</p:attrName>
                                        </p:attrNameLst>
                                      </p:cBhvr>
                                      <p:to>
                                        <p:strVal val="visible"/>
                                      </p:to>
                                    </p:set>
                                    <p:animEffect transition="in" filter="dissolve">
                                      <p:cBhvr>
                                        <p:cTn id="42" dur="500"/>
                                        <p:tgtEl>
                                          <p:spTgt spid="485379">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85379">
                                            <p:txEl>
                                              <p:pRg st="7" end="7"/>
                                            </p:txEl>
                                          </p:spTgt>
                                        </p:tgtEl>
                                        <p:attrNameLst>
                                          <p:attrName>style.visibility</p:attrName>
                                        </p:attrNameLst>
                                      </p:cBhvr>
                                      <p:to>
                                        <p:strVal val="visible"/>
                                      </p:to>
                                    </p:set>
                                    <p:animEffect transition="in" filter="dissolve">
                                      <p:cBhvr>
                                        <p:cTn id="47" dur="500"/>
                                        <p:tgtEl>
                                          <p:spTgt spid="485379">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85379">
                                            <p:txEl>
                                              <p:pRg st="8" end="8"/>
                                            </p:txEl>
                                          </p:spTgt>
                                        </p:tgtEl>
                                        <p:attrNameLst>
                                          <p:attrName>style.visibility</p:attrName>
                                        </p:attrNameLst>
                                      </p:cBhvr>
                                      <p:to>
                                        <p:strVal val="visible"/>
                                      </p:to>
                                    </p:set>
                                    <p:animEffect transition="in" filter="dissolve">
                                      <p:cBhvr>
                                        <p:cTn id="52" dur="500"/>
                                        <p:tgtEl>
                                          <p:spTgt spid="485379">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85379">
                                            <p:txEl>
                                              <p:pRg st="9" end="9"/>
                                            </p:txEl>
                                          </p:spTgt>
                                        </p:tgtEl>
                                        <p:attrNameLst>
                                          <p:attrName>style.visibility</p:attrName>
                                        </p:attrNameLst>
                                      </p:cBhvr>
                                      <p:to>
                                        <p:strVal val="visible"/>
                                      </p:to>
                                    </p:set>
                                    <p:animEffect transition="in" filter="dissolve">
                                      <p:cBhvr>
                                        <p:cTn id="57" dur="500"/>
                                        <p:tgtEl>
                                          <p:spTgt spid="485379">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485379">
                                            <p:txEl>
                                              <p:pRg st="10" end="10"/>
                                            </p:txEl>
                                          </p:spTgt>
                                        </p:tgtEl>
                                        <p:attrNameLst>
                                          <p:attrName>style.visibility</p:attrName>
                                        </p:attrNameLst>
                                      </p:cBhvr>
                                      <p:to>
                                        <p:strVal val="visible"/>
                                      </p:to>
                                    </p:set>
                                    <p:animEffect transition="in" filter="dissolve">
                                      <p:cBhvr>
                                        <p:cTn id="62" dur="500"/>
                                        <p:tgtEl>
                                          <p:spTgt spid="485379">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485379">
                                            <p:txEl>
                                              <p:pRg st="11" end="11"/>
                                            </p:txEl>
                                          </p:spTgt>
                                        </p:tgtEl>
                                        <p:attrNameLst>
                                          <p:attrName>style.visibility</p:attrName>
                                        </p:attrNameLst>
                                      </p:cBhvr>
                                      <p:to>
                                        <p:strVal val="visible"/>
                                      </p:to>
                                    </p:set>
                                    <p:animEffect transition="in" filter="dissolve">
                                      <p:cBhvr>
                                        <p:cTn id="67" dur="500"/>
                                        <p:tgtEl>
                                          <p:spTgt spid="48537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378" grpId="0"/>
      <p:bldP spid="485379" grpId="0" build="p"/>
    </p:bld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3219" name="Rectangle 3"/>
          <p:cNvSpPr>
            <a:spLocks noGrp="1" noChangeArrowheads="1"/>
          </p:cNvSpPr>
          <p:nvPr>
            <p:ph type="body" idx="4294967295"/>
          </p:nvPr>
        </p:nvSpPr>
        <p:spPr>
          <a:xfrm>
            <a:off x="539750" y="836613"/>
            <a:ext cx="8208963" cy="5564187"/>
          </a:xfrm>
        </p:spPr>
        <p:txBody>
          <a:bodyPr/>
          <a:lstStyle/>
          <a:p>
            <a:pPr algn="just" eaLnBrk="1" hangingPunct="1">
              <a:buFont typeface="Wingdings" pitchFamily="2" charset="2"/>
              <a:buNone/>
              <a:defRPr/>
            </a:pPr>
            <a:endParaRPr lang="en-US" altLang="zh-CN" b="1"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gn="just" eaLnBrk="1" hangingPunct="1">
              <a:buFont typeface="Wingdings" pitchFamily="2" charset="2"/>
              <a:buNone/>
              <a:defRPr/>
            </a:pPr>
            <a:r>
              <a:rPr lang="zh-CN" altLang="en-US" b="1"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zh-CN" altLang="en-US" b="1" dirty="0" smtClean="0">
                <a:solidFill>
                  <a:srgbClr val="D60093"/>
                </a:solidFill>
                <a:latin typeface="Times New Roman" panose="02020603050405020304" pitchFamily="18" charset="0"/>
                <a:cs typeface="Times New Roman" panose="02020603050405020304" pitchFamily="18" charset="0"/>
              </a:rPr>
              <a:t>解</a:t>
            </a:r>
            <a:r>
              <a:rPr lang="zh-CN" altLang="en-US" b="1" dirty="0" smtClean="0">
                <a:latin typeface="Times New Roman" panose="02020603050405020304" pitchFamily="18" charset="0"/>
                <a:cs typeface="Times New Roman" panose="02020603050405020304" pitchFamily="18" charset="0"/>
              </a:rPr>
              <a:t>　</a:t>
            </a:r>
            <a:r>
              <a:rPr lang="zh-CN" altLang="en-US" b="1" dirty="0" smtClean="0">
                <a:solidFill>
                  <a:srgbClr val="0000CC"/>
                </a:solidFill>
                <a:latin typeface="Times New Roman" panose="02020603050405020304" pitchFamily="18" charset="0"/>
                <a:cs typeface="Times New Roman" panose="02020603050405020304" pitchFamily="18" charset="0"/>
              </a:rPr>
              <a:t>溶液中存在着四种离子，即</a:t>
            </a:r>
            <a:r>
              <a:rPr lang="en-US" altLang="zh-CN" b="1" dirty="0" smtClean="0">
                <a:solidFill>
                  <a:srgbClr val="0000CC"/>
                </a:solidFill>
                <a:latin typeface="Times New Roman" panose="02020603050405020304" pitchFamily="18" charset="0"/>
                <a:cs typeface="Times New Roman" panose="02020603050405020304" pitchFamily="18" charset="0"/>
              </a:rPr>
              <a:t>Cu</a:t>
            </a:r>
            <a:r>
              <a:rPr lang="en-US" altLang="zh-CN" b="1" baseline="30000" dirty="0" smtClean="0">
                <a:solidFill>
                  <a:srgbClr val="0000CC"/>
                </a:solidFill>
                <a:latin typeface="Times New Roman" panose="02020603050405020304" pitchFamily="18" charset="0"/>
                <a:cs typeface="Times New Roman" panose="02020603050405020304" pitchFamily="18" charset="0"/>
              </a:rPr>
              <a:t>2</a:t>
            </a:r>
            <a:r>
              <a:rPr lang="zh-CN" altLang="en-US" b="1" baseline="30000" dirty="0" smtClean="0">
                <a:solidFill>
                  <a:srgbClr val="0000CC"/>
                </a:solidFill>
                <a:latin typeface="Times New Roman" panose="02020603050405020304" pitchFamily="18" charset="0"/>
                <a:cs typeface="Times New Roman" panose="02020603050405020304" pitchFamily="18" charset="0"/>
              </a:rPr>
              <a:t>＋</a:t>
            </a:r>
            <a:r>
              <a:rPr lang="zh-CN" altLang="en-US" b="1" dirty="0" smtClean="0">
                <a:solidFill>
                  <a:srgbClr val="0000CC"/>
                </a:solidFill>
                <a:latin typeface="Times New Roman" panose="02020603050405020304" pitchFamily="18" charset="0"/>
                <a:cs typeface="Times New Roman" panose="02020603050405020304" pitchFamily="18" charset="0"/>
              </a:rPr>
              <a:t>、</a:t>
            </a:r>
            <a:r>
              <a:rPr lang="en-US" altLang="zh-CN" b="1" dirty="0" smtClean="0">
                <a:solidFill>
                  <a:srgbClr val="0000CC"/>
                </a:solidFill>
                <a:latin typeface="Times New Roman" panose="02020603050405020304" pitchFamily="18" charset="0"/>
                <a:cs typeface="Times New Roman" panose="02020603050405020304" pitchFamily="18" charset="0"/>
              </a:rPr>
              <a:t>SO</a:t>
            </a:r>
            <a:r>
              <a:rPr lang="en-US" altLang="zh-CN" b="1" baseline="-30000" dirty="0" smtClean="0">
                <a:solidFill>
                  <a:srgbClr val="0000CC"/>
                </a:solidFill>
                <a:latin typeface="Times New Roman" panose="02020603050405020304" pitchFamily="18" charset="0"/>
                <a:cs typeface="Times New Roman" panose="02020603050405020304" pitchFamily="18" charset="0"/>
              </a:rPr>
              <a:t>4</a:t>
            </a:r>
            <a:r>
              <a:rPr lang="en-US" altLang="zh-CN" b="1" baseline="30000" dirty="0" smtClean="0">
                <a:solidFill>
                  <a:srgbClr val="0000CC"/>
                </a:solidFill>
                <a:latin typeface="Times New Roman" panose="02020603050405020304" pitchFamily="18" charset="0"/>
                <a:cs typeface="Times New Roman" panose="02020603050405020304" pitchFamily="18" charset="0"/>
              </a:rPr>
              <a:t>2-</a:t>
            </a:r>
            <a:r>
              <a:rPr lang="zh-CN" altLang="en-US" b="1" dirty="0" smtClean="0">
                <a:solidFill>
                  <a:srgbClr val="0000CC"/>
                </a:solidFill>
                <a:latin typeface="Times New Roman" panose="02020603050405020304" pitchFamily="18" charset="0"/>
                <a:cs typeface="Times New Roman" panose="02020603050405020304" pitchFamily="18" charset="0"/>
              </a:rPr>
              <a:t>、</a:t>
            </a:r>
            <a:r>
              <a:rPr lang="en-US" altLang="zh-CN" b="1" dirty="0" smtClean="0">
                <a:solidFill>
                  <a:srgbClr val="0000CC"/>
                </a:solidFill>
                <a:latin typeface="Times New Roman" panose="02020603050405020304" pitchFamily="18" charset="0"/>
                <a:cs typeface="Times New Roman" panose="02020603050405020304" pitchFamily="18" charset="0"/>
              </a:rPr>
              <a:t>H</a:t>
            </a:r>
            <a:r>
              <a:rPr lang="zh-CN" altLang="en-US" b="1" baseline="30000" dirty="0" smtClean="0">
                <a:solidFill>
                  <a:srgbClr val="0000CC"/>
                </a:solidFill>
                <a:latin typeface="Times New Roman" panose="02020603050405020304" pitchFamily="18" charset="0"/>
                <a:cs typeface="Times New Roman" panose="02020603050405020304" pitchFamily="18" charset="0"/>
              </a:rPr>
              <a:t>＋</a:t>
            </a:r>
            <a:r>
              <a:rPr lang="zh-CN" altLang="en-US" b="1" dirty="0" smtClean="0">
                <a:solidFill>
                  <a:srgbClr val="0000CC"/>
                </a:solidFill>
                <a:latin typeface="Times New Roman" panose="02020603050405020304" pitchFamily="18" charset="0"/>
                <a:cs typeface="Times New Roman" panose="02020603050405020304" pitchFamily="18" charset="0"/>
              </a:rPr>
              <a:t>、</a:t>
            </a:r>
            <a:r>
              <a:rPr lang="en-US" altLang="zh-CN" b="1" dirty="0" smtClean="0">
                <a:solidFill>
                  <a:srgbClr val="0000CC"/>
                </a:solidFill>
                <a:latin typeface="Times New Roman" panose="02020603050405020304" pitchFamily="18" charset="0"/>
                <a:cs typeface="Times New Roman" panose="02020603050405020304" pitchFamily="18" charset="0"/>
              </a:rPr>
              <a:t>OH</a:t>
            </a:r>
            <a:r>
              <a:rPr lang="zh-CN" altLang="en-US" b="1" baseline="30000" dirty="0" smtClean="0">
                <a:solidFill>
                  <a:srgbClr val="0000CC"/>
                </a:solidFill>
                <a:latin typeface="Times New Roman" panose="02020603050405020304" pitchFamily="18" charset="0"/>
                <a:cs typeface="Times New Roman" panose="02020603050405020304" pitchFamily="18" charset="0"/>
              </a:rPr>
              <a:t>－</a:t>
            </a:r>
            <a:r>
              <a:rPr lang="zh-CN" altLang="en-US" b="1" dirty="0" smtClean="0">
                <a:solidFill>
                  <a:srgbClr val="0000CC"/>
                </a:solidFill>
                <a:latin typeface="Times New Roman" panose="02020603050405020304" pitchFamily="18" charset="0"/>
                <a:cs typeface="Times New Roman" panose="02020603050405020304" pitchFamily="18" charset="0"/>
              </a:rPr>
              <a:t>，通电后，</a:t>
            </a:r>
            <a:r>
              <a:rPr lang="en-US" altLang="zh-CN" b="1" dirty="0" smtClean="0">
                <a:solidFill>
                  <a:srgbClr val="0000CC"/>
                </a:solidFill>
                <a:latin typeface="Times New Roman" panose="02020603050405020304" pitchFamily="18" charset="0"/>
                <a:cs typeface="Times New Roman" panose="02020603050405020304" pitchFamily="18" charset="0"/>
              </a:rPr>
              <a:t>Cu</a:t>
            </a:r>
            <a:r>
              <a:rPr lang="en-US" altLang="zh-CN" b="1" baseline="30000" dirty="0" smtClean="0">
                <a:solidFill>
                  <a:srgbClr val="0000CC"/>
                </a:solidFill>
                <a:latin typeface="Times New Roman" panose="02020603050405020304" pitchFamily="18" charset="0"/>
                <a:cs typeface="Times New Roman" panose="02020603050405020304" pitchFamily="18" charset="0"/>
              </a:rPr>
              <a:t>2</a:t>
            </a:r>
            <a:r>
              <a:rPr lang="zh-CN" altLang="en-US" b="1" baseline="30000" dirty="0" smtClean="0">
                <a:solidFill>
                  <a:srgbClr val="0000CC"/>
                </a:solidFill>
                <a:latin typeface="Times New Roman" panose="02020603050405020304" pitchFamily="18" charset="0"/>
                <a:cs typeface="Times New Roman" panose="02020603050405020304" pitchFamily="18" charset="0"/>
              </a:rPr>
              <a:t>＋</a:t>
            </a:r>
            <a:r>
              <a:rPr lang="zh-CN" altLang="en-US" b="1" dirty="0" smtClean="0">
                <a:solidFill>
                  <a:srgbClr val="0000CC"/>
                </a:solidFill>
                <a:latin typeface="Times New Roman" panose="02020603050405020304" pitchFamily="18" charset="0"/>
                <a:cs typeface="Times New Roman" panose="02020603050405020304" pitchFamily="18" charset="0"/>
              </a:rPr>
              <a:t>和</a:t>
            </a:r>
            <a:r>
              <a:rPr lang="en-US" altLang="zh-CN" b="1" dirty="0" smtClean="0">
                <a:solidFill>
                  <a:srgbClr val="0000CC"/>
                </a:solidFill>
                <a:latin typeface="Times New Roman" panose="02020603050405020304" pitchFamily="18" charset="0"/>
                <a:cs typeface="Times New Roman" panose="02020603050405020304" pitchFamily="18" charset="0"/>
              </a:rPr>
              <a:t>H</a:t>
            </a:r>
            <a:r>
              <a:rPr lang="zh-CN" altLang="en-US" b="1" baseline="30000" dirty="0" smtClean="0">
                <a:solidFill>
                  <a:srgbClr val="0000CC"/>
                </a:solidFill>
                <a:latin typeface="Times New Roman" panose="02020603050405020304" pitchFamily="18" charset="0"/>
                <a:cs typeface="Times New Roman" panose="02020603050405020304" pitchFamily="18" charset="0"/>
              </a:rPr>
              <a:t>＋</a:t>
            </a:r>
            <a:r>
              <a:rPr lang="zh-CN" altLang="en-US" b="1" dirty="0" smtClean="0">
                <a:solidFill>
                  <a:srgbClr val="0000CC"/>
                </a:solidFill>
                <a:latin typeface="Times New Roman" panose="02020603050405020304" pitchFamily="18" charset="0"/>
                <a:cs typeface="Times New Roman" panose="02020603050405020304" pitchFamily="18" charset="0"/>
              </a:rPr>
              <a:t>移向阴极，查附表六得：</a:t>
            </a:r>
          </a:p>
          <a:p>
            <a:pPr algn="just" eaLnBrk="1" hangingPunct="1">
              <a:buFont typeface="Wingdings" pitchFamily="2" charset="2"/>
              <a:buNone/>
              <a:defRPr/>
            </a:pPr>
            <a:r>
              <a:rPr lang="zh-CN" altLang="en-US" b="1" dirty="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b="1" dirty="0" smtClean="0">
                <a:solidFill>
                  <a:srgbClr val="CC3300"/>
                </a:solidFill>
                <a:latin typeface="Times New Roman" panose="02020603050405020304" pitchFamily="18" charset="0"/>
                <a:cs typeface="Times New Roman" panose="02020603050405020304" pitchFamily="18" charset="0"/>
                <a:sym typeface="Symbol" pitchFamily="18" charset="2"/>
              </a:rPr>
              <a:t>E</a:t>
            </a:r>
            <a:r>
              <a:rPr lang="en-US" altLang="zh-CN" b="1" baseline="30000" dirty="0" smtClean="0">
                <a:solidFill>
                  <a:srgbClr val="CC3300"/>
                </a:solidFill>
                <a:latin typeface="Times New Roman" panose="02020603050405020304" pitchFamily="18" charset="0"/>
                <a:cs typeface="Times New Roman" panose="02020603050405020304" pitchFamily="18" charset="0"/>
              </a:rPr>
              <a:t>Θ</a:t>
            </a:r>
            <a:r>
              <a:rPr lang="en-US" altLang="zh-CN" sz="2400" b="1" dirty="0" smtClean="0">
                <a:solidFill>
                  <a:srgbClr val="CC3300"/>
                </a:solidFill>
                <a:latin typeface="Times New Roman" panose="02020603050405020304" pitchFamily="18" charset="0"/>
                <a:cs typeface="Times New Roman" panose="02020603050405020304" pitchFamily="18" charset="0"/>
              </a:rPr>
              <a:t>(Cu</a:t>
            </a:r>
            <a:r>
              <a:rPr lang="en-US" altLang="zh-CN" sz="2400" b="1" baseline="30000" dirty="0" smtClean="0">
                <a:solidFill>
                  <a:srgbClr val="CC3300"/>
                </a:solidFill>
                <a:latin typeface="Times New Roman" panose="02020603050405020304" pitchFamily="18" charset="0"/>
                <a:cs typeface="Times New Roman" panose="02020603050405020304" pitchFamily="18" charset="0"/>
              </a:rPr>
              <a:t>2</a:t>
            </a:r>
            <a:r>
              <a:rPr lang="zh-CN" altLang="en-US" sz="2800" b="1" baseline="30000" dirty="0" smtClean="0">
                <a:solidFill>
                  <a:srgbClr val="CC3300"/>
                </a:solidFill>
                <a:latin typeface="Times New Roman" panose="02020603050405020304" pitchFamily="18" charset="0"/>
                <a:cs typeface="Times New Roman" panose="02020603050405020304" pitchFamily="18" charset="0"/>
              </a:rPr>
              <a:t>＋</a:t>
            </a:r>
            <a:r>
              <a:rPr lang="en-US" altLang="zh-CN" sz="2800" b="1" dirty="0" smtClean="0">
                <a:solidFill>
                  <a:srgbClr val="CC3300"/>
                </a:solidFill>
                <a:latin typeface="Times New Roman" panose="02020603050405020304" pitchFamily="18" charset="0"/>
                <a:cs typeface="Times New Roman" panose="02020603050405020304" pitchFamily="18" charset="0"/>
              </a:rPr>
              <a:t>/Cu</a:t>
            </a:r>
            <a:r>
              <a:rPr lang="en-US" altLang="zh-CN" sz="2400" b="1" dirty="0" smtClean="0">
                <a:solidFill>
                  <a:srgbClr val="CC3300"/>
                </a:solidFill>
                <a:latin typeface="Times New Roman" panose="02020603050405020304" pitchFamily="18" charset="0"/>
                <a:cs typeface="Times New Roman" panose="02020603050405020304" pitchFamily="18" charset="0"/>
              </a:rPr>
              <a:t>)</a:t>
            </a:r>
            <a:r>
              <a:rPr lang="en-US" altLang="zh-CN" b="1" dirty="0" smtClean="0">
                <a:solidFill>
                  <a:srgbClr val="CC3300"/>
                </a:solidFill>
                <a:latin typeface="Times New Roman" panose="02020603050405020304" pitchFamily="18" charset="0"/>
                <a:cs typeface="Times New Roman" panose="02020603050405020304" pitchFamily="18" charset="0"/>
              </a:rPr>
              <a:t>=0.3491V,</a:t>
            </a:r>
          </a:p>
          <a:p>
            <a:pPr algn="just" eaLnBrk="1" hangingPunct="1">
              <a:buFont typeface="Wingdings" pitchFamily="2" charset="2"/>
              <a:buNone/>
              <a:defRPr/>
            </a:pPr>
            <a:r>
              <a:rPr lang="en-US" altLang="zh-CN" b="1" dirty="0" smtClean="0">
                <a:solidFill>
                  <a:srgbClr val="CC3300"/>
                </a:solidFill>
                <a:latin typeface="Times New Roman" panose="02020603050405020304" pitchFamily="18" charset="0"/>
                <a:cs typeface="Times New Roman" panose="02020603050405020304" pitchFamily="18" charset="0"/>
              </a:rPr>
              <a:t>           </a:t>
            </a:r>
            <a:r>
              <a:rPr lang="en-US" altLang="zh-CN" b="1" dirty="0" smtClean="0">
                <a:solidFill>
                  <a:srgbClr val="CC3300"/>
                </a:solidFill>
                <a:latin typeface="Times New Roman" panose="02020603050405020304" pitchFamily="18" charset="0"/>
                <a:cs typeface="Times New Roman" panose="02020603050405020304" pitchFamily="18" charset="0"/>
                <a:sym typeface="Symbol" pitchFamily="18" charset="2"/>
              </a:rPr>
              <a:t>E</a:t>
            </a:r>
            <a:r>
              <a:rPr lang="en-US" altLang="zh-CN" b="1" baseline="30000" dirty="0" smtClean="0">
                <a:solidFill>
                  <a:srgbClr val="CC3300"/>
                </a:solidFill>
                <a:latin typeface="Times New Roman" panose="02020603050405020304" pitchFamily="18" charset="0"/>
                <a:cs typeface="Times New Roman" panose="02020603050405020304" pitchFamily="18" charset="0"/>
              </a:rPr>
              <a:t>Θ</a:t>
            </a:r>
            <a:r>
              <a:rPr lang="en-US" altLang="zh-CN" sz="2400" b="1" dirty="0" smtClean="0">
                <a:solidFill>
                  <a:srgbClr val="CC3300"/>
                </a:solidFill>
                <a:latin typeface="Times New Roman" panose="02020603050405020304" pitchFamily="18" charset="0"/>
                <a:cs typeface="Times New Roman" panose="02020603050405020304" pitchFamily="18" charset="0"/>
              </a:rPr>
              <a:t>(H</a:t>
            </a:r>
            <a:r>
              <a:rPr lang="zh-CN" altLang="en-US" sz="2400" b="1" baseline="30000" dirty="0" smtClean="0">
                <a:solidFill>
                  <a:srgbClr val="CC3300"/>
                </a:solidFill>
                <a:latin typeface="Times New Roman" panose="02020603050405020304" pitchFamily="18" charset="0"/>
                <a:cs typeface="Times New Roman" panose="02020603050405020304" pitchFamily="18" charset="0"/>
              </a:rPr>
              <a:t>＋</a:t>
            </a:r>
            <a:r>
              <a:rPr lang="en-US" altLang="zh-CN" sz="2400" b="1" dirty="0" smtClean="0">
                <a:solidFill>
                  <a:srgbClr val="CC3300"/>
                </a:solidFill>
                <a:latin typeface="Times New Roman" panose="02020603050405020304" pitchFamily="18" charset="0"/>
                <a:cs typeface="Times New Roman" panose="02020603050405020304" pitchFamily="18" charset="0"/>
              </a:rPr>
              <a:t>/H</a:t>
            </a:r>
            <a:r>
              <a:rPr lang="en-US" altLang="zh-CN" sz="2400" b="1" baseline="-30000" dirty="0" smtClean="0">
                <a:solidFill>
                  <a:srgbClr val="CC3300"/>
                </a:solidFill>
                <a:latin typeface="Times New Roman" panose="02020603050405020304" pitchFamily="18" charset="0"/>
                <a:cs typeface="Times New Roman" panose="02020603050405020304" pitchFamily="18" charset="0"/>
              </a:rPr>
              <a:t>2</a:t>
            </a:r>
            <a:r>
              <a:rPr lang="en-US" altLang="zh-CN" sz="2400" b="1" dirty="0" smtClean="0">
                <a:solidFill>
                  <a:srgbClr val="CC3300"/>
                </a:solidFill>
                <a:latin typeface="Times New Roman" panose="02020603050405020304" pitchFamily="18" charset="0"/>
                <a:cs typeface="Times New Roman" panose="02020603050405020304" pitchFamily="18" charset="0"/>
              </a:rPr>
              <a:t>)</a:t>
            </a:r>
            <a:r>
              <a:rPr lang="en-US" altLang="zh-CN" b="1" dirty="0" smtClean="0">
                <a:solidFill>
                  <a:srgbClr val="CC3300"/>
                </a:solidFill>
                <a:latin typeface="Times New Roman" panose="02020603050405020304" pitchFamily="18" charset="0"/>
                <a:cs typeface="Times New Roman" panose="02020603050405020304" pitchFamily="18" charset="0"/>
              </a:rPr>
              <a:t>=0.0000V</a:t>
            </a:r>
          </a:p>
          <a:p>
            <a:pPr algn="just" eaLnBrk="1" hangingPunct="1">
              <a:buFont typeface="Wingdings" pitchFamily="2" charset="2"/>
              <a:buNone/>
              <a:defRPr/>
            </a:pPr>
            <a:r>
              <a:rPr lang="zh-CN" altLang="en-US" b="1" dirty="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zh-CN" altLang="en-US" b="1" dirty="0" smtClean="0">
                <a:solidFill>
                  <a:srgbClr val="0000CC"/>
                </a:solidFill>
                <a:latin typeface="Times New Roman" panose="02020603050405020304" pitchFamily="18" charset="0"/>
                <a:cs typeface="Times New Roman" panose="02020603050405020304" pitchFamily="18" charset="0"/>
              </a:rPr>
              <a:t>所以</a:t>
            </a:r>
            <a:r>
              <a:rPr lang="en-US" altLang="zh-CN" b="1" dirty="0" smtClean="0">
                <a:solidFill>
                  <a:srgbClr val="0000CC"/>
                </a:solidFill>
                <a:latin typeface="Times New Roman" panose="02020603050405020304" pitchFamily="18" charset="0"/>
                <a:cs typeface="Times New Roman" panose="02020603050405020304" pitchFamily="18" charset="0"/>
              </a:rPr>
              <a:t>Cu</a:t>
            </a:r>
            <a:r>
              <a:rPr lang="en-US" altLang="zh-CN" b="1" baseline="30000" dirty="0" smtClean="0">
                <a:solidFill>
                  <a:srgbClr val="0000CC"/>
                </a:solidFill>
                <a:latin typeface="Times New Roman" panose="02020603050405020304" pitchFamily="18" charset="0"/>
                <a:cs typeface="Times New Roman" panose="02020603050405020304" pitchFamily="18" charset="0"/>
              </a:rPr>
              <a:t>2</a:t>
            </a:r>
            <a:r>
              <a:rPr lang="zh-CN" altLang="en-US" b="1" baseline="30000" dirty="0" smtClean="0">
                <a:solidFill>
                  <a:srgbClr val="0000CC"/>
                </a:solidFill>
                <a:latin typeface="Times New Roman" panose="02020603050405020304" pitchFamily="18" charset="0"/>
                <a:cs typeface="Times New Roman" panose="02020603050405020304" pitchFamily="18" charset="0"/>
              </a:rPr>
              <a:t>＋</a:t>
            </a:r>
            <a:r>
              <a:rPr lang="zh-CN" altLang="en-US" b="1" dirty="0" smtClean="0">
                <a:solidFill>
                  <a:srgbClr val="0000CC"/>
                </a:solidFill>
                <a:latin typeface="Times New Roman" panose="02020603050405020304" pitchFamily="18" charset="0"/>
                <a:cs typeface="Times New Roman" panose="02020603050405020304" pitchFamily="18" charset="0"/>
              </a:rPr>
              <a:t>在阴极得电子析出</a:t>
            </a:r>
            <a:r>
              <a:rPr lang="en-US" altLang="zh-CN" b="1" dirty="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Cu</a:t>
            </a:r>
            <a:r>
              <a:rPr lang="zh-CN" altLang="en-US" b="1" dirty="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zh-CN" altLang="en-US" b="1" dirty="0" smtClean="0">
                <a:solidFill>
                  <a:srgbClr val="0000CC"/>
                </a:solidFill>
                <a:latin typeface="Times New Roman" panose="02020603050405020304" pitchFamily="18" charset="0"/>
                <a:cs typeface="Times New Roman" panose="02020603050405020304" pitchFamily="18" charset="0"/>
              </a:rPr>
              <a:t>电极反应为</a:t>
            </a:r>
          </a:p>
          <a:p>
            <a:pPr algn="ctr" eaLnBrk="1" hangingPunct="1">
              <a:buFont typeface="Wingdings" pitchFamily="2" charset="2"/>
              <a:buNone/>
              <a:defRPr/>
            </a:pPr>
            <a:r>
              <a:rPr lang="en-US" altLang="zh-CN" b="1" dirty="0" smtClean="0">
                <a:solidFill>
                  <a:srgbClr val="CC3300"/>
                </a:solidFill>
                <a:latin typeface="Times New Roman" panose="02020603050405020304" pitchFamily="18" charset="0"/>
                <a:cs typeface="Times New Roman" panose="02020603050405020304" pitchFamily="18" charset="0"/>
              </a:rPr>
              <a:t>Cu</a:t>
            </a:r>
            <a:r>
              <a:rPr lang="en-US" altLang="zh-CN" b="1" baseline="30000" dirty="0" smtClean="0">
                <a:solidFill>
                  <a:srgbClr val="CC3300"/>
                </a:solidFill>
                <a:latin typeface="Times New Roman" panose="02020603050405020304" pitchFamily="18" charset="0"/>
                <a:cs typeface="Times New Roman" panose="02020603050405020304" pitchFamily="18" charset="0"/>
              </a:rPr>
              <a:t>2+</a:t>
            </a:r>
            <a:r>
              <a:rPr lang="en-US" altLang="zh-CN" b="1" dirty="0" smtClean="0">
                <a:solidFill>
                  <a:srgbClr val="CC3300"/>
                </a:solidFill>
                <a:latin typeface="Times New Roman" panose="02020603050405020304" pitchFamily="18" charset="0"/>
                <a:cs typeface="Times New Roman" panose="02020603050405020304" pitchFamily="18" charset="0"/>
              </a:rPr>
              <a:t>+2e</a:t>
            </a:r>
            <a:r>
              <a:rPr lang="en-US" altLang="zh-CN" b="1" baseline="30000" dirty="0" smtClean="0">
                <a:solidFill>
                  <a:srgbClr val="CC3300"/>
                </a:solidFill>
                <a:latin typeface="Times New Roman" panose="02020603050405020304" pitchFamily="18" charset="0"/>
                <a:cs typeface="Times New Roman" panose="02020603050405020304" pitchFamily="18" charset="0"/>
              </a:rPr>
              <a:t>-</a:t>
            </a:r>
            <a:r>
              <a:rPr lang="en-US" altLang="zh-CN" b="1" dirty="0" smtClean="0">
                <a:solidFill>
                  <a:srgbClr val="CC3300"/>
                </a:solidFill>
                <a:latin typeface="Times New Roman" panose="02020603050405020304" pitchFamily="18" charset="0"/>
                <a:cs typeface="Times New Roman" panose="02020603050405020304" pitchFamily="18" charset="0"/>
              </a:rPr>
              <a:t>→Cu</a:t>
            </a:r>
          </a:p>
          <a:p>
            <a:pPr algn="ctr" eaLnBrk="1" hangingPunct="1">
              <a:buFont typeface="Wingdings" pitchFamily="2" charset="2"/>
              <a:buNone/>
              <a:defRPr/>
            </a:pPr>
            <a:endParaRPr lang="en-US" altLang="zh-CN" b="1" dirty="0" smtClean="0">
              <a:solidFill>
                <a:srgbClr val="CC3300"/>
              </a:solidFill>
              <a:latin typeface="Times New Roman" panose="02020603050405020304" pitchFamily="18" charset="0"/>
              <a:cs typeface="Times New Roman" panose="02020603050405020304" pitchFamily="18"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mn-ea"/>
                <a:cs typeface="Times New Roman" panose="02020603050405020304" pitchFamily="18" charset="0"/>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3219">
                                            <p:txEl>
                                              <p:pRg st="1" end="1"/>
                                            </p:txEl>
                                          </p:spTgt>
                                        </p:tgtEl>
                                        <p:attrNameLst>
                                          <p:attrName>style.visibility</p:attrName>
                                        </p:attrNameLst>
                                      </p:cBhvr>
                                      <p:to>
                                        <p:strVal val="visible"/>
                                      </p:to>
                                    </p:set>
                                    <p:animEffect transition="in" filter="dissolve">
                                      <p:cBhvr>
                                        <p:cTn id="7" dur="500"/>
                                        <p:tgtEl>
                                          <p:spTgt spid="3932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3219">
                                            <p:txEl>
                                              <p:pRg st="2" end="2"/>
                                            </p:txEl>
                                          </p:spTgt>
                                        </p:tgtEl>
                                        <p:attrNameLst>
                                          <p:attrName>style.visibility</p:attrName>
                                        </p:attrNameLst>
                                      </p:cBhvr>
                                      <p:to>
                                        <p:strVal val="visible"/>
                                      </p:to>
                                    </p:set>
                                    <p:animEffect transition="in" filter="dissolve">
                                      <p:cBhvr>
                                        <p:cTn id="12" dur="500"/>
                                        <p:tgtEl>
                                          <p:spTgt spid="3932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93219">
                                            <p:txEl>
                                              <p:pRg st="3" end="3"/>
                                            </p:txEl>
                                          </p:spTgt>
                                        </p:tgtEl>
                                        <p:attrNameLst>
                                          <p:attrName>style.visibility</p:attrName>
                                        </p:attrNameLst>
                                      </p:cBhvr>
                                      <p:to>
                                        <p:strVal val="visible"/>
                                      </p:to>
                                    </p:set>
                                    <p:animEffect transition="in" filter="dissolve">
                                      <p:cBhvr>
                                        <p:cTn id="17" dur="500"/>
                                        <p:tgtEl>
                                          <p:spTgt spid="39321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3219">
                                            <p:txEl>
                                              <p:pRg st="4" end="4"/>
                                            </p:txEl>
                                          </p:spTgt>
                                        </p:tgtEl>
                                        <p:attrNameLst>
                                          <p:attrName>style.visibility</p:attrName>
                                        </p:attrNameLst>
                                      </p:cBhvr>
                                      <p:to>
                                        <p:strVal val="visible"/>
                                      </p:to>
                                    </p:set>
                                    <p:animEffect transition="in" filter="dissolve">
                                      <p:cBhvr>
                                        <p:cTn id="22" dur="500"/>
                                        <p:tgtEl>
                                          <p:spTgt spid="39321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93219">
                                            <p:txEl>
                                              <p:pRg st="5" end="5"/>
                                            </p:txEl>
                                          </p:spTgt>
                                        </p:tgtEl>
                                        <p:attrNameLst>
                                          <p:attrName>style.visibility</p:attrName>
                                        </p:attrNameLst>
                                      </p:cBhvr>
                                      <p:to>
                                        <p:strVal val="visible"/>
                                      </p:to>
                                    </p:set>
                                    <p:animEffect transition="in" filter="dissolve">
                                      <p:cBhvr>
                                        <p:cTn id="27" dur="500"/>
                                        <p:tgtEl>
                                          <p:spTgt spid="3932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19" grpId="0" build="p"/>
    </p:bldLst>
  </p:timing>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4243" name="Rectangle 3"/>
          <p:cNvSpPr>
            <a:spLocks noGrp="1" noChangeArrowheads="1"/>
          </p:cNvSpPr>
          <p:nvPr>
            <p:ph type="body" idx="4294967295"/>
          </p:nvPr>
        </p:nvSpPr>
        <p:spPr>
          <a:xfrm>
            <a:off x="539750" y="765175"/>
            <a:ext cx="8353425" cy="5524500"/>
          </a:xfrm>
        </p:spPr>
        <p:txBody>
          <a:bodyPr/>
          <a:lstStyle/>
          <a:p>
            <a:pPr algn="just" eaLnBrk="1" hangingPunct="1">
              <a:lnSpc>
                <a:spcPct val="90000"/>
              </a:lnSpc>
              <a:buFont typeface="Wingdings" pitchFamily="2" charset="2"/>
              <a:buNone/>
              <a:defRPr/>
            </a:pPr>
            <a:r>
              <a:rPr lang="en-US" altLang="zh-CN" sz="3400" b="1" dirty="0" smtClean="0">
                <a:latin typeface="Times New Roman" panose="02020603050405020304" pitchFamily="18" charset="0"/>
                <a:cs typeface="Times New Roman" panose="02020603050405020304" pitchFamily="18" charset="0"/>
              </a:rPr>
              <a:t>       </a:t>
            </a:r>
            <a:r>
              <a:rPr lang="zh-CN" altLang="en-US" b="1" dirty="0" smtClean="0">
                <a:solidFill>
                  <a:srgbClr val="0000CC"/>
                </a:solidFill>
                <a:latin typeface="Times New Roman" panose="02020603050405020304" pitchFamily="18" charset="0"/>
                <a:cs typeface="Times New Roman" panose="02020603050405020304" pitchFamily="18" charset="0"/>
              </a:rPr>
              <a:t>溶液中移向阳极的</a:t>
            </a:r>
            <a:r>
              <a:rPr lang="en-US" altLang="zh-CN" b="1" dirty="0" smtClean="0">
                <a:solidFill>
                  <a:srgbClr val="0000CC"/>
                </a:solidFill>
                <a:latin typeface="Times New Roman" panose="02020603050405020304" pitchFamily="18" charset="0"/>
                <a:cs typeface="Times New Roman" panose="02020603050405020304" pitchFamily="18" charset="0"/>
              </a:rPr>
              <a:t>SO</a:t>
            </a:r>
            <a:r>
              <a:rPr lang="en-US" altLang="zh-CN" b="1" baseline="-30000" dirty="0" smtClean="0">
                <a:solidFill>
                  <a:srgbClr val="0000CC"/>
                </a:solidFill>
                <a:latin typeface="Times New Roman" panose="02020603050405020304" pitchFamily="18" charset="0"/>
                <a:cs typeface="Times New Roman" panose="02020603050405020304" pitchFamily="18" charset="0"/>
              </a:rPr>
              <a:t>4</a:t>
            </a:r>
            <a:r>
              <a:rPr lang="en-US" altLang="zh-CN" b="1" baseline="30000" dirty="0" smtClean="0">
                <a:solidFill>
                  <a:srgbClr val="0000CC"/>
                </a:solidFill>
                <a:latin typeface="Times New Roman" panose="02020603050405020304" pitchFamily="18" charset="0"/>
                <a:cs typeface="Times New Roman" panose="02020603050405020304" pitchFamily="18" charset="0"/>
              </a:rPr>
              <a:t>2-</a:t>
            </a:r>
            <a:r>
              <a:rPr lang="zh-CN" altLang="en-US" b="1" dirty="0" smtClean="0">
                <a:solidFill>
                  <a:srgbClr val="0000CC"/>
                </a:solidFill>
                <a:latin typeface="Times New Roman" panose="02020603050405020304" pitchFamily="18" charset="0"/>
                <a:cs typeface="Times New Roman" panose="02020603050405020304" pitchFamily="18" charset="0"/>
              </a:rPr>
              <a:t>、</a:t>
            </a:r>
            <a:r>
              <a:rPr lang="en-US" altLang="zh-CN" b="1" dirty="0" smtClean="0">
                <a:solidFill>
                  <a:srgbClr val="0000CC"/>
                </a:solidFill>
                <a:latin typeface="Times New Roman" panose="02020603050405020304" pitchFamily="18" charset="0"/>
                <a:cs typeface="Times New Roman" panose="02020603050405020304" pitchFamily="18" charset="0"/>
              </a:rPr>
              <a:t>OH</a:t>
            </a:r>
            <a:r>
              <a:rPr lang="en-US" altLang="zh-CN" b="1" baseline="30000" dirty="0" smtClean="0">
                <a:solidFill>
                  <a:srgbClr val="0000CC"/>
                </a:solidFill>
                <a:latin typeface="Times New Roman" panose="02020603050405020304" pitchFamily="18" charset="0"/>
                <a:cs typeface="Times New Roman" panose="02020603050405020304" pitchFamily="18" charset="0"/>
              </a:rPr>
              <a:t>-</a:t>
            </a:r>
            <a:r>
              <a:rPr lang="zh-CN" altLang="en-US" b="1" dirty="0" smtClean="0">
                <a:solidFill>
                  <a:srgbClr val="0000CC"/>
                </a:solidFill>
                <a:latin typeface="Times New Roman" panose="02020603050405020304" pitchFamily="18" charset="0"/>
                <a:cs typeface="Times New Roman" panose="02020603050405020304" pitchFamily="18" charset="0"/>
              </a:rPr>
              <a:t>和铜电极都</a:t>
            </a:r>
          </a:p>
          <a:p>
            <a:pPr algn="just" eaLnBrk="1" hangingPunct="1">
              <a:lnSpc>
                <a:spcPct val="90000"/>
              </a:lnSpc>
              <a:buFont typeface="Wingdings" pitchFamily="2" charset="2"/>
              <a:buNone/>
              <a:defRPr/>
            </a:pPr>
            <a:r>
              <a:rPr lang="zh-CN" altLang="en-US" b="1" dirty="0" smtClean="0">
                <a:solidFill>
                  <a:srgbClr val="0000CC"/>
                </a:solidFill>
                <a:latin typeface="Times New Roman" panose="02020603050405020304" pitchFamily="18" charset="0"/>
                <a:cs typeface="Times New Roman" panose="02020603050405020304" pitchFamily="18" charset="0"/>
              </a:rPr>
              <a:t>可能发生氧化反应。查附录六得：</a:t>
            </a:r>
          </a:p>
          <a:p>
            <a:pPr algn="just" eaLnBrk="1" hangingPunct="1">
              <a:lnSpc>
                <a:spcPct val="90000"/>
              </a:lnSpc>
              <a:buFont typeface="Wingdings" pitchFamily="2" charset="2"/>
              <a:buNone/>
              <a:defRPr/>
            </a:pPr>
            <a:r>
              <a:rPr lang="zh-CN" altLang="en-US" sz="3400" b="1" dirty="0" smtClean="0">
                <a:latin typeface="Times New Roman" panose="02020603050405020304" pitchFamily="18" charset="0"/>
                <a:cs typeface="Times New Roman" panose="02020603050405020304" pitchFamily="18" charset="0"/>
                <a:sym typeface="Symbol" pitchFamily="18" charset="2"/>
              </a:rPr>
              <a:t>        </a:t>
            </a:r>
            <a:r>
              <a:rPr lang="en-US" altLang="zh-CN" b="1" dirty="0" smtClean="0">
                <a:solidFill>
                  <a:srgbClr val="CC3300"/>
                </a:solidFill>
                <a:latin typeface="Times New Roman" panose="02020603050405020304" pitchFamily="18" charset="0"/>
                <a:cs typeface="Times New Roman" panose="02020603050405020304" pitchFamily="18" charset="0"/>
                <a:sym typeface="Symbol" pitchFamily="18" charset="2"/>
              </a:rPr>
              <a:t>E</a:t>
            </a:r>
            <a:r>
              <a:rPr lang="en-US" altLang="zh-CN" b="1" baseline="30000" dirty="0" smtClean="0">
                <a:solidFill>
                  <a:srgbClr val="CC3300"/>
                </a:solidFill>
                <a:latin typeface="Times New Roman" panose="02020603050405020304" pitchFamily="18" charset="0"/>
                <a:cs typeface="Times New Roman" panose="02020603050405020304" pitchFamily="18" charset="0"/>
              </a:rPr>
              <a:t>Θ</a:t>
            </a:r>
            <a:r>
              <a:rPr lang="en-US" altLang="zh-CN" b="1" dirty="0" smtClean="0">
                <a:solidFill>
                  <a:srgbClr val="CC3300"/>
                </a:solidFill>
                <a:latin typeface="Times New Roman" panose="02020603050405020304" pitchFamily="18" charset="0"/>
                <a:cs typeface="Times New Roman" panose="02020603050405020304" pitchFamily="18" charset="0"/>
              </a:rPr>
              <a:t>(Cu</a:t>
            </a:r>
            <a:r>
              <a:rPr lang="en-US" altLang="zh-CN" b="1" baseline="30000" dirty="0" smtClean="0">
                <a:solidFill>
                  <a:srgbClr val="CC3300"/>
                </a:solidFill>
                <a:latin typeface="Times New Roman" panose="02020603050405020304" pitchFamily="18" charset="0"/>
                <a:cs typeface="Times New Roman" panose="02020603050405020304" pitchFamily="18" charset="0"/>
              </a:rPr>
              <a:t>2+</a:t>
            </a:r>
            <a:r>
              <a:rPr lang="en-US" altLang="zh-CN" b="1" dirty="0" smtClean="0">
                <a:solidFill>
                  <a:srgbClr val="CC3300"/>
                </a:solidFill>
                <a:latin typeface="Times New Roman" panose="02020603050405020304" pitchFamily="18" charset="0"/>
                <a:cs typeface="Times New Roman" panose="02020603050405020304" pitchFamily="18" charset="0"/>
              </a:rPr>
              <a:t>/Cu)=0.3419V</a:t>
            </a:r>
          </a:p>
          <a:p>
            <a:pPr algn="just" eaLnBrk="1" hangingPunct="1">
              <a:lnSpc>
                <a:spcPct val="90000"/>
              </a:lnSpc>
              <a:buFont typeface="Wingdings" pitchFamily="2" charset="2"/>
              <a:buNone/>
              <a:defRPr/>
            </a:pPr>
            <a:r>
              <a:rPr lang="en-US" altLang="zh-CN" b="1" dirty="0" smtClean="0">
                <a:solidFill>
                  <a:srgbClr val="CC3300"/>
                </a:solidFill>
                <a:latin typeface="Times New Roman" panose="02020603050405020304" pitchFamily="18" charset="0"/>
                <a:cs typeface="Times New Roman" panose="02020603050405020304" pitchFamily="18" charset="0"/>
                <a:sym typeface="Symbol" pitchFamily="18" charset="2"/>
              </a:rPr>
              <a:t>         E</a:t>
            </a:r>
            <a:r>
              <a:rPr lang="en-US" altLang="zh-CN" b="1" baseline="30000" dirty="0" smtClean="0">
                <a:solidFill>
                  <a:srgbClr val="CC3300"/>
                </a:solidFill>
                <a:latin typeface="Times New Roman" panose="02020603050405020304" pitchFamily="18" charset="0"/>
                <a:cs typeface="Times New Roman" panose="02020603050405020304" pitchFamily="18" charset="0"/>
              </a:rPr>
              <a:t>Θ</a:t>
            </a:r>
            <a:r>
              <a:rPr lang="en-US" altLang="zh-CN" b="1" dirty="0" smtClean="0">
                <a:solidFill>
                  <a:srgbClr val="CC3300"/>
                </a:solidFill>
                <a:latin typeface="Times New Roman" panose="02020603050405020304" pitchFamily="18" charset="0"/>
                <a:cs typeface="Times New Roman" panose="02020603050405020304" pitchFamily="18" charset="0"/>
              </a:rPr>
              <a:t>(S</a:t>
            </a:r>
            <a:r>
              <a:rPr lang="en-US" altLang="zh-CN" b="1" baseline="-30000" dirty="0" smtClean="0">
                <a:solidFill>
                  <a:srgbClr val="CC3300"/>
                </a:solidFill>
                <a:latin typeface="Times New Roman" panose="02020603050405020304" pitchFamily="18" charset="0"/>
                <a:cs typeface="Times New Roman" panose="02020603050405020304" pitchFamily="18" charset="0"/>
              </a:rPr>
              <a:t>2</a:t>
            </a:r>
            <a:r>
              <a:rPr lang="en-US" altLang="zh-CN" b="1" dirty="0" smtClean="0">
                <a:solidFill>
                  <a:srgbClr val="CC3300"/>
                </a:solidFill>
                <a:latin typeface="Times New Roman" panose="02020603050405020304" pitchFamily="18" charset="0"/>
                <a:cs typeface="Times New Roman" panose="02020603050405020304" pitchFamily="18" charset="0"/>
              </a:rPr>
              <a:t>O</a:t>
            </a:r>
            <a:r>
              <a:rPr lang="en-US" altLang="zh-CN" b="1" baseline="-30000" dirty="0" smtClean="0">
                <a:solidFill>
                  <a:srgbClr val="CC3300"/>
                </a:solidFill>
                <a:latin typeface="Times New Roman" panose="02020603050405020304" pitchFamily="18" charset="0"/>
                <a:cs typeface="Times New Roman" panose="02020603050405020304" pitchFamily="18" charset="0"/>
              </a:rPr>
              <a:t>8</a:t>
            </a:r>
            <a:r>
              <a:rPr lang="en-US" altLang="zh-CN" b="1" baseline="30000" dirty="0" smtClean="0">
                <a:solidFill>
                  <a:srgbClr val="CC3300"/>
                </a:solidFill>
                <a:latin typeface="Times New Roman" panose="02020603050405020304" pitchFamily="18" charset="0"/>
                <a:cs typeface="Times New Roman" panose="02020603050405020304" pitchFamily="18" charset="0"/>
              </a:rPr>
              <a:t>2-</a:t>
            </a:r>
            <a:r>
              <a:rPr lang="en-US" altLang="zh-CN" b="1" dirty="0" smtClean="0">
                <a:solidFill>
                  <a:srgbClr val="CC3300"/>
                </a:solidFill>
                <a:latin typeface="Times New Roman" panose="02020603050405020304" pitchFamily="18" charset="0"/>
                <a:cs typeface="Times New Roman" panose="02020603050405020304" pitchFamily="18" charset="0"/>
              </a:rPr>
              <a:t>/SO</a:t>
            </a:r>
            <a:r>
              <a:rPr lang="en-US" altLang="zh-CN" b="1" baseline="-30000" dirty="0" smtClean="0">
                <a:solidFill>
                  <a:srgbClr val="CC3300"/>
                </a:solidFill>
                <a:latin typeface="Times New Roman" panose="02020603050405020304" pitchFamily="18" charset="0"/>
                <a:cs typeface="Times New Roman" panose="02020603050405020304" pitchFamily="18" charset="0"/>
              </a:rPr>
              <a:t>4</a:t>
            </a:r>
            <a:r>
              <a:rPr lang="en-US" altLang="zh-CN" b="1" baseline="30000" dirty="0" smtClean="0">
                <a:solidFill>
                  <a:srgbClr val="CC3300"/>
                </a:solidFill>
                <a:latin typeface="Times New Roman" panose="02020603050405020304" pitchFamily="18" charset="0"/>
                <a:cs typeface="Times New Roman" panose="02020603050405020304" pitchFamily="18" charset="0"/>
              </a:rPr>
              <a:t>2-</a:t>
            </a:r>
            <a:r>
              <a:rPr lang="en-US" altLang="zh-CN" b="1" dirty="0" smtClean="0">
                <a:solidFill>
                  <a:srgbClr val="CC3300"/>
                </a:solidFill>
                <a:latin typeface="Times New Roman" panose="02020603050405020304" pitchFamily="18" charset="0"/>
                <a:cs typeface="Times New Roman" panose="02020603050405020304" pitchFamily="18" charset="0"/>
              </a:rPr>
              <a:t>)=2.010V</a:t>
            </a:r>
          </a:p>
          <a:p>
            <a:pPr algn="just" eaLnBrk="1" hangingPunct="1">
              <a:lnSpc>
                <a:spcPct val="90000"/>
              </a:lnSpc>
              <a:buFont typeface="Wingdings" pitchFamily="2" charset="2"/>
              <a:buNone/>
              <a:defRPr/>
            </a:pPr>
            <a:r>
              <a:rPr lang="en-US" altLang="zh-CN" b="1" dirty="0" smtClean="0">
                <a:solidFill>
                  <a:srgbClr val="CC3300"/>
                </a:solidFill>
                <a:latin typeface="Times New Roman" panose="02020603050405020304" pitchFamily="18" charset="0"/>
                <a:cs typeface="Times New Roman" panose="02020603050405020304" pitchFamily="18" charset="0"/>
                <a:sym typeface="Symbol" pitchFamily="18" charset="2"/>
              </a:rPr>
              <a:t>         E</a:t>
            </a:r>
            <a:r>
              <a:rPr lang="en-US" altLang="zh-CN" b="1" baseline="30000" dirty="0" smtClean="0">
                <a:solidFill>
                  <a:srgbClr val="CC3300"/>
                </a:solidFill>
                <a:latin typeface="Times New Roman" panose="02020603050405020304" pitchFamily="18" charset="0"/>
                <a:cs typeface="Times New Roman" panose="02020603050405020304" pitchFamily="18" charset="0"/>
              </a:rPr>
              <a:t>Θ</a:t>
            </a:r>
            <a:r>
              <a:rPr lang="en-US" altLang="zh-CN" b="1" dirty="0" smtClean="0">
                <a:solidFill>
                  <a:srgbClr val="CC3300"/>
                </a:solidFill>
                <a:latin typeface="Times New Roman" panose="02020603050405020304" pitchFamily="18" charset="0"/>
                <a:cs typeface="Times New Roman" panose="02020603050405020304" pitchFamily="18" charset="0"/>
              </a:rPr>
              <a:t>(O</a:t>
            </a:r>
            <a:r>
              <a:rPr lang="en-US" altLang="zh-CN" b="1" baseline="30000" dirty="0" smtClean="0">
                <a:solidFill>
                  <a:srgbClr val="CC3300"/>
                </a:solidFill>
                <a:latin typeface="Times New Roman" panose="02020603050405020304" pitchFamily="18" charset="0"/>
                <a:cs typeface="Times New Roman" panose="02020603050405020304" pitchFamily="18" charset="0"/>
              </a:rPr>
              <a:t> </a:t>
            </a:r>
            <a:r>
              <a:rPr lang="en-US" altLang="zh-CN" b="1" baseline="-30000" dirty="0" smtClean="0">
                <a:solidFill>
                  <a:srgbClr val="CC3300"/>
                </a:solidFill>
                <a:latin typeface="Times New Roman" panose="02020603050405020304" pitchFamily="18" charset="0"/>
                <a:cs typeface="Times New Roman" panose="02020603050405020304" pitchFamily="18" charset="0"/>
              </a:rPr>
              <a:t>2</a:t>
            </a:r>
            <a:r>
              <a:rPr lang="en-US" altLang="zh-CN" b="1" dirty="0" smtClean="0">
                <a:solidFill>
                  <a:srgbClr val="CC3300"/>
                </a:solidFill>
                <a:latin typeface="Times New Roman" panose="02020603050405020304" pitchFamily="18" charset="0"/>
                <a:cs typeface="Times New Roman" panose="02020603050405020304" pitchFamily="18" charset="0"/>
              </a:rPr>
              <a:t>/OH</a:t>
            </a:r>
            <a:r>
              <a:rPr lang="en-US" altLang="zh-CN" b="1" baseline="30000" dirty="0" smtClean="0">
                <a:solidFill>
                  <a:srgbClr val="CC3300"/>
                </a:solidFill>
                <a:latin typeface="Times New Roman" panose="02020603050405020304" pitchFamily="18" charset="0"/>
                <a:cs typeface="Times New Roman" panose="02020603050405020304" pitchFamily="18" charset="0"/>
              </a:rPr>
              <a:t>-</a:t>
            </a:r>
            <a:r>
              <a:rPr lang="en-US" altLang="zh-CN" b="1" dirty="0" smtClean="0">
                <a:solidFill>
                  <a:srgbClr val="CC3300"/>
                </a:solidFill>
                <a:latin typeface="Times New Roman" panose="02020603050405020304" pitchFamily="18" charset="0"/>
                <a:cs typeface="Times New Roman" panose="02020603050405020304" pitchFamily="18" charset="0"/>
              </a:rPr>
              <a:t>)=0.401V</a:t>
            </a:r>
          </a:p>
          <a:p>
            <a:pPr algn="just" eaLnBrk="1" hangingPunct="1">
              <a:lnSpc>
                <a:spcPct val="90000"/>
              </a:lnSpc>
              <a:buFont typeface="Wingdings" pitchFamily="2" charset="2"/>
              <a:buNone/>
              <a:defRPr/>
            </a:pPr>
            <a:r>
              <a:rPr lang="en-US" altLang="zh-CN" sz="3400" b="1" dirty="0" smtClean="0">
                <a:latin typeface="Times New Roman" panose="02020603050405020304" pitchFamily="18" charset="0"/>
                <a:cs typeface="Times New Roman" panose="02020603050405020304" pitchFamily="18" charset="0"/>
              </a:rPr>
              <a:t>  </a:t>
            </a:r>
            <a:r>
              <a:rPr lang="zh-CN" altLang="en-US" b="1" dirty="0" smtClean="0">
                <a:solidFill>
                  <a:srgbClr val="0000CC"/>
                </a:solidFill>
                <a:latin typeface="Times New Roman" panose="02020603050405020304" pitchFamily="18" charset="0"/>
                <a:cs typeface="Times New Roman" panose="02020603050405020304" pitchFamily="18" charset="0"/>
              </a:rPr>
              <a:t>其中</a:t>
            </a:r>
            <a:r>
              <a:rPr lang="en-US" altLang="zh-CN" b="1" dirty="0" smtClean="0">
                <a:solidFill>
                  <a:srgbClr val="0000CC"/>
                </a:solidFill>
                <a:latin typeface="Times New Roman" panose="02020603050405020304" pitchFamily="18" charset="0"/>
                <a:cs typeface="Times New Roman" panose="02020603050405020304" pitchFamily="18" charset="0"/>
                <a:sym typeface="Symbol" pitchFamily="18" charset="2"/>
              </a:rPr>
              <a:t>E</a:t>
            </a:r>
            <a:r>
              <a:rPr lang="en-US" altLang="zh-CN" b="1" baseline="30000" dirty="0" smtClean="0">
                <a:solidFill>
                  <a:srgbClr val="0000CC"/>
                </a:solidFill>
                <a:latin typeface="Times New Roman" panose="02020603050405020304" pitchFamily="18" charset="0"/>
                <a:cs typeface="Times New Roman" panose="02020603050405020304" pitchFamily="18" charset="0"/>
              </a:rPr>
              <a:t>Θ</a:t>
            </a:r>
            <a:r>
              <a:rPr lang="zh-CN" altLang="en-US" b="1" dirty="0" smtClean="0">
                <a:solidFill>
                  <a:srgbClr val="0000CC"/>
                </a:solidFill>
                <a:latin typeface="Times New Roman" panose="02020603050405020304" pitchFamily="18" charset="0"/>
                <a:cs typeface="Times New Roman" panose="02020603050405020304" pitchFamily="18" charset="0"/>
              </a:rPr>
              <a:t>代数值小的还原物质为</a:t>
            </a:r>
            <a:r>
              <a:rPr lang="en-US" altLang="zh-CN" b="1" dirty="0" smtClean="0">
                <a:solidFill>
                  <a:srgbClr val="0000CC"/>
                </a:solidFill>
                <a:latin typeface="Times New Roman" panose="02020603050405020304" pitchFamily="18" charset="0"/>
                <a:cs typeface="Times New Roman" panose="02020603050405020304" pitchFamily="18" charset="0"/>
              </a:rPr>
              <a:t>Cu,</a:t>
            </a:r>
            <a:r>
              <a:rPr lang="zh-CN" altLang="en-US" b="1" dirty="0" smtClean="0">
                <a:solidFill>
                  <a:srgbClr val="0000CC"/>
                </a:solidFill>
                <a:latin typeface="Times New Roman" panose="02020603050405020304" pitchFamily="18" charset="0"/>
                <a:cs typeface="Times New Roman" panose="02020603050405020304" pitchFamily="18" charset="0"/>
              </a:rPr>
              <a:t>首先在阳</a:t>
            </a:r>
          </a:p>
          <a:p>
            <a:pPr algn="just" eaLnBrk="1" hangingPunct="1">
              <a:lnSpc>
                <a:spcPct val="90000"/>
              </a:lnSpc>
              <a:buFont typeface="Wingdings" pitchFamily="2" charset="2"/>
              <a:buNone/>
              <a:defRPr/>
            </a:pPr>
            <a:r>
              <a:rPr lang="zh-CN" altLang="en-US" b="1" dirty="0" smtClean="0">
                <a:solidFill>
                  <a:srgbClr val="0000CC"/>
                </a:solidFill>
                <a:latin typeface="Times New Roman" panose="02020603050405020304" pitchFamily="18" charset="0"/>
                <a:cs typeface="Times New Roman" panose="02020603050405020304" pitchFamily="18" charset="0"/>
              </a:rPr>
              <a:t>极失去电子，转变为</a:t>
            </a:r>
            <a:r>
              <a:rPr lang="en-US" altLang="zh-CN" b="1" dirty="0" smtClean="0">
                <a:solidFill>
                  <a:srgbClr val="0000CC"/>
                </a:solidFill>
                <a:latin typeface="Times New Roman" panose="02020603050405020304" pitchFamily="18" charset="0"/>
                <a:cs typeface="Times New Roman" panose="02020603050405020304" pitchFamily="18" charset="0"/>
              </a:rPr>
              <a:t>Cu</a:t>
            </a:r>
            <a:r>
              <a:rPr lang="en-US" altLang="zh-CN" b="1" baseline="30000" dirty="0" smtClean="0">
                <a:solidFill>
                  <a:srgbClr val="0000CC"/>
                </a:solidFill>
                <a:latin typeface="Times New Roman" panose="02020603050405020304" pitchFamily="18" charset="0"/>
                <a:cs typeface="Times New Roman" panose="02020603050405020304" pitchFamily="18" charset="0"/>
              </a:rPr>
              <a:t>2+</a:t>
            </a:r>
            <a:r>
              <a:rPr lang="en-US" altLang="zh-CN" b="1" dirty="0" smtClean="0">
                <a:solidFill>
                  <a:srgbClr val="0000CC"/>
                </a:solidFill>
                <a:latin typeface="Times New Roman" panose="02020603050405020304" pitchFamily="18" charset="0"/>
                <a:cs typeface="Times New Roman" panose="02020603050405020304" pitchFamily="18" charset="0"/>
              </a:rPr>
              <a:t>,</a:t>
            </a:r>
            <a:r>
              <a:rPr lang="zh-CN" altLang="en-US" b="1" dirty="0" smtClean="0">
                <a:solidFill>
                  <a:srgbClr val="0000CC"/>
                </a:solidFill>
                <a:latin typeface="Times New Roman" panose="02020603050405020304" pitchFamily="18" charset="0"/>
                <a:cs typeface="Times New Roman" panose="02020603050405020304" pitchFamily="18" charset="0"/>
              </a:rPr>
              <a:t>发生阳极溶解，即：</a:t>
            </a:r>
          </a:p>
          <a:p>
            <a:pPr algn="ctr" eaLnBrk="1" hangingPunct="1">
              <a:lnSpc>
                <a:spcPct val="90000"/>
              </a:lnSpc>
              <a:buFont typeface="Wingdings" pitchFamily="2" charset="2"/>
              <a:buNone/>
              <a:defRPr/>
            </a:pPr>
            <a:r>
              <a:rPr lang="en-US" altLang="zh-CN" sz="3400" b="1" dirty="0" smtClean="0">
                <a:solidFill>
                  <a:srgbClr val="CC3300"/>
                </a:solidFill>
                <a:latin typeface="Times New Roman" panose="02020603050405020304" pitchFamily="18" charset="0"/>
                <a:cs typeface="Times New Roman" panose="02020603050405020304" pitchFamily="18" charset="0"/>
              </a:rPr>
              <a:t>Cu-2e</a:t>
            </a:r>
            <a:r>
              <a:rPr lang="en-US" altLang="zh-CN" sz="3400" b="1" baseline="30000" dirty="0" smtClean="0">
                <a:solidFill>
                  <a:srgbClr val="CC3300"/>
                </a:solidFill>
                <a:latin typeface="Times New Roman" panose="02020603050405020304" pitchFamily="18" charset="0"/>
                <a:cs typeface="Times New Roman" panose="02020603050405020304" pitchFamily="18" charset="0"/>
              </a:rPr>
              <a:t>-</a:t>
            </a:r>
            <a:r>
              <a:rPr lang="en-US" altLang="zh-CN" sz="3400" b="1" dirty="0" smtClean="0">
                <a:solidFill>
                  <a:srgbClr val="CC3300"/>
                </a:solidFill>
                <a:latin typeface="Times New Roman" panose="02020603050405020304" pitchFamily="18" charset="0"/>
                <a:cs typeface="Times New Roman" panose="02020603050405020304" pitchFamily="18" charset="0"/>
              </a:rPr>
              <a:t>→Cu</a:t>
            </a:r>
            <a:r>
              <a:rPr lang="en-US" altLang="zh-CN" sz="3400" b="1" baseline="30000" dirty="0" smtClean="0">
                <a:solidFill>
                  <a:srgbClr val="CC3300"/>
                </a:solidFill>
                <a:latin typeface="Times New Roman" panose="02020603050405020304" pitchFamily="18" charset="0"/>
                <a:cs typeface="Times New Roman" panose="02020603050405020304" pitchFamily="18" charset="0"/>
              </a:rPr>
              <a:t>2+</a:t>
            </a:r>
            <a:endParaRPr lang="en-US" altLang="zh-CN" sz="3400" b="1" dirty="0" smtClean="0">
              <a:solidFill>
                <a:srgbClr val="CC3300"/>
              </a:solidFill>
              <a:latin typeface="Times New Roman" panose="02020603050405020304" pitchFamily="18" charset="0"/>
              <a:cs typeface="Times New Roman" panose="02020603050405020304" pitchFamily="18" charset="0"/>
            </a:endParaRPr>
          </a:p>
          <a:p>
            <a:pPr algn="just" eaLnBrk="1" hangingPunct="1">
              <a:lnSpc>
                <a:spcPct val="90000"/>
              </a:lnSpc>
              <a:buFont typeface="Wingdings" pitchFamily="2" charset="2"/>
              <a:buNone/>
              <a:defRPr/>
            </a:pPr>
            <a:r>
              <a:rPr lang="en-US" altLang="zh-CN" sz="3400" b="1" dirty="0" smtClean="0">
                <a:latin typeface="Times New Roman" panose="02020603050405020304" pitchFamily="18" charset="0"/>
                <a:cs typeface="Times New Roman" panose="02020603050405020304" pitchFamily="18" charset="0"/>
              </a:rPr>
              <a:t>  </a:t>
            </a:r>
            <a:r>
              <a:rPr lang="zh-CN" altLang="en-US" b="1" dirty="0" smtClean="0">
                <a:solidFill>
                  <a:srgbClr val="0000CC"/>
                </a:solidFill>
                <a:latin typeface="Times New Roman" panose="02020603050405020304" pitchFamily="18" charset="0"/>
                <a:cs typeface="Times New Roman" panose="02020603050405020304" pitchFamily="18" charset="0"/>
              </a:rPr>
              <a:t>总反应为：</a:t>
            </a:r>
            <a:r>
              <a:rPr lang="en-US" altLang="zh-CN" sz="3400" b="1" dirty="0" smtClean="0">
                <a:solidFill>
                  <a:srgbClr val="CC3300"/>
                </a:solidFill>
                <a:latin typeface="Times New Roman" panose="02020603050405020304" pitchFamily="18" charset="0"/>
                <a:cs typeface="Times New Roman" panose="02020603050405020304" pitchFamily="18" charset="0"/>
              </a:rPr>
              <a:t>Cu</a:t>
            </a:r>
            <a:r>
              <a:rPr lang="en-US" altLang="zh-CN" sz="2400" b="1" dirty="0" smtClean="0">
                <a:solidFill>
                  <a:srgbClr val="CC3300"/>
                </a:solidFill>
                <a:latin typeface="Times New Roman" panose="02020603050405020304" pitchFamily="18" charset="0"/>
                <a:cs typeface="Times New Roman" panose="02020603050405020304" pitchFamily="18" charset="0"/>
              </a:rPr>
              <a:t>(</a:t>
            </a:r>
            <a:r>
              <a:rPr lang="zh-CN" altLang="en-US" sz="2400" b="1" dirty="0" smtClean="0">
                <a:solidFill>
                  <a:srgbClr val="CC3300"/>
                </a:solidFill>
                <a:latin typeface="Times New Roman" panose="02020603050405020304" pitchFamily="18" charset="0"/>
                <a:cs typeface="Times New Roman" panose="02020603050405020304" pitchFamily="18" charset="0"/>
              </a:rPr>
              <a:t>阳极</a:t>
            </a:r>
            <a:r>
              <a:rPr lang="en-US" altLang="zh-CN" sz="2400" b="1" dirty="0" smtClean="0">
                <a:solidFill>
                  <a:srgbClr val="CC3300"/>
                </a:solidFill>
                <a:latin typeface="Times New Roman" panose="02020603050405020304" pitchFamily="18" charset="0"/>
                <a:cs typeface="Times New Roman" panose="02020603050405020304" pitchFamily="18" charset="0"/>
              </a:rPr>
              <a:t>)</a:t>
            </a:r>
            <a:r>
              <a:rPr lang="en-US" altLang="zh-CN" sz="3400" b="1" dirty="0" smtClean="0">
                <a:solidFill>
                  <a:srgbClr val="CC3300"/>
                </a:solidFill>
                <a:latin typeface="Times New Roman" panose="02020603050405020304" pitchFamily="18" charset="0"/>
                <a:cs typeface="Times New Roman" panose="02020603050405020304" pitchFamily="18" charset="0"/>
              </a:rPr>
              <a:t> → Cu</a:t>
            </a:r>
            <a:r>
              <a:rPr lang="zh-CN" altLang="en-US" sz="2400" b="1" dirty="0" smtClean="0">
                <a:solidFill>
                  <a:srgbClr val="CC3300"/>
                </a:solidFill>
                <a:latin typeface="Times New Roman" panose="02020603050405020304" pitchFamily="18" charset="0"/>
                <a:cs typeface="Times New Roman" panose="02020603050405020304" pitchFamily="18" charset="0"/>
              </a:rPr>
              <a:t>（阴极）</a:t>
            </a:r>
          </a:p>
        </p:txBody>
      </p:sp>
      <p:sp>
        <p:nvSpPr>
          <p:cNvPr id="629762" name="AutoShape 4">
            <a:hlinkClick r:id="rId2" action="ppaction://hlinksldjump" highlightClick="1"/>
          </p:cNvPr>
          <p:cNvSpPr>
            <a:spLocks noChangeArrowheads="1"/>
          </p:cNvSpPr>
          <p:nvPr/>
        </p:nvSpPr>
        <p:spPr bwMode="auto">
          <a:xfrm>
            <a:off x="8101013" y="5734050"/>
            <a:ext cx="533400" cy="557213"/>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Times New Roman" panose="02020603050405020304" pitchFamily="18" charset="0"/>
              <a:ea typeface="+mn-ea"/>
              <a:cs typeface="Times New Roman" panose="02020603050405020304" pitchFamily="18"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mn-ea"/>
                <a:cs typeface="Times New Roman" panose="02020603050405020304" pitchFamily="18" charset="0"/>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4243">
                                            <p:txEl>
                                              <p:pRg st="0" end="0"/>
                                            </p:txEl>
                                          </p:spTgt>
                                        </p:tgtEl>
                                        <p:attrNameLst>
                                          <p:attrName>style.visibility</p:attrName>
                                        </p:attrNameLst>
                                      </p:cBhvr>
                                      <p:to>
                                        <p:strVal val="visible"/>
                                      </p:to>
                                    </p:set>
                                    <p:animEffect transition="in" filter="dissolve">
                                      <p:cBhvr>
                                        <p:cTn id="7" dur="500"/>
                                        <p:tgtEl>
                                          <p:spTgt spid="394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4243">
                                            <p:txEl>
                                              <p:pRg st="1" end="1"/>
                                            </p:txEl>
                                          </p:spTgt>
                                        </p:tgtEl>
                                        <p:attrNameLst>
                                          <p:attrName>style.visibility</p:attrName>
                                        </p:attrNameLst>
                                      </p:cBhvr>
                                      <p:to>
                                        <p:strVal val="visible"/>
                                      </p:to>
                                    </p:set>
                                    <p:animEffect transition="in" filter="dissolve">
                                      <p:cBhvr>
                                        <p:cTn id="12" dur="500"/>
                                        <p:tgtEl>
                                          <p:spTgt spid="394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94243">
                                            <p:txEl>
                                              <p:pRg st="2" end="2"/>
                                            </p:txEl>
                                          </p:spTgt>
                                        </p:tgtEl>
                                        <p:attrNameLst>
                                          <p:attrName>style.visibility</p:attrName>
                                        </p:attrNameLst>
                                      </p:cBhvr>
                                      <p:to>
                                        <p:strVal val="visible"/>
                                      </p:to>
                                    </p:set>
                                    <p:animEffect transition="in" filter="dissolve">
                                      <p:cBhvr>
                                        <p:cTn id="17" dur="500"/>
                                        <p:tgtEl>
                                          <p:spTgt spid="3942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4243">
                                            <p:txEl>
                                              <p:pRg st="3" end="3"/>
                                            </p:txEl>
                                          </p:spTgt>
                                        </p:tgtEl>
                                        <p:attrNameLst>
                                          <p:attrName>style.visibility</p:attrName>
                                        </p:attrNameLst>
                                      </p:cBhvr>
                                      <p:to>
                                        <p:strVal val="visible"/>
                                      </p:to>
                                    </p:set>
                                    <p:animEffect transition="in" filter="dissolve">
                                      <p:cBhvr>
                                        <p:cTn id="22" dur="500"/>
                                        <p:tgtEl>
                                          <p:spTgt spid="3942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94243">
                                            <p:txEl>
                                              <p:pRg st="4" end="4"/>
                                            </p:txEl>
                                          </p:spTgt>
                                        </p:tgtEl>
                                        <p:attrNameLst>
                                          <p:attrName>style.visibility</p:attrName>
                                        </p:attrNameLst>
                                      </p:cBhvr>
                                      <p:to>
                                        <p:strVal val="visible"/>
                                      </p:to>
                                    </p:set>
                                    <p:animEffect transition="in" filter="dissolve">
                                      <p:cBhvr>
                                        <p:cTn id="27" dur="500"/>
                                        <p:tgtEl>
                                          <p:spTgt spid="3942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94243">
                                            <p:txEl>
                                              <p:pRg st="5" end="5"/>
                                            </p:txEl>
                                          </p:spTgt>
                                        </p:tgtEl>
                                        <p:attrNameLst>
                                          <p:attrName>style.visibility</p:attrName>
                                        </p:attrNameLst>
                                      </p:cBhvr>
                                      <p:to>
                                        <p:strVal val="visible"/>
                                      </p:to>
                                    </p:set>
                                    <p:animEffect transition="in" filter="dissolve">
                                      <p:cBhvr>
                                        <p:cTn id="32" dur="500"/>
                                        <p:tgtEl>
                                          <p:spTgt spid="39424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4243">
                                            <p:txEl>
                                              <p:pRg st="6" end="6"/>
                                            </p:txEl>
                                          </p:spTgt>
                                        </p:tgtEl>
                                        <p:attrNameLst>
                                          <p:attrName>style.visibility</p:attrName>
                                        </p:attrNameLst>
                                      </p:cBhvr>
                                      <p:to>
                                        <p:strVal val="visible"/>
                                      </p:to>
                                    </p:set>
                                    <p:animEffect transition="in" filter="dissolve">
                                      <p:cBhvr>
                                        <p:cTn id="37" dur="500"/>
                                        <p:tgtEl>
                                          <p:spTgt spid="39424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94243">
                                            <p:txEl>
                                              <p:pRg st="7" end="7"/>
                                            </p:txEl>
                                          </p:spTgt>
                                        </p:tgtEl>
                                        <p:attrNameLst>
                                          <p:attrName>style.visibility</p:attrName>
                                        </p:attrNameLst>
                                      </p:cBhvr>
                                      <p:to>
                                        <p:strVal val="visible"/>
                                      </p:to>
                                    </p:set>
                                    <p:animEffect transition="in" filter="dissolve">
                                      <p:cBhvr>
                                        <p:cTn id="42" dur="500"/>
                                        <p:tgtEl>
                                          <p:spTgt spid="39424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94243">
                                            <p:txEl>
                                              <p:pRg st="8" end="8"/>
                                            </p:txEl>
                                          </p:spTgt>
                                        </p:tgtEl>
                                        <p:attrNameLst>
                                          <p:attrName>style.visibility</p:attrName>
                                        </p:attrNameLst>
                                      </p:cBhvr>
                                      <p:to>
                                        <p:strVal val="visible"/>
                                      </p:to>
                                    </p:set>
                                    <p:animEffect transition="in" filter="dissolve">
                                      <p:cBhvr>
                                        <p:cTn id="47" dur="500"/>
                                        <p:tgtEl>
                                          <p:spTgt spid="39424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pPr>
              <a:defRPr/>
            </a:pPr>
            <a:fld id="{19579B15-076F-4059-BEF9-BD43C316A07E}" type="slidenum">
              <a:rPr lang="en-US" altLang="zh-CN" smtClean="0"/>
              <a:pPr>
                <a:defRPr/>
              </a:pPr>
              <a:t>152</a:t>
            </a:fld>
            <a:endParaRPr lang="en-US" altLang="zh-CN"/>
          </a:p>
        </p:txBody>
      </p:sp>
      <p:sp>
        <p:nvSpPr>
          <p:cNvPr id="3" name="日期占位符 2"/>
          <p:cNvSpPr>
            <a:spLocks noGrp="1"/>
          </p:cNvSpPr>
          <p:nvPr>
            <p:ph type="dt" sz="half" idx="12"/>
          </p:nvPr>
        </p:nvSpPr>
        <p:spPr/>
        <p:txBody>
          <a:bodyPr/>
          <a:lstStyle/>
          <a:p>
            <a:pPr>
              <a:defRPr/>
            </a:pPr>
            <a:fld id="{44C3AC2D-E3BA-4476-B1EF-369F57C24BB4}" type="datetime1">
              <a:rPr lang="zh-CN" altLang="en-US" smtClean="0"/>
              <a:pPr>
                <a:defRPr/>
              </a:pPr>
              <a:t>2018/11/15</a:t>
            </a:fld>
            <a:endParaRPr lang="en-US" altLang="zh-CN"/>
          </a:p>
        </p:txBody>
      </p:sp>
      <p:pic>
        <p:nvPicPr>
          <p:cNvPr id="65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80727"/>
            <a:ext cx="8530192" cy="482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437401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pPr>
              <a:defRPr/>
            </a:pPr>
            <a:fld id="{19579B15-076F-4059-BEF9-BD43C316A07E}" type="slidenum">
              <a:rPr lang="en-US" altLang="zh-CN" smtClean="0"/>
              <a:pPr>
                <a:defRPr/>
              </a:pPr>
              <a:t>153</a:t>
            </a:fld>
            <a:endParaRPr lang="en-US" altLang="zh-CN"/>
          </a:p>
        </p:txBody>
      </p:sp>
      <p:sp>
        <p:nvSpPr>
          <p:cNvPr id="3" name="日期占位符 2"/>
          <p:cNvSpPr>
            <a:spLocks noGrp="1"/>
          </p:cNvSpPr>
          <p:nvPr>
            <p:ph type="dt" sz="half" idx="12"/>
          </p:nvPr>
        </p:nvSpPr>
        <p:spPr/>
        <p:txBody>
          <a:bodyPr/>
          <a:lstStyle/>
          <a:p>
            <a:pPr>
              <a:defRPr/>
            </a:pPr>
            <a:fld id="{44C3AC2D-E3BA-4476-B1EF-369F57C24BB4}" type="datetime1">
              <a:rPr lang="zh-CN" altLang="en-US" smtClean="0"/>
              <a:pPr>
                <a:defRPr/>
              </a:pPr>
              <a:t>2018/11/15</a:t>
            </a:fld>
            <a:endParaRPr lang="en-US" altLang="zh-CN"/>
          </a:p>
        </p:txBody>
      </p:sp>
      <p:pic>
        <p:nvPicPr>
          <p:cNvPr id="65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188640"/>
            <a:ext cx="7659661" cy="6439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888110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6290" name="Rectangle 2"/>
          <p:cNvSpPr>
            <a:spLocks noGrp="1" noChangeArrowheads="1"/>
          </p:cNvSpPr>
          <p:nvPr>
            <p:ph type="title" idx="4294967295"/>
          </p:nvPr>
        </p:nvSpPr>
        <p:spPr>
          <a:xfrm>
            <a:off x="468313" y="333375"/>
            <a:ext cx="8229600" cy="1371600"/>
          </a:xfrm>
        </p:spPr>
        <p:txBody>
          <a:bodyPr anchorCtr="1"/>
          <a:lstStyle/>
          <a:p>
            <a:pPr eaLnBrk="1" hangingPunct="1"/>
            <a:r>
              <a:rPr lang="en-US" altLang="zh-CN" sz="3200" dirty="0" smtClean="0">
                <a:solidFill>
                  <a:srgbClr val="0000CC"/>
                </a:solidFill>
                <a:latin typeface="黑体" pitchFamily="2" charset="-122"/>
                <a:ea typeface="黑体" pitchFamily="2" charset="-122"/>
              </a:rPr>
              <a:t>B .</a:t>
            </a:r>
            <a:r>
              <a:rPr lang="zh-CN" altLang="en-US" sz="3200" dirty="0" smtClean="0">
                <a:solidFill>
                  <a:srgbClr val="0000CC"/>
                </a:solidFill>
                <a:latin typeface="黑体" pitchFamily="2" charset="-122"/>
                <a:ea typeface="黑体" pitchFamily="2" charset="-122"/>
              </a:rPr>
              <a:t>一般酸、碱、盐溶液电解产物的规</a:t>
            </a:r>
            <a:br>
              <a:rPr lang="zh-CN" altLang="en-US" sz="3200" dirty="0" smtClean="0">
                <a:solidFill>
                  <a:srgbClr val="0000CC"/>
                </a:solidFill>
                <a:latin typeface="黑体" pitchFamily="2" charset="-122"/>
                <a:ea typeface="黑体" pitchFamily="2" charset="-122"/>
              </a:rPr>
            </a:br>
            <a:r>
              <a:rPr lang="zh-CN" altLang="en-US" sz="3200" dirty="0" smtClean="0">
                <a:solidFill>
                  <a:srgbClr val="0000CC"/>
                </a:solidFill>
                <a:latin typeface="黑体" pitchFamily="2" charset="-122"/>
                <a:ea typeface="黑体" pitchFamily="2" charset="-122"/>
              </a:rPr>
              <a:t>   律大致归纳如下：</a:t>
            </a:r>
          </a:p>
        </p:txBody>
      </p:sp>
      <p:sp>
        <p:nvSpPr>
          <p:cNvPr id="396291" name="Rectangle 3"/>
          <p:cNvSpPr>
            <a:spLocks noGrp="1" noChangeArrowheads="1"/>
          </p:cNvSpPr>
          <p:nvPr>
            <p:ph type="body" idx="4294967295"/>
          </p:nvPr>
        </p:nvSpPr>
        <p:spPr>
          <a:xfrm>
            <a:off x="323850" y="1484313"/>
            <a:ext cx="8496300" cy="2952750"/>
          </a:xfrm>
        </p:spPr>
        <p:txBody>
          <a:bodyPr/>
          <a:lstStyle/>
          <a:p>
            <a:pPr algn="just" eaLnBrk="1" hangingPunct="1">
              <a:lnSpc>
                <a:spcPct val="90000"/>
              </a:lnSpc>
              <a:buFont typeface="Wingdings" pitchFamily="2" charset="2"/>
              <a:buNone/>
              <a:defRPr/>
            </a:pPr>
            <a:r>
              <a:rPr lang="zh-CN" altLang="en-US" b="1" dirty="0" smtClean="0">
                <a:solidFill>
                  <a:srgbClr val="D60093"/>
                </a:solidFill>
                <a:latin typeface="Times New Roman" panose="02020603050405020304" pitchFamily="18" charset="0"/>
                <a:cs typeface="Times New Roman" panose="02020603050405020304" pitchFamily="18" charset="0"/>
              </a:rPr>
              <a:t>阴极产物</a:t>
            </a:r>
            <a:r>
              <a:rPr lang="zh-CN" altLang="en-US" sz="2800" b="1"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a:p>
            <a:pPr algn="just" eaLnBrk="1" hangingPunct="1">
              <a:lnSpc>
                <a:spcPct val="90000"/>
              </a:lnSpc>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①电解盐溶液时，如果金属离子对应电对的</a:t>
            </a:r>
            <a:r>
              <a:rPr lang="en-US" altLang="zh-CN" sz="2800" b="1" dirty="0" smtClean="0">
                <a:solidFill>
                  <a:srgbClr val="0000CC"/>
                </a:solidFill>
                <a:latin typeface="Times New Roman" panose="02020603050405020304" pitchFamily="18" charset="0"/>
                <a:cs typeface="Times New Roman" panose="02020603050405020304" pitchFamily="18" charset="0"/>
                <a:sym typeface="Symbol" pitchFamily="18" charset="2"/>
              </a:rPr>
              <a:t>E</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Θ</a:t>
            </a:r>
            <a:r>
              <a:rPr lang="zh-CN" altLang="en-US" sz="2800" b="1" dirty="0" smtClean="0">
                <a:solidFill>
                  <a:srgbClr val="0000CC"/>
                </a:solidFill>
                <a:latin typeface="Times New Roman" panose="02020603050405020304" pitchFamily="18" charset="0"/>
                <a:cs typeface="Times New Roman" panose="02020603050405020304" pitchFamily="18" charset="0"/>
              </a:rPr>
              <a:t>值很小</a:t>
            </a:r>
          </a:p>
          <a:p>
            <a:pPr algn="just" eaLnBrk="1" hangingPunct="1">
              <a:lnSpc>
                <a:spcPct val="90000"/>
              </a:lnSpc>
              <a:buFont typeface="Wingdings" pitchFamily="2" charset="2"/>
              <a:buNone/>
              <a:defRPr/>
            </a:pPr>
            <a:r>
              <a:rPr lang="en-US" altLang="zh-CN" sz="2800" b="1"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电极电势表中</a:t>
            </a:r>
            <a:r>
              <a:rPr lang="en-US" altLang="zh-CN" sz="2800" b="1" dirty="0" smtClean="0">
                <a:solidFill>
                  <a:srgbClr val="0000CC"/>
                </a:solidFill>
                <a:latin typeface="Times New Roman" panose="02020603050405020304" pitchFamily="18" charset="0"/>
                <a:cs typeface="Times New Roman" panose="02020603050405020304" pitchFamily="18" charset="0"/>
              </a:rPr>
              <a:t>Al</a:t>
            </a:r>
            <a:r>
              <a:rPr lang="zh-CN" altLang="en-US" sz="2800" b="1" dirty="0" smtClean="0">
                <a:solidFill>
                  <a:srgbClr val="0000CC"/>
                </a:solidFill>
                <a:latin typeface="Times New Roman" panose="02020603050405020304" pitchFamily="18" charset="0"/>
                <a:cs typeface="Times New Roman" panose="02020603050405020304" pitchFamily="18" charset="0"/>
              </a:rPr>
              <a:t>以前的金属</a:t>
            </a:r>
            <a:r>
              <a:rPr lang="en-US" altLang="zh-CN" sz="2800" b="1"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，则将是</a:t>
            </a:r>
            <a:r>
              <a:rPr lang="en-US" altLang="zh-CN" sz="2800" b="1" dirty="0" smtClean="0">
                <a:solidFill>
                  <a:srgbClr val="0000CC"/>
                </a:solidFill>
                <a:latin typeface="Times New Roman" panose="02020603050405020304" pitchFamily="18" charset="0"/>
                <a:cs typeface="Times New Roman" panose="02020603050405020304" pitchFamily="18" charset="0"/>
              </a:rPr>
              <a:t>H</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得电子而析</a:t>
            </a:r>
          </a:p>
          <a:p>
            <a:pPr algn="just" eaLnBrk="1" hangingPunct="1">
              <a:lnSpc>
                <a:spcPct val="90000"/>
              </a:lnSpc>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出氢气；如果金属离子对应电对的</a:t>
            </a:r>
            <a:r>
              <a:rPr lang="en-US" altLang="zh-CN" sz="2800" b="1" dirty="0" smtClean="0">
                <a:solidFill>
                  <a:srgbClr val="0000CC"/>
                </a:solidFill>
                <a:latin typeface="Times New Roman" panose="02020603050405020304" pitchFamily="18" charset="0"/>
                <a:cs typeface="Times New Roman" panose="02020603050405020304" pitchFamily="18" charset="0"/>
                <a:sym typeface="Symbol" pitchFamily="18" charset="2"/>
              </a:rPr>
              <a:t>E</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Θ</a:t>
            </a:r>
            <a:r>
              <a:rPr lang="zh-CN" altLang="en-US" sz="2800" b="1" dirty="0" smtClean="0">
                <a:solidFill>
                  <a:srgbClr val="0000CC"/>
                </a:solidFill>
                <a:latin typeface="Times New Roman" panose="02020603050405020304" pitchFamily="18" charset="0"/>
                <a:cs typeface="Times New Roman" panose="02020603050405020304" pitchFamily="18" charset="0"/>
              </a:rPr>
              <a:t>值大于零或稍小</a:t>
            </a:r>
          </a:p>
          <a:p>
            <a:pPr algn="just" eaLnBrk="1" hangingPunct="1">
              <a:lnSpc>
                <a:spcPct val="90000"/>
              </a:lnSpc>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于零</a:t>
            </a:r>
            <a:r>
              <a:rPr lang="en-US" altLang="zh-CN" sz="2800" b="1"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电极电势表中</a:t>
            </a:r>
            <a:r>
              <a:rPr lang="en-US" altLang="zh-CN" sz="2800" b="1" dirty="0" smtClean="0">
                <a:solidFill>
                  <a:srgbClr val="0000CC"/>
                </a:solidFill>
                <a:latin typeface="Times New Roman" panose="02020603050405020304" pitchFamily="18" charset="0"/>
                <a:cs typeface="Times New Roman" panose="02020603050405020304" pitchFamily="18" charset="0"/>
              </a:rPr>
              <a:t>Al</a:t>
            </a:r>
            <a:r>
              <a:rPr lang="zh-CN" altLang="en-US" sz="2800" b="1" dirty="0" smtClean="0">
                <a:solidFill>
                  <a:srgbClr val="0000CC"/>
                </a:solidFill>
                <a:latin typeface="Times New Roman" panose="02020603050405020304" pitchFamily="18" charset="0"/>
                <a:cs typeface="Times New Roman" panose="02020603050405020304" pitchFamily="18" charset="0"/>
              </a:rPr>
              <a:t>以后的金属如</a:t>
            </a:r>
            <a:r>
              <a:rPr lang="en-US" altLang="zh-CN" sz="2800" b="1" dirty="0" smtClean="0">
                <a:solidFill>
                  <a:srgbClr val="0000CC"/>
                </a:solidFill>
                <a:latin typeface="Times New Roman" panose="02020603050405020304" pitchFamily="18" charset="0"/>
                <a:cs typeface="Times New Roman" panose="02020603050405020304" pitchFamily="18" charset="0"/>
              </a:rPr>
              <a:t>Zn</a:t>
            </a:r>
            <a:r>
              <a:rPr lang="zh-CN" altLang="en-US" sz="2800" b="1" dirty="0" smtClean="0">
                <a:solidFill>
                  <a:srgbClr val="0000CC"/>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Fe</a:t>
            </a:r>
            <a:r>
              <a:rPr lang="zh-CN" altLang="en-US" sz="2800" b="1" dirty="0" smtClean="0">
                <a:solidFill>
                  <a:srgbClr val="0000CC"/>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Ni</a:t>
            </a:r>
            <a:r>
              <a:rPr lang="zh-CN" altLang="en-US" sz="2800" b="1" dirty="0" smtClean="0">
                <a:solidFill>
                  <a:srgbClr val="0000CC"/>
                </a:solidFill>
                <a:latin typeface="Times New Roman" panose="02020603050405020304" pitchFamily="18" charset="0"/>
                <a:cs typeface="Times New Roman" panose="02020603050405020304" pitchFamily="18" charset="0"/>
              </a:rPr>
              <a:t>等</a:t>
            </a:r>
            <a:r>
              <a:rPr lang="en-US" altLang="zh-CN" sz="2800" b="1"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a:t>
            </a:r>
          </a:p>
          <a:p>
            <a:pPr algn="just" eaLnBrk="1" hangingPunct="1">
              <a:lnSpc>
                <a:spcPct val="90000"/>
              </a:lnSpc>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 则将是金属离子得电子而析出相应的金属。</a:t>
            </a:r>
            <a:r>
              <a:rPr lang="zh-CN" altLang="en-US" sz="2800" b="1" dirty="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p:txBody>
      </p:sp>
      <p:sp>
        <p:nvSpPr>
          <p:cNvPr id="396292" name="Rectangle 4"/>
          <p:cNvSpPr>
            <a:spLocks noChangeArrowheads="1"/>
          </p:cNvSpPr>
          <p:nvPr/>
        </p:nvSpPr>
        <p:spPr bwMode="auto">
          <a:xfrm>
            <a:off x="395288" y="4437063"/>
            <a:ext cx="8497887" cy="2119312"/>
          </a:xfrm>
          <a:prstGeom prst="rect">
            <a:avLst/>
          </a:prstGeom>
          <a:noFill/>
          <a:ln w="9525">
            <a:noFill/>
            <a:miter lim="800000"/>
            <a:headEnd/>
            <a:tailEnd/>
          </a:ln>
        </p:spPr>
        <p:txBody>
          <a:bodyPr/>
          <a:lstStyle/>
          <a:p>
            <a:pPr marL="342900" indent="-342900" algn="just">
              <a:spcBef>
                <a:spcPct val="20000"/>
              </a:spcBef>
              <a:buClr>
                <a:schemeClr val="hlink"/>
              </a:buClr>
              <a:buSzPct val="60000"/>
              <a:buFont typeface="Wingdings" pitchFamily="2" charset="2"/>
              <a:buNone/>
            </a:pPr>
            <a:r>
              <a:rPr lang="en-US" altLang="zh-CN" sz="2800" b="1" dirty="0">
                <a:solidFill>
                  <a:srgbClr val="0000CC"/>
                </a:solidFill>
                <a:latin typeface="Times New Roman" panose="02020603050405020304" pitchFamily="18" charset="0"/>
                <a:ea typeface="+mn-ea"/>
                <a:cs typeface="Times New Roman" panose="02020603050405020304" pitchFamily="18" charset="0"/>
              </a:rPr>
              <a:t>②</a:t>
            </a:r>
            <a:r>
              <a:rPr lang="zh-CN" altLang="en-US" sz="2800" b="1" dirty="0">
                <a:solidFill>
                  <a:srgbClr val="0000CC"/>
                </a:solidFill>
                <a:latin typeface="Times New Roman" panose="02020603050405020304" pitchFamily="18" charset="0"/>
                <a:ea typeface="+mn-ea"/>
                <a:cs typeface="Times New Roman" panose="02020603050405020304" pitchFamily="18" charset="0"/>
              </a:rPr>
              <a:t>若电解</a:t>
            </a:r>
            <a:r>
              <a:rPr lang="en-US" altLang="zh-CN" sz="2800" b="1" dirty="0">
                <a:solidFill>
                  <a:srgbClr val="0000CC"/>
                </a:solidFill>
                <a:latin typeface="Times New Roman" panose="02020603050405020304" pitchFamily="18" charset="0"/>
                <a:ea typeface="+mn-ea"/>
                <a:cs typeface="Times New Roman" panose="02020603050405020304" pitchFamily="18" charset="0"/>
              </a:rPr>
              <a:t>Na</a:t>
            </a:r>
            <a:r>
              <a:rPr lang="en-US" altLang="zh-CN" sz="2800" b="1" baseline="30000" dirty="0">
                <a:solidFill>
                  <a:srgbClr val="0000CC"/>
                </a:solidFill>
                <a:latin typeface="Times New Roman" panose="02020603050405020304" pitchFamily="18" charset="0"/>
                <a:ea typeface="+mn-ea"/>
                <a:cs typeface="Times New Roman" panose="02020603050405020304" pitchFamily="18" charset="0"/>
              </a:rPr>
              <a:t>+</a:t>
            </a:r>
            <a:r>
              <a:rPr lang="zh-CN" altLang="en-US" sz="2800" b="1" dirty="0">
                <a:solidFill>
                  <a:srgbClr val="0000CC"/>
                </a:solidFill>
                <a:latin typeface="Times New Roman" panose="02020603050405020304" pitchFamily="18" charset="0"/>
                <a:ea typeface="+mn-ea"/>
                <a:cs typeface="Times New Roman" panose="02020603050405020304" pitchFamily="18" charset="0"/>
              </a:rPr>
              <a:t>、</a:t>
            </a:r>
            <a:r>
              <a:rPr lang="en-US" altLang="zh-CN" sz="2800" b="1" dirty="0">
                <a:solidFill>
                  <a:srgbClr val="0000CC"/>
                </a:solidFill>
                <a:latin typeface="Times New Roman" panose="02020603050405020304" pitchFamily="18" charset="0"/>
                <a:ea typeface="+mn-ea"/>
                <a:cs typeface="Times New Roman" panose="02020603050405020304" pitchFamily="18" charset="0"/>
              </a:rPr>
              <a:t>Mg</a:t>
            </a:r>
            <a:r>
              <a:rPr lang="en-US" altLang="zh-CN" sz="2800" b="1" baseline="30000" dirty="0">
                <a:solidFill>
                  <a:srgbClr val="0000CC"/>
                </a:solidFill>
                <a:latin typeface="Times New Roman" panose="02020603050405020304" pitchFamily="18" charset="0"/>
                <a:ea typeface="+mn-ea"/>
                <a:cs typeface="Times New Roman" panose="02020603050405020304" pitchFamily="18" charset="0"/>
              </a:rPr>
              <a:t>2+</a:t>
            </a:r>
            <a:r>
              <a:rPr lang="zh-CN" altLang="en-US" sz="2800" b="1" dirty="0">
                <a:solidFill>
                  <a:srgbClr val="0000CC"/>
                </a:solidFill>
                <a:latin typeface="Times New Roman" panose="02020603050405020304" pitchFamily="18" charset="0"/>
                <a:ea typeface="+mn-ea"/>
                <a:cs typeface="Times New Roman" panose="02020603050405020304" pitchFamily="18" charset="0"/>
              </a:rPr>
              <a:t>或</a:t>
            </a:r>
            <a:r>
              <a:rPr lang="en-US" altLang="zh-CN" sz="2800" b="1" dirty="0">
                <a:solidFill>
                  <a:srgbClr val="0000CC"/>
                </a:solidFill>
                <a:latin typeface="Times New Roman" panose="02020603050405020304" pitchFamily="18" charset="0"/>
                <a:ea typeface="+mn-ea"/>
                <a:cs typeface="Times New Roman" panose="02020603050405020304" pitchFamily="18" charset="0"/>
              </a:rPr>
              <a:t>Al</a:t>
            </a:r>
            <a:r>
              <a:rPr lang="en-US" altLang="zh-CN" sz="2800" b="1" baseline="30000" dirty="0">
                <a:solidFill>
                  <a:srgbClr val="0000CC"/>
                </a:solidFill>
                <a:latin typeface="Times New Roman" panose="02020603050405020304" pitchFamily="18" charset="0"/>
                <a:ea typeface="+mn-ea"/>
                <a:cs typeface="Times New Roman" panose="02020603050405020304" pitchFamily="18" charset="0"/>
              </a:rPr>
              <a:t>3+</a:t>
            </a:r>
            <a:r>
              <a:rPr lang="zh-CN" altLang="en-US" sz="2800" b="1" dirty="0">
                <a:solidFill>
                  <a:srgbClr val="0000CC"/>
                </a:solidFill>
                <a:latin typeface="Times New Roman" panose="02020603050405020304" pitchFamily="18" charset="0"/>
                <a:ea typeface="+mn-ea"/>
                <a:cs typeface="Times New Roman" panose="02020603050405020304" pitchFamily="18" charset="0"/>
              </a:rPr>
              <a:t>这类离子的熔融盐</a:t>
            </a:r>
            <a:r>
              <a:rPr lang="en-US" altLang="zh-CN" sz="2800" b="1" dirty="0">
                <a:solidFill>
                  <a:srgbClr val="0000CC"/>
                </a:solidFill>
                <a:latin typeface="Times New Roman" panose="02020603050405020304" pitchFamily="18" charset="0"/>
                <a:ea typeface="+mn-ea"/>
                <a:cs typeface="Times New Roman" panose="02020603050405020304" pitchFamily="18" charset="0"/>
              </a:rPr>
              <a:t>(</a:t>
            </a:r>
            <a:r>
              <a:rPr lang="zh-CN" altLang="en-US" sz="2800" b="1" dirty="0">
                <a:solidFill>
                  <a:srgbClr val="0000CC"/>
                </a:solidFill>
                <a:latin typeface="Times New Roman" panose="02020603050405020304" pitchFamily="18" charset="0"/>
                <a:ea typeface="+mn-ea"/>
                <a:cs typeface="Times New Roman" panose="02020603050405020304" pitchFamily="18" charset="0"/>
              </a:rPr>
              <a:t>或某些</a:t>
            </a:r>
            <a:r>
              <a:rPr lang="zh-CN" altLang="en-US" sz="2800" b="1" dirty="0" smtClean="0">
                <a:solidFill>
                  <a:srgbClr val="0000CC"/>
                </a:solidFill>
                <a:latin typeface="Times New Roman" panose="02020603050405020304" pitchFamily="18" charset="0"/>
                <a:ea typeface="+mn-ea"/>
                <a:cs typeface="Times New Roman" panose="02020603050405020304" pitchFamily="18" charset="0"/>
              </a:rPr>
              <a:t>氧化物</a:t>
            </a:r>
            <a:r>
              <a:rPr lang="en-US" altLang="zh-CN" sz="2800" b="1" dirty="0">
                <a:solidFill>
                  <a:srgbClr val="0000CC"/>
                </a:solidFill>
                <a:latin typeface="Times New Roman" panose="02020603050405020304" pitchFamily="18" charset="0"/>
                <a:ea typeface="+mn-ea"/>
                <a:cs typeface="Times New Roman" panose="02020603050405020304" pitchFamily="18" charset="0"/>
              </a:rPr>
              <a:t>)</a:t>
            </a:r>
            <a:r>
              <a:rPr lang="zh-CN" altLang="en-US" sz="2800" b="1" dirty="0">
                <a:solidFill>
                  <a:srgbClr val="0000CC"/>
                </a:solidFill>
                <a:latin typeface="Times New Roman" panose="02020603050405020304" pitchFamily="18" charset="0"/>
                <a:ea typeface="+mn-ea"/>
                <a:cs typeface="Times New Roman" panose="02020603050405020304" pitchFamily="18" charset="0"/>
              </a:rPr>
              <a:t>，由于无</a:t>
            </a:r>
            <a:r>
              <a:rPr lang="en-US" altLang="zh-CN" sz="2800" b="1" dirty="0">
                <a:solidFill>
                  <a:srgbClr val="0000CC"/>
                </a:solidFill>
                <a:latin typeface="Times New Roman" panose="02020603050405020304" pitchFamily="18" charset="0"/>
                <a:ea typeface="+mn-ea"/>
                <a:cs typeface="Times New Roman" panose="02020603050405020304" pitchFamily="18" charset="0"/>
              </a:rPr>
              <a:t>H</a:t>
            </a:r>
            <a:r>
              <a:rPr lang="en-US" altLang="zh-CN" sz="2800" b="1" baseline="30000" dirty="0">
                <a:solidFill>
                  <a:srgbClr val="0000CC"/>
                </a:solidFill>
                <a:latin typeface="Times New Roman" panose="02020603050405020304" pitchFamily="18" charset="0"/>
                <a:ea typeface="+mn-ea"/>
                <a:cs typeface="Times New Roman" panose="02020603050405020304" pitchFamily="18" charset="0"/>
              </a:rPr>
              <a:t>+</a:t>
            </a:r>
            <a:r>
              <a:rPr lang="zh-CN" altLang="en-US" sz="2800" b="1" dirty="0">
                <a:solidFill>
                  <a:srgbClr val="0000CC"/>
                </a:solidFill>
                <a:latin typeface="Times New Roman" panose="02020603050405020304" pitchFamily="18" charset="0"/>
                <a:ea typeface="+mn-ea"/>
                <a:cs typeface="Times New Roman" panose="02020603050405020304" pitchFamily="18" charset="0"/>
              </a:rPr>
              <a:t>存在，则是</a:t>
            </a:r>
            <a:r>
              <a:rPr lang="en-US" altLang="zh-CN" sz="2800" b="1" dirty="0">
                <a:solidFill>
                  <a:srgbClr val="0000CC"/>
                </a:solidFill>
                <a:latin typeface="Times New Roman" panose="02020603050405020304" pitchFamily="18" charset="0"/>
                <a:ea typeface="+mn-ea"/>
                <a:cs typeface="Times New Roman" panose="02020603050405020304" pitchFamily="18" charset="0"/>
              </a:rPr>
              <a:t>Na</a:t>
            </a:r>
            <a:r>
              <a:rPr lang="en-US" altLang="zh-CN" sz="2800" b="1" baseline="30000" dirty="0">
                <a:solidFill>
                  <a:srgbClr val="0000CC"/>
                </a:solidFill>
                <a:latin typeface="Times New Roman" panose="02020603050405020304" pitchFamily="18" charset="0"/>
                <a:ea typeface="+mn-ea"/>
                <a:cs typeface="Times New Roman" panose="02020603050405020304" pitchFamily="18" charset="0"/>
              </a:rPr>
              <a:t>+</a:t>
            </a:r>
            <a:r>
              <a:rPr lang="zh-CN" altLang="en-US" sz="2800" b="1" dirty="0">
                <a:solidFill>
                  <a:srgbClr val="0000CC"/>
                </a:solidFill>
                <a:latin typeface="Times New Roman" panose="02020603050405020304" pitchFamily="18" charset="0"/>
                <a:ea typeface="+mn-ea"/>
                <a:cs typeface="Times New Roman" panose="02020603050405020304" pitchFamily="18" charset="0"/>
              </a:rPr>
              <a:t>、</a:t>
            </a:r>
            <a:r>
              <a:rPr lang="en-US" altLang="zh-CN" sz="2800" b="1" dirty="0">
                <a:solidFill>
                  <a:srgbClr val="0000CC"/>
                </a:solidFill>
                <a:latin typeface="Times New Roman" panose="02020603050405020304" pitchFamily="18" charset="0"/>
                <a:ea typeface="+mn-ea"/>
                <a:cs typeface="Times New Roman" panose="02020603050405020304" pitchFamily="18" charset="0"/>
              </a:rPr>
              <a:t>Mg</a:t>
            </a:r>
            <a:r>
              <a:rPr lang="en-US" altLang="zh-CN" sz="2800" b="1" baseline="30000" dirty="0">
                <a:solidFill>
                  <a:srgbClr val="0000CC"/>
                </a:solidFill>
                <a:latin typeface="Times New Roman" panose="02020603050405020304" pitchFamily="18" charset="0"/>
                <a:ea typeface="+mn-ea"/>
                <a:cs typeface="Times New Roman" panose="02020603050405020304" pitchFamily="18" charset="0"/>
              </a:rPr>
              <a:t>2+</a:t>
            </a:r>
            <a:r>
              <a:rPr lang="zh-CN" altLang="en-US" sz="2800" b="1" dirty="0">
                <a:solidFill>
                  <a:srgbClr val="0000CC"/>
                </a:solidFill>
                <a:latin typeface="Times New Roman" panose="02020603050405020304" pitchFamily="18" charset="0"/>
                <a:ea typeface="+mn-ea"/>
                <a:cs typeface="Times New Roman" panose="02020603050405020304" pitchFamily="18" charset="0"/>
              </a:rPr>
              <a:t>或</a:t>
            </a:r>
            <a:r>
              <a:rPr lang="en-US" altLang="zh-CN" sz="2800" b="1" dirty="0">
                <a:solidFill>
                  <a:srgbClr val="0000CC"/>
                </a:solidFill>
                <a:latin typeface="Times New Roman" panose="02020603050405020304" pitchFamily="18" charset="0"/>
                <a:ea typeface="+mn-ea"/>
                <a:cs typeface="Times New Roman" panose="02020603050405020304" pitchFamily="18" charset="0"/>
              </a:rPr>
              <a:t>Al</a:t>
            </a:r>
            <a:r>
              <a:rPr lang="en-US" altLang="zh-CN" sz="2800" b="1" baseline="30000" dirty="0">
                <a:solidFill>
                  <a:srgbClr val="0000CC"/>
                </a:solidFill>
                <a:latin typeface="Times New Roman" panose="02020603050405020304" pitchFamily="18" charset="0"/>
                <a:ea typeface="+mn-ea"/>
                <a:cs typeface="Times New Roman" panose="02020603050405020304" pitchFamily="18" charset="0"/>
              </a:rPr>
              <a:t>3+</a:t>
            </a:r>
            <a:r>
              <a:rPr lang="zh-CN" altLang="en-US" sz="2800" b="1" dirty="0">
                <a:solidFill>
                  <a:srgbClr val="0000CC"/>
                </a:solidFill>
                <a:latin typeface="Times New Roman" panose="02020603050405020304" pitchFamily="18" charset="0"/>
                <a:ea typeface="+mn-ea"/>
                <a:cs typeface="Times New Roman" panose="02020603050405020304" pitchFamily="18" charset="0"/>
              </a:rPr>
              <a:t>放电，</a:t>
            </a:r>
            <a:r>
              <a:rPr lang="zh-CN" altLang="en-US" sz="2800" b="1" dirty="0" smtClean="0">
                <a:solidFill>
                  <a:srgbClr val="0000CC"/>
                </a:solidFill>
                <a:latin typeface="Times New Roman" panose="02020603050405020304" pitchFamily="18" charset="0"/>
                <a:ea typeface="+mn-ea"/>
                <a:cs typeface="Times New Roman" panose="02020603050405020304" pitchFamily="18" charset="0"/>
              </a:rPr>
              <a:t>析出</a:t>
            </a:r>
            <a:r>
              <a:rPr lang="zh-CN" altLang="en-US" sz="2800" b="1" dirty="0">
                <a:solidFill>
                  <a:srgbClr val="0000CC"/>
                </a:solidFill>
                <a:latin typeface="Times New Roman" panose="02020603050405020304" pitchFamily="18" charset="0"/>
                <a:ea typeface="+mn-ea"/>
                <a:cs typeface="Times New Roman" panose="02020603050405020304" pitchFamily="18" charset="0"/>
              </a:rPr>
              <a:t>相应的金属</a:t>
            </a:r>
            <a:r>
              <a:rPr lang="en-US" altLang="zh-CN" sz="2800" b="1" dirty="0">
                <a:solidFill>
                  <a:srgbClr val="0000CC"/>
                </a:solidFill>
                <a:latin typeface="Times New Roman" panose="02020603050405020304" pitchFamily="18" charset="0"/>
                <a:ea typeface="+mn-ea"/>
                <a:cs typeface="Times New Roman" panose="02020603050405020304" pitchFamily="18" charset="0"/>
              </a:rPr>
              <a:t>Na</a:t>
            </a:r>
            <a:r>
              <a:rPr lang="zh-CN" altLang="en-US" sz="2800" b="1" dirty="0">
                <a:solidFill>
                  <a:srgbClr val="0000CC"/>
                </a:solidFill>
                <a:latin typeface="Times New Roman" panose="02020603050405020304" pitchFamily="18" charset="0"/>
                <a:ea typeface="+mn-ea"/>
                <a:cs typeface="Times New Roman" panose="02020603050405020304" pitchFamily="18" charset="0"/>
              </a:rPr>
              <a:t>、</a:t>
            </a:r>
            <a:r>
              <a:rPr lang="en-US" altLang="zh-CN" sz="2800" b="1" dirty="0">
                <a:solidFill>
                  <a:srgbClr val="0000CC"/>
                </a:solidFill>
                <a:latin typeface="Times New Roman" panose="02020603050405020304" pitchFamily="18" charset="0"/>
                <a:ea typeface="+mn-ea"/>
                <a:cs typeface="Times New Roman" panose="02020603050405020304" pitchFamily="18" charset="0"/>
              </a:rPr>
              <a:t>Mg</a:t>
            </a:r>
            <a:r>
              <a:rPr lang="zh-CN" altLang="en-US" sz="2800" b="1" dirty="0">
                <a:solidFill>
                  <a:srgbClr val="0000CC"/>
                </a:solidFill>
                <a:latin typeface="Times New Roman" panose="02020603050405020304" pitchFamily="18" charset="0"/>
                <a:ea typeface="+mn-ea"/>
                <a:cs typeface="Times New Roman" panose="02020603050405020304" pitchFamily="18" charset="0"/>
              </a:rPr>
              <a:t>或</a:t>
            </a:r>
            <a:r>
              <a:rPr lang="en-US" altLang="zh-CN" sz="2800" b="1" dirty="0">
                <a:solidFill>
                  <a:srgbClr val="0000CC"/>
                </a:solidFill>
                <a:latin typeface="Times New Roman" panose="02020603050405020304" pitchFamily="18" charset="0"/>
                <a:ea typeface="+mn-ea"/>
                <a:cs typeface="Times New Roman" panose="02020603050405020304" pitchFamily="18" charset="0"/>
              </a:rPr>
              <a:t>Al</a:t>
            </a:r>
            <a:r>
              <a:rPr lang="zh-CN" altLang="en-US" sz="2800" b="1" dirty="0">
                <a:solidFill>
                  <a:srgbClr val="0000CC"/>
                </a:solidFill>
                <a:latin typeface="Times New Roman" panose="02020603050405020304" pitchFamily="18" charset="0"/>
                <a:ea typeface="+mn-ea"/>
                <a:cs typeface="Times New Roman" panose="02020603050405020304" pitchFamily="18" charset="0"/>
              </a:rPr>
              <a:t>。这是制取活泼金属的</a:t>
            </a:r>
            <a:r>
              <a:rPr lang="zh-CN" altLang="en-US" sz="2800" b="1" dirty="0" smtClean="0">
                <a:solidFill>
                  <a:srgbClr val="0000CC"/>
                </a:solidFill>
                <a:latin typeface="Times New Roman" panose="02020603050405020304" pitchFamily="18" charset="0"/>
                <a:ea typeface="+mn-ea"/>
                <a:cs typeface="Times New Roman" panose="02020603050405020304" pitchFamily="18" charset="0"/>
              </a:rPr>
              <a:t>通用方法</a:t>
            </a:r>
            <a:r>
              <a:rPr lang="zh-CN" altLang="en-US" sz="2800" b="1" dirty="0">
                <a:solidFill>
                  <a:srgbClr val="0000CC"/>
                </a:solidFill>
                <a:latin typeface="Times New Roman" panose="02020603050405020304" pitchFamily="18" charset="0"/>
                <a:ea typeface="+mn-ea"/>
                <a:cs typeface="Times New Roman" panose="02020603050405020304" pitchFamily="18" charset="0"/>
              </a:rPr>
              <a:t>。</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mn-ea"/>
                <a:cs typeface="Times New Roman" panose="02020603050405020304" pitchFamily="18" charset="0"/>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96290"/>
                                        </p:tgtEl>
                                        <p:attrNameLst>
                                          <p:attrName>style.visibility</p:attrName>
                                        </p:attrNameLst>
                                      </p:cBhvr>
                                      <p:to>
                                        <p:strVal val="visible"/>
                                      </p:to>
                                    </p:set>
                                    <p:animEffect transition="in" filter="dissolve">
                                      <p:cBhvr>
                                        <p:cTn id="7" dur="500"/>
                                        <p:tgtEl>
                                          <p:spTgt spid="3962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6291">
                                            <p:txEl>
                                              <p:pRg st="0" end="0"/>
                                            </p:txEl>
                                          </p:spTgt>
                                        </p:tgtEl>
                                        <p:attrNameLst>
                                          <p:attrName>style.visibility</p:attrName>
                                        </p:attrNameLst>
                                      </p:cBhvr>
                                      <p:to>
                                        <p:strVal val="visible"/>
                                      </p:to>
                                    </p:set>
                                    <p:animEffect transition="in" filter="dissolve">
                                      <p:cBhvr>
                                        <p:cTn id="12" dur="500"/>
                                        <p:tgtEl>
                                          <p:spTgt spid="39629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96291">
                                            <p:txEl>
                                              <p:pRg st="1" end="1"/>
                                            </p:txEl>
                                          </p:spTgt>
                                        </p:tgtEl>
                                        <p:attrNameLst>
                                          <p:attrName>style.visibility</p:attrName>
                                        </p:attrNameLst>
                                      </p:cBhvr>
                                      <p:to>
                                        <p:strVal val="visible"/>
                                      </p:to>
                                    </p:set>
                                    <p:animEffect transition="in" filter="dissolve">
                                      <p:cBhvr>
                                        <p:cTn id="17" dur="500"/>
                                        <p:tgtEl>
                                          <p:spTgt spid="39629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6291">
                                            <p:txEl>
                                              <p:pRg st="2" end="2"/>
                                            </p:txEl>
                                          </p:spTgt>
                                        </p:tgtEl>
                                        <p:attrNameLst>
                                          <p:attrName>style.visibility</p:attrName>
                                        </p:attrNameLst>
                                      </p:cBhvr>
                                      <p:to>
                                        <p:strVal val="visible"/>
                                      </p:to>
                                    </p:set>
                                    <p:animEffect transition="in" filter="dissolve">
                                      <p:cBhvr>
                                        <p:cTn id="22" dur="500"/>
                                        <p:tgtEl>
                                          <p:spTgt spid="39629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96291">
                                            <p:txEl>
                                              <p:pRg st="3" end="3"/>
                                            </p:txEl>
                                          </p:spTgt>
                                        </p:tgtEl>
                                        <p:attrNameLst>
                                          <p:attrName>style.visibility</p:attrName>
                                        </p:attrNameLst>
                                      </p:cBhvr>
                                      <p:to>
                                        <p:strVal val="visible"/>
                                      </p:to>
                                    </p:set>
                                    <p:animEffect transition="in" filter="dissolve">
                                      <p:cBhvr>
                                        <p:cTn id="27" dur="500"/>
                                        <p:tgtEl>
                                          <p:spTgt spid="39629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96291">
                                            <p:txEl>
                                              <p:pRg st="4" end="4"/>
                                            </p:txEl>
                                          </p:spTgt>
                                        </p:tgtEl>
                                        <p:attrNameLst>
                                          <p:attrName>style.visibility</p:attrName>
                                        </p:attrNameLst>
                                      </p:cBhvr>
                                      <p:to>
                                        <p:strVal val="visible"/>
                                      </p:to>
                                    </p:set>
                                    <p:animEffect transition="in" filter="dissolve">
                                      <p:cBhvr>
                                        <p:cTn id="32" dur="500"/>
                                        <p:tgtEl>
                                          <p:spTgt spid="39629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6291">
                                            <p:txEl>
                                              <p:pRg st="5" end="5"/>
                                            </p:txEl>
                                          </p:spTgt>
                                        </p:tgtEl>
                                        <p:attrNameLst>
                                          <p:attrName>style.visibility</p:attrName>
                                        </p:attrNameLst>
                                      </p:cBhvr>
                                      <p:to>
                                        <p:strVal val="visible"/>
                                      </p:to>
                                    </p:set>
                                    <p:animEffect transition="in" filter="dissolve">
                                      <p:cBhvr>
                                        <p:cTn id="37" dur="500"/>
                                        <p:tgtEl>
                                          <p:spTgt spid="39629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96292">
                                            <p:txEl>
                                              <p:pRg st="0" end="0"/>
                                            </p:txEl>
                                          </p:spTgt>
                                        </p:tgtEl>
                                        <p:attrNameLst>
                                          <p:attrName>style.visibility</p:attrName>
                                        </p:attrNameLst>
                                      </p:cBhvr>
                                      <p:to>
                                        <p:strVal val="visible"/>
                                      </p:to>
                                    </p:set>
                                    <p:animEffect transition="in" filter="dissolve">
                                      <p:cBhvr>
                                        <p:cTn id="42" dur="500"/>
                                        <p:tgtEl>
                                          <p:spTgt spid="39629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0" grpId="0"/>
      <p:bldP spid="396291" grpId="0" build="p"/>
      <p:bldP spid="396292" grpId="0" build="p"/>
    </p:bldLst>
  </p:timing>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idx="4294967295"/>
          </p:nvPr>
        </p:nvSpPr>
        <p:spPr>
          <a:xfrm>
            <a:off x="395288" y="549275"/>
            <a:ext cx="2087562" cy="711200"/>
          </a:xfrm>
        </p:spPr>
        <p:txBody>
          <a:bodyPr anchorCtr="1"/>
          <a:lstStyle/>
          <a:p>
            <a:pPr eaLnBrk="1" hangingPunct="1"/>
            <a:r>
              <a:rPr lang="zh-CN" altLang="en-US" sz="3200" smtClean="0">
                <a:solidFill>
                  <a:srgbClr val="D60093"/>
                </a:solidFill>
                <a:latin typeface="黑体" pitchFamily="2" charset="-122"/>
                <a:ea typeface="黑体" pitchFamily="2" charset="-122"/>
              </a:rPr>
              <a:t>阳极产物</a:t>
            </a:r>
          </a:p>
        </p:txBody>
      </p:sp>
      <p:sp>
        <p:nvSpPr>
          <p:cNvPr id="398339" name="Rectangle 3"/>
          <p:cNvSpPr>
            <a:spLocks noGrp="1" noChangeArrowheads="1"/>
          </p:cNvSpPr>
          <p:nvPr>
            <p:ph type="body" idx="4294967295"/>
          </p:nvPr>
        </p:nvSpPr>
        <p:spPr>
          <a:xfrm>
            <a:off x="468313" y="1762125"/>
            <a:ext cx="8351837" cy="4114800"/>
          </a:xfrm>
        </p:spPr>
        <p:txBody>
          <a:bodyPr/>
          <a:lstStyle/>
          <a:p>
            <a:pPr algn="just" eaLnBrk="1" hangingPunct="1">
              <a:buFont typeface="Wingdings" pitchFamily="2" charset="2"/>
              <a:buNone/>
              <a:defRPr/>
            </a:pPr>
            <a:r>
              <a:rPr lang="en-US" altLang="zh-CN" sz="2800" b="1" dirty="0" smtClean="0">
                <a:solidFill>
                  <a:srgbClr val="0000CC"/>
                </a:solidFill>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阳极材料为一般金属</a:t>
            </a:r>
            <a:r>
              <a:rPr lang="en-US" altLang="zh-CN" sz="2800" b="1"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除</a:t>
            </a:r>
            <a:r>
              <a:rPr lang="en-US" altLang="zh-CN" sz="2800" b="1" dirty="0" smtClean="0">
                <a:solidFill>
                  <a:srgbClr val="0000CC"/>
                </a:solidFill>
                <a:latin typeface="Times New Roman" panose="02020603050405020304" pitchFamily="18" charset="0"/>
                <a:cs typeface="Times New Roman" panose="02020603050405020304" pitchFamily="18" charset="0"/>
              </a:rPr>
              <a:t>Pt</a:t>
            </a:r>
            <a:r>
              <a:rPr lang="zh-CN" altLang="en-US" sz="2800" b="1" dirty="0" smtClean="0">
                <a:solidFill>
                  <a:srgbClr val="0000CC"/>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Au</a:t>
            </a:r>
            <a:r>
              <a:rPr lang="zh-CN" altLang="en-US" sz="2800" b="1" dirty="0" smtClean="0">
                <a:solidFill>
                  <a:srgbClr val="0000CC"/>
                </a:solidFill>
                <a:latin typeface="Times New Roman" panose="02020603050405020304" pitchFamily="18" charset="0"/>
                <a:cs typeface="Times New Roman" panose="02020603050405020304" pitchFamily="18" charset="0"/>
              </a:rPr>
              <a:t>等惰性金属和石</a:t>
            </a:r>
          </a:p>
          <a:p>
            <a:pPr algn="just"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墨等外</a:t>
            </a:r>
            <a:r>
              <a:rPr lang="en-US" altLang="zh-CN" sz="2800" b="1"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，则发生阳极溶解，生成相应的离子。</a:t>
            </a:r>
          </a:p>
          <a:p>
            <a:pPr algn="just" eaLnBrk="1" hangingPunct="1">
              <a:buFont typeface="Wingdings" pitchFamily="2" charset="2"/>
              <a:buNone/>
              <a:defRPr/>
            </a:pPr>
            <a:endParaRPr lang="zh-CN" altLang="en-US" sz="1200" b="1" dirty="0" smtClean="0">
              <a:solidFill>
                <a:srgbClr val="0000CC"/>
              </a:solidFill>
              <a:latin typeface="Times New Roman" panose="02020603050405020304" pitchFamily="18" charset="0"/>
              <a:cs typeface="Times New Roman" panose="02020603050405020304" pitchFamily="18" charset="0"/>
            </a:endParaRPr>
          </a:p>
          <a:p>
            <a:pPr eaLnBrk="1" hangingPunct="1">
              <a:buFont typeface="Wingdings" pitchFamily="2" charset="2"/>
              <a:buNone/>
              <a:defRPr/>
            </a:pPr>
            <a:r>
              <a:rPr lang="zh-CN" altLang="en-US" sz="2800" b="1" dirty="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阳极为惰性电极、溶液中存在着简单离子，则是</a:t>
            </a:r>
          </a:p>
          <a:p>
            <a:pPr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负离子失去电子，依次析出</a:t>
            </a:r>
            <a:r>
              <a:rPr lang="en-US" altLang="zh-CN" sz="2800" b="1" dirty="0" smtClean="0">
                <a:solidFill>
                  <a:srgbClr val="0000CC"/>
                </a:solidFill>
                <a:latin typeface="Times New Roman" panose="02020603050405020304" pitchFamily="18" charset="0"/>
                <a:cs typeface="Times New Roman" panose="02020603050405020304" pitchFamily="18" charset="0"/>
              </a:rPr>
              <a:t>S</a:t>
            </a:r>
            <a:r>
              <a:rPr lang="zh-CN" altLang="en-US" sz="2800" b="1" dirty="0" smtClean="0">
                <a:solidFill>
                  <a:srgbClr val="0000CC"/>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I</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2</a:t>
            </a:r>
            <a:r>
              <a:rPr lang="zh-CN" altLang="en-US" sz="2800" b="1" dirty="0" smtClean="0">
                <a:solidFill>
                  <a:srgbClr val="0000CC"/>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Br</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2</a:t>
            </a:r>
            <a:r>
              <a:rPr lang="zh-CN" altLang="en-US" sz="2800" b="1" dirty="0" smtClean="0">
                <a:solidFill>
                  <a:srgbClr val="0000CC"/>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Cl</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2</a:t>
            </a:r>
            <a:r>
              <a:rPr lang="zh-CN" altLang="en-US" sz="2800" b="1" dirty="0" smtClean="0">
                <a:solidFill>
                  <a:srgbClr val="0000CC"/>
                </a:solidFill>
                <a:latin typeface="Times New Roman" panose="02020603050405020304" pitchFamily="18" charset="0"/>
                <a:cs typeface="Times New Roman" panose="02020603050405020304" pitchFamily="18" charset="0"/>
              </a:rPr>
              <a:t>；</a:t>
            </a:r>
          </a:p>
          <a:p>
            <a:pPr eaLnBrk="1" hangingPunct="1">
              <a:buFont typeface="Wingdings" pitchFamily="2" charset="2"/>
              <a:buNone/>
              <a:defRPr/>
            </a:pPr>
            <a:endParaRPr lang="zh-CN" altLang="en-US" sz="1200" b="1" dirty="0" smtClean="0">
              <a:solidFill>
                <a:srgbClr val="0000CC"/>
              </a:solidFill>
              <a:latin typeface="Times New Roman" panose="02020603050405020304" pitchFamily="18" charset="0"/>
              <a:cs typeface="Times New Roman" panose="02020603050405020304" pitchFamily="18" charset="0"/>
            </a:endParaRPr>
          </a:p>
          <a:p>
            <a:pPr algn="just"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  若溶液中只存在如</a:t>
            </a:r>
            <a:r>
              <a:rPr lang="en-US" altLang="zh-CN" sz="2800" b="1" dirty="0" smtClean="0">
                <a:solidFill>
                  <a:srgbClr val="0000CC"/>
                </a:solidFill>
                <a:latin typeface="Times New Roman" panose="02020603050405020304" pitchFamily="18" charset="0"/>
                <a:cs typeface="Times New Roman" panose="02020603050405020304" pitchFamily="18" charset="0"/>
              </a:rPr>
              <a:t>SO</a:t>
            </a:r>
            <a:r>
              <a:rPr lang="en-US" altLang="zh-CN" sz="2800" b="1" baseline="-25000" dirty="0" smtClean="0">
                <a:solidFill>
                  <a:srgbClr val="0000CC"/>
                </a:solidFill>
                <a:latin typeface="Times New Roman" panose="02020603050405020304" pitchFamily="18" charset="0"/>
                <a:cs typeface="Times New Roman" panose="02020603050405020304" pitchFamily="18" charset="0"/>
              </a:rPr>
              <a:t>4</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2</a:t>
            </a:r>
            <a:r>
              <a:rPr lang="zh-CN" altLang="en-US" sz="2800" b="1" baseline="30000"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这类难被氧化的含氧酸根</a:t>
            </a:r>
          </a:p>
          <a:p>
            <a:pPr algn="just"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离子，则是</a:t>
            </a:r>
            <a:r>
              <a:rPr lang="en-US" altLang="zh-CN" sz="2800" b="1" dirty="0" smtClean="0">
                <a:solidFill>
                  <a:srgbClr val="0000CC"/>
                </a:solidFill>
                <a:latin typeface="Times New Roman" panose="02020603050405020304" pitchFamily="18" charset="0"/>
                <a:cs typeface="Times New Roman" panose="02020603050405020304" pitchFamily="18" charset="0"/>
              </a:rPr>
              <a:t>OH</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失去电子而析出氧气。</a:t>
            </a:r>
          </a:p>
          <a:p>
            <a:pPr eaLnBrk="1" hangingPunct="1">
              <a:defRPr/>
            </a:pPr>
            <a:endParaRPr lang="en-US" altLang="zh-CN" sz="2800" b="1" dirty="0" smtClean="0">
              <a:solidFill>
                <a:srgbClr val="0000CC"/>
              </a:solidFill>
              <a:latin typeface="Times New Roman" panose="02020603050405020304" pitchFamily="18" charset="0"/>
              <a:cs typeface="Times New Roman" panose="02020603050405020304" pitchFamily="18" charset="0"/>
            </a:endParaRPr>
          </a:p>
        </p:txBody>
      </p:sp>
      <p:sp>
        <p:nvSpPr>
          <p:cNvPr id="398340" name="AutoShape 4">
            <a:hlinkClick r:id="rId2" action="ppaction://hlinksldjump" highlightClick="1"/>
          </p:cNvPr>
          <p:cNvSpPr>
            <a:spLocks noChangeArrowheads="1"/>
          </p:cNvSpPr>
          <p:nvPr/>
        </p:nvSpPr>
        <p:spPr bwMode="auto">
          <a:xfrm>
            <a:off x="8243888" y="6092825"/>
            <a:ext cx="506412" cy="455613"/>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98338"/>
                                        </p:tgtEl>
                                        <p:attrNameLst>
                                          <p:attrName>style.visibility</p:attrName>
                                        </p:attrNameLst>
                                      </p:cBhvr>
                                      <p:to>
                                        <p:strVal val="visible"/>
                                      </p:to>
                                    </p:set>
                                    <p:animEffect transition="in" filter="dissolve">
                                      <p:cBhvr>
                                        <p:cTn id="7" dur="500"/>
                                        <p:tgtEl>
                                          <p:spTgt spid="3983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8339">
                                            <p:txEl>
                                              <p:pRg st="0" end="0"/>
                                            </p:txEl>
                                          </p:spTgt>
                                        </p:tgtEl>
                                        <p:attrNameLst>
                                          <p:attrName>style.visibility</p:attrName>
                                        </p:attrNameLst>
                                      </p:cBhvr>
                                      <p:to>
                                        <p:strVal val="visible"/>
                                      </p:to>
                                    </p:set>
                                    <p:animEffect transition="in" filter="dissolve">
                                      <p:cBhvr>
                                        <p:cTn id="12" dur="500"/>
                                        <p:tgtEl>
                                          <p:spTgt spid="3983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98339">
                                            <p:txEl>
                                              <p:pRg st="1" end="1"/>
                                            </p:txEl>
                                          </p:spTgt>
                                        </p:tgtEl>
                                        <p:attrNameLst>
                                          <p:attrName>style.visibility</p:attrName>
                                        </p:attrNameLst>
                                      </p:cBhvr>
                                      <p:to>
                                        <p:strVal val="visible"/>
                                      </p:to>
                                    </p:set>
                                    <p:animEffect transition="in" filter="dissolve">
                                      <p:cBhvr>
                                        <p:cTn id="17" dur="500"/>
                                        <p:tgtEl>
                                          <p:spTgt spid="3983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8339">
                                            <p:txEl>
                                              <p:pRg st="3" end="3"/>
                                            </p:txEl>
                                          </p:spTgt>
                                        </p:tgtEl>
                                        <p:attrNameLst>
                                          <p:attrName>style.visibility</p:attrName>
                                        </p:attrNameLst>
                                      </p:cBhvr>
                                      <p:to>
                                        <p:strVal val="visible"/>
                                      </p:to>
                                    </p:set>
                                    <p:animEffect transition="in" filter="dissolve">
                                      <p:cBhvr>
                                        <p:cTn id="22" dur="500"/>
                                        <p:tgtEl>
                                          <p:spTgt spid="3983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98339">
                                            <p:txEl>
                                              <p:pRg st="4" end="4"/>
                                            </p:txEl>
                                          </p:spTgt>
                                        </p:tgtEl>
                                        <p:attrNameLst>
                                          <p:attrName>style.visibility</p:attrName>
                                        </p:attrNameLst>
                                      </p:cBhvr>
                                      <p:to>
                                        <p:strVal val="visible"/>
                                      </p:to>
                                    </p:set>
                                    <p:animEffect transition="in" filter="dissolve">
                                      <p:cBhvr>
                                        <p:cTn id="27" dur="500"/>
                                        <p:tgtEl>
                                          <p:spTgt spid="3983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98339">
                                            <p:txEl>
                                              <p:pRg st="6" end="6"/>
                                            </p:txEl>
                                          </p:spTgt>
                                        </p:tgtEl>
                                        <p:attrNameLst>
                                          <p:attrName>style.visibility</p:attrName>
                                        </p:attrNameLst>
                                      </p:cBhvr>
                                      <p:to>
                                        <p:strVal val="visible"/>
                                      </p:to>
                                    </p:set>
                                    <p:animEffect transition="in" filter="dissolve">
                                      <p:cBhvr>
                                        <p:cTn id="32" dur="500"/>
                                        <p:tgtEl>
                                          <p:spTgt spid="39833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8339">
                                            <p:txEl>
                                              <p:pRg st="7" end="7"/>
                                            </p:txEl>
                                          </p:spTgt>
                                        </p:tgtEl>
                                        <p:attrNameLst>
                                          <p:attrName>style.visibility</p:attrName>
                                        </p:attrNameLst>
                                      </p:cBhvr>
                                      <p:to>
                                        <p:strVal val="visible"/>
                                      </p:to>
                                    </p:set>
                                    <p:animEffect transition="in" filter="dissolve">
                                      <p:cBhvr>
                                        <p:cTn id="37" dur="500"/>
                                        <p:tgtEl>
                                          <p:spTgt spid="39833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98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38" grpId="0"/>
      <p:bldP spid="398339" grpId="0" build="p"/>
      <p:bldP spid="398340" grpId="0" animBg="1"/>
    </p:bld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2802" name="Rectangle 2"/>
          <p:cNvSpPr>
            <a:spLocks noGrp="1" noChangeArrowheads="1"/>
          </p:cNvSpPr>
          <p:nvPr>
            <p:ph type="title" idx="4294967295"/>
          </p:nvPr>
        </p:nvSpPr>
        <p:spPr>
          <a:xfrm>
            <a:off x="468313" y="1196975"/>
            <a:ext cx="5327650" cy="1143000"/>
          </a:xfrm>
        </p:spPr>
        <p:txBody>
          <a:bodyPr anchorCtr="1"/>
          <a:lstStyle/>
          <a:p>
            <a:pPr eaLnBrk="1" hangingPunct="1"/>
            <a:r>
              <a:rPr lang="zh-CN" altLang="en-US" sz="4000" smtClean="0">
                <a:solidFill>
                  <a:srgbClr val="0000CC"/>
                </a:solidFill>
                <a:ea typeface="黑体" pitchFamily="2" charset="-122"/>
              </a:rPr>
              <a:t>三、电化学技术</a:t>
            </a:r>
          </a:p>
        </p:txBody>
      </p:sp>
      <p:sp>
        <p:nvSpPr>
          <p:cNvPr id="332803" name="Rectangle 3"/>
          <p:cNvSpPr>
            <a:spLocks noGrp="1" noChangeArrowheads="1"/>
          </p:cNvSpPr>
          <p:nvPr>
            <p:ph type="body" idx="4294967295"/>
          </p:nvPr>
        </p:nvSpPr>
        <p:spPr>
          <a:xfrm>
            <a:off x="1979613" y="3179763"/>
            <a:ext cx="4537075" cy="2913062"/>
          </a:xfrm>
        </p:spPr>
        <p:txBody>
          <a:bodyPr/>
          <a:lstStyle/>
          <a:p>
            <a:pPr eaLnBrk="1" hangingPunct="1">
              <a:buFont typeface="Wingdings" pitchFamily="2" charset="2"/>
              <a:buNone/>
            </a:pPr>
            <a:r>
              <a:rPr lang="en-US" altLang="zh-CN" sz="3600" smtClean="0">
                <a:solidFill>
                  <a:srgbClr val="0000CC"/>
                </a:solidFill>
                <a:latin typeface="黑体" pitchFamily="2" charset="-122"/>
                <a:ea typeface="黑体" pitchFamily="2" charset="-122"/>
              </a:rPr>
              <a:t>1</a:t>
            </a:r>
            <a:r>
              <a:rPr lang="zh-CN" altLang="en-US" sz="3600" smtClean="0">
                <a:solidFill>
                  <a:srgbClr val="0000CC"/>
                </a:solidFill>
                <a:latin typeface="黑体" pitchFamily="2" charset="-122"/>
                <a:ea typeface="黑体" pitchFamily="2" charset="-122"/>
              </a:rPr>
              <a:t>．电镀</a:t>
            </a:r>
          </a:p>
          <a:p>
            <a:pPr eaLnBrk="1" hangingPunct="1">
              <a:buFont typeface="Wingdings" pitchFamily="2" charset="2"/>
              <a:buNone/>
            </a:pPr>
            <a:r>
              <a:rPr lang="en-US" altLang="zh-CN" sz="3600" smtClean="0">
                <a:solidFill>
                  <a:srgbClr val="0000CC"/>
                </a:solidFill>
                <a:latin typeface="黑体" pitchFamily="2" charset="-122"/>
                <a:ea typeface="黑体" pitchFamily="2" charset="-122"/>
              </a:rPr>
              <a:t>2. </a:t>
            </a:r>
            <a:r>
              <a:rPr lang="zh-CN" altLang="en-US" sz="3600" smtClean="0">
                <a:solidFill>
                  <a:srgbClr val="0000CC"/>
                </a:solidFill>
                <a:latin typeface="黑体" pitchFamily="2" charset="-122"/>
                <a:ea typeface="黑体" pitchFamily="2" charset="-122"/>
              </a:rPr>
              <a:t>电抛光</a:t>
            </a:r>
          </a:p>
          <a:p>
            <a:pPr eaLnBrk="1" hangingPunct="1">
              <a:buFont typeface="Wingdings" pitchFamily="2" charset="2"/>
              <a:buNone/>
            </a:pPr>
            <a:r>
              <a:rPr lang="en-US" altLang="zh-CN" sz="3600" smtClean="0">
                <a:solidFill>
                  <a:srgbClr val="0000CC"/>
                </a:solidFill>
                <a:latin typeface="黑体" pitchFamily="2" charset="-122"/>
                <a:ea typeface="黑体" pitchFamily="2" charset="-122"/>
              </a:rPr>
              <a:t>3</a:t>
            </a:r>
            <a:r>
              <a:rPr lang="zh-CN" altLang="en-US" sz="3600" smtClean="0">
                <a:solidFill>
                  <a:srgbClr val="0000CC"/>
                </a:solidFill>
                <a:latin typeface="黑体" pitchFamily="2" charset="-122"/>
                <a:ea typeface="黑体" pitchFamily="2" charset="-122"/>
              </a:rPr>
              <a:t>．电解加工</a:t>
            </a:r>
          </a:p>
          <a:p>
            <a:pPr eaLnBrk="1" hangingPunct="1">
              <a:buFont typeface="Wingdings" pitchFamily="2" charset="2"/>
              <a:buNone/>
            </a:pPr>
            <a:r>
              <a:rPr lang="en-US" altLang="zh-CN" sz="3600" smtClean="0">
                <a:solidFill>
                  <a:srgbClr val="0000CC"/>
                </a:solidFill>
                <a:latin typeface="黑体" pitchFamily="2" charset="-122"/>
                <a:ea typeface="黑体" pitchFamily="2" charset="-122"/>
              </a:rPr>
              <a:t>4. </a:t>
            </a:r>
            <a:r>
              <a:rPr lang="zh-CN" altLang="en-US" sz="3600" smtClean="0">
                <a:solidFill>
                  <a:srgbClr val="0000CC"/>
                </a:solidFill>
                <a:latin typeface="黑体" pitchFamily="2" charset="-122"/>
                <a:ea typeface="黑体" pitchFamily="2" charset="-122"/>
              </a:rPr>
              <a:t>铝阳极氧化</a:t>
            </a:r>
          </a:p>
        </p:txBody>
      </p:sp>
      <p:sp>
        <p:nvSpPr>
          <p:cNvPr id="632835" name="AutoShape 5">
            <a:hlinkClick r:id="rId2" action="ppaction://hlinksldjump" highlightClick="1"/>
          </p:cNvPr>
          <p:cNvSpPr>
            <a:spLocks noChangeArrowheads="1"/>
          </p:cNvSpPr>
          <p:nvPr/>
        </p:nvSpPr>
        <p:spPr bwMode="auto">
          <a:xfrm>
            <a:off x="8027988" y="5734050"/>
            <a:ext cx="587375" cy="557213"/>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32802"/>
                                        </p:tgtEl>
                                        <p:attrNameLst>
                                          <p:attrName>style.visibility</p:attrName>
                                        </p:attrNameLst>
                                      </p:cBhvr>
                                      <p:to>
                                        <p:strVal val="visible"/>
                                      </p:to>
                                    </p:set>
                                    <p:animEffect transition="in" filter="dissolve">
                                      <p:cBhvr>
                                        <p:cTn id="7" dur="500"/>
                                        <p:tgtEl>
                                          <p:spTgt spid="3328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2803">
                                            <p:txEl>
                                              <p:pRg st="0" end="0"/>
                                            </p:txEl>
                                          </p:spTgt>
                                        </p:tgtEl>
                                        <p:attrNameLst>
                                          <p:attrName>style.visibility</p:attrName>
                                        </p:attrNameLst>
                                      </p:cBhvr>
                                      <p:to>
                                        <p:strVal val="visible"/>
                                      </p:to>
                                    </p:set>
                                    <p:animEffect transition="in" filter="dissolve">
                                      <p:cBhvr>
                                        <p:cTn id="12" dur="500"/>
                                        <p:tgtEl>
                                          <p:spTgt spid="3328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2803">
                                            <p:txEl>
                                              <p:pRg st="1" end="1"/>
                                            </p:txEl>
                                          </p:spTgt>
                                        </p:tgtEl>
                                        <p:attrNameLst>
                                          <p:attrName>style.visibility</p:attrName>
                                        </p:attrNameLst>
                                      </p:cBhvr>
                                      <p:to>
                                        <p:strVal val="visible"/>
                                      </p:to>
                                    </p:set>
                                    <p:animEffect transition="in" filter="dissolve">
                                      <p:cBhvr>
                                        <p:cTn id="17" dur="500"/>
                                        <p:tgtEl>
                                          <p:spTgt spid="33280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32803">
                                            <p:txEl>
                                              <p:pRg st="2" end="2"/>
                                            </p:txEl>
                                          </p:spTgt>
                                        </p:tgtEl>
                                        <p:attrNameLst>
                                          <p:attrName>style.visibility</p:attrName>
                                        </p:attrNameLst>
                                      </p:cBhvr>
                                      <p:to>
                                        <p:strVal val="visible"/>
                                      </p:to>
                                    </p:set>
                                    <p:animEffect transition="in" filter="dissolve">
                                      <p:cBhvr>
                                        <p:cTn id="22" dur="500"/>
                                        <p:tgtEl>
                                          <p:spTgt spid="33280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2803">
                                            <p:txEl>
                                              <p:pRg st="3" end="3"/>
                                            </p:txEl>
                                          </p:spTgt>
                                        </p:tgtEl>
                                        <p:attrNameLst>
                                          <p:attrName>style.visibility</p:attrName>
                                        </p:attrNameLst>
                                      </p:cBhvr>
                                      <p:to>
                                        <p:strVal val="visible"/>
                                      </p:to>
                                    </p:set>
                                    <p:animEffect transition="in" filter="dissolve">
                                      <p:cBhvr>
                                        <p:cTn id="27" dur="500"/>
                                        <p:tgtEl>
                                          <p:spTgt spid="3328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2" grpId="0"/>
      <p:bldP spid="332803" grpId="0" build="p"/>
    </p:bld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42" name="Rectangle 2"/>
          <p:cNvSpPr>
            <a:spLocks noGrp="1" noChangeArrowheads="1"/>
          </p:cNvSpPr>
          <p:nvPr>
            <p:ph type="title" idx="4294967295"/>
          </p:nvPr>
        </p:nvSpPr>
        <p:spPr/>
        <p:txBody>
          <a:bodyPr anchorCtr="1"/>
          <a:lstStyle/>
          <a:p>
            <a:pPr eaLnBrk="1" hangingPunct="1">
              <a:defRPr/>
            </a:pPr>
            <a:r>
              <a:rPr lang="en-US" altLang="zh-CN" sz="4800" smtClean="0">
                <a:solidFill>
                  <a:srgbClr val="0000CC"/>
                </a:solidFill>
                <a:effectLst>
                  <a:outerShdw blurRad="38100" dist="38100" dir="2700000" algn="tl">
                    <a:srgbClr val="C0C0C0"/>
                  </a:outerShdw>
                </a:effectLst>
              </a:rPr>
              <a:t>1</a:t>
            </a:r>
            <a:r>
              <a:rPr lang="zh-CN" altLang="en-US" sz="4800" smtClean="0">
                <a:solidFill>
                  <a:srgbClr val="0000CC"/>
                </a:solidFill>
                <a:effectLst>
                  <a:outerShdw blurRad="38100" dist="38100" dir="2700000" algn="tl">
                    <a:srgbClr val="C0C0C0"/>
                  </a:outerShdw>
                </a:effectLst>
              </a:rPr>
              <a:t>．电镀</a:t>
            </a:r>
          </a:p>
        </p:txBody>
      </p:sp>
      <p:sp>
        <p:nvSpPr>
          <p:cNvPr id="368643" name="Rectangle 3"/>
          <p:cNvSpPr>
            <a:spLocks noGrp="1" noChangeArrowheads="1"/>
          </p:cNvSpPr>
          <p:nvPr>
            <p:ph type="body" idx="4294967295"/>
          </p:nvPr>
        </p:nvSpPr>
        <p:spPr/>
        <p:txBody>
          <a:bodyPr/>
          <a:lstStyle/>
          <a:p>
            <a:pPr eaLnBrk="1" hangingPunct="1">
              <a:buFont typeface="Wingdings" pitchFamily="2" charset="2"/>
              <a:buNone/>
              <a:defRPr/>
            </a:pPr>
            <a:r>
              <a:rPr lang="en-US" altLang="zh-CN" smtClean="0">
                <a:solidFill>
                  <a:srgbClr val="0000CC"/>
                </a:solidFill>
                <a:effectLst>
                  <a:outerShdw blurRad="38100" dist="38100" dir="2700000" algn="tl">
                    <a:srgbClr val="C0C0C0"/>
                  </a:outerShdw>
                </a:effectLst>
              </a:rPr>
              <a:t>      </a:t>
            </a:r>
            <a:r>
              <a:rPr lang="zh-CN" altLang="en-US" smtClean="0">
                <a:solidFill>
                  <a:srgbClr val="0000CC"/>
                </a:solidFill>
                <a:latin typeface="黑体" pitchFamily="2" charset="-122"/>
                <a:ea typeface="黑体" pitchFamily="2" charset="-122"/>
              </a:rPr>
              <a:t>电镀是应用电解的方法将一种金属覆盖到另一种金属表面上的过程。 </a:t>
            </a:r>
          </a:p>
          <a:p>
            <a:pPr eaLnBrk="1" hangingPunct="1">
              <a:buFont typeface="Wingdings" pitchFamily="2" charset="2"/>
              <a:buNone/>
              <a:defRPr/>
            </a:pPr>
            <a:endParaRPr lang="zh-CN" altLang="en-US" smtClean="0">
              <a:solidFill>
                <a:srgbClr val="0000CC"/>
              </a:solidFill>
              <a:latin typeface="黑体" pitchFamily="2" charset="-122"/>
              <a:ea typeface="黑体" pitchFamily="2" charset="-122"/>
            </a:endParaRPr>
          </a:p>
          <a:p>
            <a:pPr eaLnBrk="1" hangingPunct="1">
              <a:buFont typeface="Wingdings" pitchFamily="2" charset="2"/>
              <a:buNone/>
              <a:defRPr/>
            </a:pPr>
            <a:r>
              <a:rPr lang="zh-CN" altLang="en-US" smtClean="0">
                <a:solidFill>
                  <a:srgbClr val="0000CC"/>
                </a:solidFill>
                <a:latin typeface="黑体" pitchFamily="2" charset="-122"/>
                <a:ea typeface="黑体" pitchFamily="2" charset="-122"/>
              </a:rPr>
              <a:t>     常用</a:t>
            </a:r>
            <a:r>
              <a:rPr lang="zh-CN" altLang="en-US" smtClean="0">
                <a:solidFill>
                  <a:srgbClr val="0000CC"/>
                </a:solidFill>
                <a:latin typeface="黑体" pitchFamily="2" charset="-122"/>
                <a:ea typeface="黑体" pitchFamily="2" charset="-122"/>
                <a:hlinkClick r:id="rId2" action="ppaction://hlinksldjump"/>
              </a:rPr>
              <a:t>镀锌</a:t>
            </a:r>
            <a:r>
              <a:rPr lang="zh-CN" altLang="en-US" smtClean="0">
                <a:solidFill>
                  <a:srgbClr val="0000CC"/>
                </a:solidFill>
                <a:latin typeface="黑体" pitchFamily="2" charset="-122"/>
                <a:ea typeface="黑体" pitchFamily="2" charset="-122"/>
              </a:rPr>
              <a:t>，</a:t>
            </a:r>
            <a:r>
              <a:rPr lang="zh-CN" altLang="en-US" smtClean="0">
                <a:solidFill>
                  <a:srgbClr val="0000CC"/>
                </a:solidFill>
                <a:latin typeface="黑体" pitchFamily="2" charset="-122"/>
                <a:ea typeface="黑体" pitchFamily="2" charset="-122"/>
                <a:hlinkClick r:id="rId3" action="ppaction://hlinksldjump"/>
              </a:rPr>
              <a:t>合金镀</a:t>
            </a:r>
            <a:r>
              <a:rPr lang="zh-CN" altLang="en-US" smtClean="0">
                <a:solidFill>
                  <a:srgbClr val="0000CC"/>
                </a:solidFill>
                <a:latin typeface="黑体" pitchFamily="2" charset="-122"/>
                <a:ea typeface="黑体" pitchFamily="2" charset="-122"/>
              </a:rPr>
              <a:t>，</a:t>
            </a:r>
            <a:r>
              <a:rPr lang="zh-CN" altLang="en-US" smtClean="0">
                <a:solidFill>
                  <a:srgbClr val="0000CC"/>
                </a:solidFill>
                <a:latin typeface="黑体" pitchFamily="2" charset="-122"/>
                <a:ea typeface="黑体" pitchFamily="2" charset="-122"/>
                <a:hlinkClick r:id="rId4" action="ppaction://hlinksldjump"/>
              </a:rPr>
              <a:t>复合材料镀</a:t>
            </a:r>
            <a:r>
              <a:rPr lang="zh-CN" altLang="en-US" smtClean="0">
                <a:solidFill>
                  <a:srgbClr val="0000CC"/>
                </a:solidFill>
                <a:latin typeface="黑体" pitchFamily="2" charset="-122"/>
                <a:ea typeface="黑体" pitchFamily="2" charset="-122"/>
              </a:rPr>
              <a:t>，</a:t>
            </a:r>
            <a:r>
              <a:rPr lang="zh-CN" altLang="en-US" smtClean="0">
                <a:solidFill>
                  <a:srgbClr val="0000CC"/>
                </a:solidFill>
                <a:latin typeface="黑体" pitchFamily="2" charset="-122"/>
                <a:ea typeface="黑体" pitchFamily="2" charset="-122"/>
                <a:hlinkClick r:id="rId5" action="ppaction://hlinksldjump"/>
              </a:rPr>
              <a:t>电刷镀</a:t>
            </a:r>
            <a:r>
              <a:rPr lang="zh-CN" altLang="en-US" smtClean="0">
                <a:solidFill>
                  <a:srgbClr val="0000CC"/>
                </a:solidFill>
                <a:latin typeface="黑体" pitchFamily="2" charset="-122"/>
                <a:ea typeface="黑体" pitchFamily="2" charset="-122"/>
              </a:rPr>
              <a:t>，</a:t>
            </a:r>
            <a:r>
              <a:rPr lang="zh-CN" altLang="en-US" smtClean="0">
                <a:solidFill>
                  <a:srgbClr val="0000CC"/>
                </a:solidFill>
                <a:latin typeface="黑体" pitchFamily="2" charset="-122"/>
                <a:ea typeface="黑体" pitchFamily="2" charset="-122"/>
                <a:hlinkClick r:id="rId6" action="ppaction://hlinksldjump"/>
              </a:rPr>
              <a:t>化学镀 </a:t>
            </a:r>
            <a:endParaRPr lang="zh-CN" altLang="en-US" smtClean="0">
              <a:solidFill>
                <a:srgbClr val="0000CC"/>
              </a:solidFill>
              <a:latin typeface="黑体" pitchFamily="2" charset="-122"/>
              <a:ea typeface="黑体" pitchFamily="2" charset="-122"/>
            </a:endParaRPr>
          </a:p>
        </p:txBody>
      </p:sp>
      <p:sp>
        <p:nvSpPr>
          <p:cNvPr id="657411" name="AutoShape 42">
            <a:hlinkClick r:id="rId7" action="ppaction://hlinksldjump" highlightClick="1"/>
          </p:cNvPr>
          <p:cNvSpPr>
            <a:spLocks noChangeArrowheads="1"/>
          </p:cNvSpPr>
          <p:nvPr/>
        </p:nvSpPr>
        <p:spPr bwMode="auto">
          <a:xfrm>
            <a:off x="7239000" y="4953000"/>
            <a:ext cx="609600" cy="762000"/>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68642"/>
                                        </p:tgtEl>
                                        <p:attrNameLst>
                                          <p:attrName>style.visibility</p:attrName>
                                        </p:attrNameLst>
                                      </p:cBhvr>
                                      <p:to>
                                        <p:strVal val="visible"/>
                                      </p:to>
                                    </p:set>
                                    <p:animEffect transition="in" filter="dissolve">
                                      <p:cBhvr>
                                        <p:cTn id="7" dur="500"/>
                                        <p:tgtEl>
                                          <p:spTgt spid="3686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68643">
                                            <p:txEl>
                                              <p:pRg st="0" end="0"/>
                                            </p:txEl>
                                          </p:spTgt>
                                        </p:tgtEl>
                                        <p:attrNameLst>
                                          <p:attrName>style.visibility</p:attrName>
                                        </p:attrNameLst>
                                      </p:cBhvr>
                                      <p:to>
                                        <p:strVal val="visible"/>
                                      </p:to>
                                    </p:set>
                                    <p:animEffect transition="in" filter="dissolve">
                                      <p:cBhvr>
                                        <p:cTn id="12" dur="500"/>
                                        <p:tgtEl>
                                          <p:spTgt spid="36864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8643">
                                            <p:txEl>
                                              <p:pRg st="2" end="2"/>
                                            </p:txEl>
                                          </p:spTgt>
                                        </p:tgtEl>
                                        <p:attrNameLst>
                                          <p:attrName>style.visibility</p:attrName>
                                        </p:attrNameLst>
                                      </p:cBhvr>
                                      <p:to>
                                        <p:strVal val="visible"/>
                                      </p:to>
                                    </p:set>
                                    <p:animEffect transition="in" filter="dissolve">
                                      <p:cBhvr>
                                        <p:cTn id="17" dur="500"/>
                                        <p:tgtEl>
                                          <p:spTgt spid="3686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2" grpId="0"/>
      <p:bldP spid="368643" grpId="0" build="p"/>
    </p:bld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1650" name="Rectangle 2"/>
          <p:cNvSpPr>
            <a:spLocks noGrp="1" noChangeArrowheads="1"/>
          </p:cNvSpPr>
          <p:nvPr>
            <p:ph type="title" idx="4294967295"/>
          </p:nvPr>
        </p:nvSpPr>
        <p:spPr>
          <a:xfrm>
            <a:off x="1066800" y="457200"/>
            <a:ext cx="7772400" cy="1143000"/>
          </a:xfrm>
        </p:spPr>
        <p:txBody>
          <a:bodyPr anchorCtr="1"/>
          <a:lstStyle/>
          <a:p>
            <a:pPr eaLnBrk="1" hangingPunct="1"/>
            <a:r>
              <a:rPr lang="zh-CN" altLang="en-US" sz="4000" smtClean="0">
                <a:solidFill>
                  <a:srgbClr val="0000CC"/>
                </a:solidFill>
                <a:latin typeface="黑体" pitchFamily="2" charset="-122"/>
                <a:ea typeface="黑体" pitchFamily="2" charset="-122"/>
              </a:rPr>
              <a:t>镀    锌</a:t>
            </a:r>
          </a:p>
        </p:txBody>
      </p:sp>
      <p:sp>
        <p:nvSpPr>
          <p:cNvPr id="411651" name="Rectangle 3"/>
          <p:cNvSpPr>
            <a:spLocks noGrp="1" noChangeArrowheads="1"/>
          </p:cNvSpPr>
          <p:nvPr>
            <p:ph type="body" idx="4294967295"/>
          </p:nvPr>
        </p:nvSpPr>
        <p:spPr>
          <a:xfrm>
            <a:off x="611188" y="1557338"/>
            <a:ext cx="8281987" cy="4751387"/>
          </a:xfrm>
        </p:spPr>
        <p:txBody>
          <a:bodyPr/>
          <a:lstStyle/>
          <a:p>
            <a:pPr algn="just" eaLnBrk="1" hangingPunct="1">
              <a:buFont typeface="Wingdings" pitchFamily="2" charset="2"/>
              <a:buNone/>
              <a:defRPr/>
            </a:pPr>
            <a:r>
              <a:rPr lang="en-US" altLang="zh-CN" smtClean="0">
                <a:solidFill>
                  <a:srgbClr val="0000CC"/>
                </a:solidFill>
                <a:latin typeface="黑体" pitchFamily="2" charset="-122"/>
                <a:ea typeface="黑体" pitchFamily="2" charset="-122"/>
              </a:rPr>
              <a:t>    </a:t>
            </a:r>
            <a:r>
              <a:rPr lang="zh-CN" altLang="en-US" smtClean="0">
                <a:solidFill>
                  <a:srgbClr val="0000CC"/>
                </a:solidFill>
                <a:latin typeface="黑体" pitchFamily="2" charset="-122"/>
                <a:ea typeface="黑体" pitchFamily="2" charset="-122"/>
              </a:rPr>
              <a:t>将金属制件</a:t>
            </a:r>
            <a:r>
              <a:rPr lang="en-US" altLang="zh-CN" smtClean="0">
                <a:solidFill>
                  <a:srgbClr val="0000CC"/>
                </a:solidFill>
                <a:latin typeface="黑体" pitchFamily="2" charset="-122"/>
                <a:ea typeface="黑体" pitchFamily="2" charset="-122"/>
              </a:rPr>
              <a:t>(</a:t>
            </a:r>
            <a:r>
              <a:rPr lang="zh-CN" altLang="en-US" smtClean="0">
                <a:solidFill>
                  <a:srgbClr val="0000CC"/>
                </a:solidFill>
                <a:latin typeface="黑体" pitchFamily="2" charset="-122"/>
                <a:ea typeface="黑体" pitchFamily="2" charset="-122"/>
              </a:rPr>
              <a:t>被镀件</a:t>
            </a:r>
            <a:r>
              <a:rPr lang="en-US" altLang="zh-CN" smtClean="0">
                <a:solidFill>
                  <a:srgbClr val="0000CC"/>
                </a:solidFill>
                <a:latin typeface="黑体" pitchFamily="2" charset="-122"/>
                <a:ea typeface="黑体" pitchFamily="2" charset="-122"/>
              </a:rPr>
              <a:t>)</a:t>
            </a:r>
            <a:r>
              <a:rPr lang="zh-CN" altLang="en-US" smtClean="0">
                <a:solidFill>
                  <a:srgbClr val="0000CC"/>
                </a:solidFill>
                <a:latin typeface="黑体" pitchFamily="2" charset="-122"/>
                <a:ea typeface="黑体" pitchFamily="2" charset="-122"/>
              </a:rPr>
              <a:t>作阴极，锌板作为</a:t>
            </a:r>
          </a:p>
          <a:p>
            <a:pPr algn="just" eaLnBrk="1" hangingPunct="1">
              <a:buFont typeface="Wingdings" pitchFamily="2" charset="2"/>
              <a:buNone/>
              <a:defRPr/>
            </a:pPr>
            <a:r>
              <a:rPr lang="zh-CN" altLang="en-US" smtClean="0">
                <a:solidFill>
                  <a:srgbClr val="0000CC"/>
                </a:solidFill>
                <a:latin typeface="黑体" pitchFamily="2" charset="-122"/>
                <a:ea typeface="黑体" pitchFamily="2" charset="-122"/>
              </a:rPr>
              <a:t>阳极。为了使镀层结晶细致，厚薄均匀，与</a:t>
            </a:r>
          </a:p>
          <a:p>
            <a:pPr algn="just" eaLnBrk="1" hangingPunct="1">
              <a:buFont typeface="Wingdings" pitchFamily="2" charset="2"/>
              <a:buNone/>
              <a:defRPr/>
            </a:pPr>
            <a:r>
              <a:rPr lang="zh-CN" altLang="en-US" smtClean="0">
                <a:solidFill>
                  <a:srgbClr val="0000CC"/>
                </a:solidFill>
                <a:latin typeface="黑体" pitchFamily="2" charset="-122"/>
                <a:ea typeface="黑体" pitchFamily="2" charset="-122"/>
              </a:rPr>
              <a:t>基体结合牢固，电镀液通常用配合物碱性锌</a:t>
            </a:r>
          </a:p>
          <a:p>
            <a:pPr algn="just" eaLnBrk="1" hangingPunct="1">
              <a:buFont typeface="Wingdings" pitchFamily="2" charset="2"/>
              <a:buNone/>
              <a:defRPr/>
            </a:pPr>
            <a:r>
              <a:rPr lang="zh-CN" altLang="en-US" smtClean="0">
                <a:solidFill>
                  <a:srgbClr val="0000CC"/>
                </a:solidFill>
                <a:latin typeface="黑体" pitchFamily="2" charset="-122"/>
                <a:ea typeface="黑体" pitchFamily="2" charset="-122"/>
              </a:rPr>
              <a:t>酸盐镀锌或氰化物镀锌等。</a:t>
            </a:r>
          </a:p>
          <a:p>
            <a:pPr algn="just" eaLnBrk="1" hangingPunct="1">
              <a:buFont typeface="Wingdings" pitchFamily="2" charset="2"/>
              <a:buNone/>
              <a:defRPr/>
            </a:pPr>
            <a:endParaRPr lang="zh-CN" altLang="en-US" sz="1200" smtClean="0">
              <a:solidFill>
                <a:srgbClr val="0000CC"/>
              </a:solidFill>
              <a:latin typeface="黑体" pitchFamily="2" charset="-122"/>
              <a:ea typeface="黑体" pitchFamily="2" charset="-122"/>
            </a:endParaRPr>
          </a:p>
          <a:p>
            <a:pPr algn="just" eaLnBrk="1" hangingPunct="1">
              <a:buFont typeface="Wingdings" pitchFamily="2" charset="2"/>
              <a:buNone/>
              <a:defRPr/>
            </a:pPr>
            <a:r>
              <a:rPr lang="zh-CN" altLang="en-US" smtClean="0">
                <a:solidFill>
                  <a:srgbClr val="0000CC"/>
                </a:solidFill>
                <a:latin typeface="黑体" pitchFamily="2" charset="-122"/>
                <a:ea typeface="黑体" pitchFamily="2" charset="-122"/>
              </a:rPr>
              <a:t>因为碱性锌酸盐可离解出少量的</a:t>
            </a:r>
            <a:r>
              <a:rPr lang="en-US" altLang="zh-CN" smtClean="0">
                <a:solidFill>
                  <a:srgbClr val="0000CC"/>
                </a:solidFill>
                <a:latin typeface="黑体" pitchFamily="2" charset="-122"/>
                <a:ea typeface="黑体" pitchFamily="2" charset="-122"/>
              </a:rPr>
              <a:t>Zn</a:t>
            </a:r>
            <a:r>
              <a:rPr lang="en-US" altLang="zh-CN" baseline="30000" smtClean="0">
                <a:solidFill>
                  <a:srgbClr val="0000CC"/>
                </a:solidFill>
                <a:latin typeface="黑体" pitchFamily="2" charset="-122"/>
                <a:ea typeface="黑体" pitchFamily="2" charset="-122"/>
              </a:rPr>
              <a:t>2</a:t>
            </a:r>
            <a:r>
              <a:rPr lang="zh-CN" altLang="en-US" baseline="30000" smtClean="0">
                <a:solidFill>
                  <a:srgbClr val="0000CC"/>
                </a:solidFill>
                <a:latin typeface="黑体" pitchFamily="2" charset="-122"/>
                <a:ea typeface="黑体" pitchFamily="2" charset="-122"/>
              </a:rPr>
              <a:t>＋</a:t>
            </a:r>
            <a:r>
              <a:rPr lang="zh-CN" altLang="en-US" smtClean="0">
                <a:solidFill>
                  <a:srgbClr val="0000CC"/>
                </a:solidFill>
                <a:latin typeface="黑体" pitchFamily="2" charset="-122"/>
                <a:ea typeface="黑体" pitchFamily="2" charset="-122"/>
              </a:rPr>
              <a:t>：</a:t>
            </a:r>
          </a:p>
          <a:p>
            <a:pPr algn="just" eaLnBrk="1" hangingPunct="1">
              <a:buFont typeface="Wingdings" pitchFamily="2" charset="2"/>
              <a:buNone/>
              <a:defRPr/>
            </a:pPr>
            <a:r>
              <a:rPr lang="zh-CN" altLang="en-US" smtClean="0">
                <a:solidFill>
                  <a:srgbClr val="0000CC"/>
                </a:solidFill>
                <a:effectLst>
                  <a:outerShdw blurRad="38100" dist="38100" dir="2700000" algn="tl">
                    <a:srgbClr val="C0C0C0"/>
                  </a:outerShdw>
                </a:effectLst>
                <a:latin typeface="宋体" charset="-122"/>
              </a:rPr>
              <a:t>   </a:t>
            </a:r>
            <a:r>
              <a:rPr lang="en-US" altLang="zh-CN" sz="2800" smtClean="0">
                <a:solidFill>
                  <a:srgbClr val="0000CC"/>
                </a:solidFill>
              </a:rPr>
              <a:t>Na</a:t>
            </a:r>
            <a:r>
              <a:rPr lang="zh-CN" altLang="en-US" sz="2800" baseline="-30000" smtClean="0">
                <a:solidFill>
                  <a:srgbClr val="0000CC"/>
                </a:solidFill>
              </a:rPr>
              <a:t>２</a:t>
            </a:r>
            <a:r>
              <a:rPr lang="en-US" altLang="zh-CN" sz="2800" smtClean="0">
                <a:solidFill>
                  <a:srgbClr val="0000CC"/>
                </a:solidFill>
              </a:rPr>
              <a:t>[Zn(OH)</a:t>
            </a:r>
            <a:r>
              <a:rPr lang="en-US" altLang="zh-CN" sz="2800" baseline="-30000" smtClean="0">
                <a:solidFill>
                  <a:srgbClr val="0000CC"/>
                </a:solidFill>
              </a:rPr>
              <a:t>4</a:t>
            </a:r>
            <a:r>
              <a:rPr lang="en-US" altLang="zh-CN" sz="2800" smtClean="0">
                <a:solidFill>
                  <a:srgbClr val="0000CC"/>
                </a:solidFill>
              </a:rPr>
              <a:t>] —— 2Na</a:t>
            </a:r>
            <a:r>
              <a:rPr lang="zh-CN" altLang="en-US" sz="2800" baseline="30000" smtClean="0">
                <a:solidFill>
                  <a:srgbClr val="0000CC"/>
                </a:solidFill>
              </a:rPr>
              <a:t>＋</a:t>
            </a:r>
            <a:r>
              <a:rPr lang="zh-CN" altLang="en-US" sz="2800" smtClean="0">
                <a:solidFill>
                  <a:srgbClr val="0000CC"/>
                </a:solidFill>
              </a:rPr>
              <a:t>＋［</a:t>
            </a:r>
            <a:r>
              <a:rPr lang="en-US" altLang="zh-CN" sz="2800" smtClean="0">
                <a:solidFill>
                  <a:srgbClr val="0000CC"/>
                </a:solidFill>
              </a:rPr>
              <a:t>Zn(OH)</a:t>
            </a:r>
            <a:r>
              <a:rPr lang="en-US" altLang="zh-CN" sz="2800" baseline="-30000" smtClean="0">
                <a:solidFill>
                  <a:srgbClr val="0000CC"/>
                </a:solidFill>
              </a:rPr>
              <a:t>4</a:t>
            </a:r>
            <a:r>
              <a:rPr lang="zh-CN" altLang="en-US" sz="2800" smtClean="0">
                <a:solidFill>
                  <a:srgbClr val="0000CC"/>
                </a:solidFill>
              </a:rPr>
              <a:t>］</a:t>
            </a:r>
            <a:r>
              <a:rPr lang="en-US" altLang="zh-CN" sz="2800" baseline="30000" smtClean="0">
                <a:solidFill>
                  <a:srgbClr val="0000CC"/>
                </a:solidFill>
              </a:rPr>
              <a:t>2-</a:t>
            </a:r>
            <a:endParaRPr lang="en-US" altLang="zh-CN" sz="2800" smtClean="0">
              <a:solidFill>
                <a:srgbClr val="0000CC"/>
              </a:solidFill>
            </a:endParaRPr>
          </a:p>
          <a:p>
            <a:pPr algn="just" eaLnBrk="1" hangingPunct="1">
              <a:buFont typeface="Wingdings" pitchFamily="2" charset="2"/>
              <a:buNone/>
              <a:defRPr/>
            </a:pPr>
            <a:r>
              <a:rPr lang="en-US" altLang="zh-CN" sz="2800" smtClean="0">
                <a:solidFill>
                  <a:srgbClr val="0000CC"/>
                </a:solidFill>
              </a:rPr>
              <a:t>    [Zn(OH)</a:t>
            </a:r>
            <a:r>
              <a:rPr lang="en-US" altLang="zh-CN" sz="2800" baseline="-30000" smtClean="0">
                <a:solidFill>
                  <a:srgbClr val="0000CC"/>
                </a:solidFill>
              </a:rPr>
              <a:t>4</a:t>
            </a:r>
            <a:r>
              <a:rPr lang="en-US" altLang="zh-CN" sz="2800" smtClean="0">
                <a:solidFill>
                  <a:srgbClr val="0000CC"/>
                </a:solidFill>
              </a:rPr>
              <a:t>]</a:t>
            </a:r>
            <a:r>
              <a:rPr lang="en-US" altLang="zh-CN" sz="2800" baseline="30000" smtClean="0">
                <a:solidFill>
                  <a:srgbClr val="0000CC"/>
                </a:solidFill>
              </a:rPr>
              <a:t>2-</a:t>
            </a:r>
            <a:r>
              <a:rPr lang="en-US" altLang="zh-CN" sz="2800" smtClean="0">
                <a:solidFill>
                  <a:srgbClr val="0000CC"/>
                </a:solidFill>
              </a:rPr>
              <a:t>—— Zn</a:t>
            </a:r>
            <a:r>
              <a:rPr lang="en-US" altLang="zh-CN" sz="2800" baseline="30000" smtClean="0">
                <a:solidFill>
                  <a:srgbClr val="0000CC"/>
                </a:solidFill>
              </a:rPr>
              <a:t>2</a:t>
            </a:r>
            <a:r>
              <a:rPr lang="zh-CN" altLang="en-US" sz="2800" baseline="30000" smtClean="0">
                <a:solidFill>
                  <a:srgbClr val="0000CC"/>
                </a:solidFill>
              </a:rPr>
              <a:t>＋</a:t>
            </a:r>
            <a:r>
              <a:rPr lang="en-US" altLang="zh-CN" sz="2800" smtClean="0">
                <a:solidFill>
                  <a:srgbClr val="0000CC"/>
                </a:solidFill>
              </a:rPr>
              <a:t>+4OH</a:t>
            </a:r>
            <a:r>
              <a:rPr lang="en-US" altLang="zh-CN" sz="2800" baseline="30000" smtClean="0">
                <a:solidFill>
                  <a:srgbClr val="0000CC"/>
                </a:solidFill>
              </a:rPr>
              <a:t>-</a:t>
            </a:r>
            <a:r>
              <a:rPr lang="en-US" altLang="zh-CN" sz="2800" smtClean="0">
                <a:solidFill>
                  <a:srgbClr val="0000CC"/>
                </a:solidFill>
              </a:rPr>
              <a:t>    </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11650"/>
                                        </p:tgtEl>
                                        <p:attrNameLst>
                                          <p:attrName>style.visibility</p:attrName>
                                        </p:attrNameLst>
                                      </p:cBhvr>
                                      <p:to>
                                        <p:strVal val="visible"/>
                                      </p:to>
                                    </p:set>
                                    <p:animEffect transition="in" filter="dissolve">
                                      <p:cBhvr>
                                        <p:cTn id="7" dur="500"/>
                                        <p:tgtEl>
                                          <p:spTgt spid="4116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1651">
                                            <p:txEl>
                                              <p:pRg st="0" end="0"/>
                                            </p:txEl>
                                          </p:spTgt>
                                        </p:tgtEl>
                                        <p:attrNameLst>
                                          <p:attrName>style.visibility</p:attrName>
                                        </p:attrNameLst>
                                      </p:cBhvr>
                                      <p:to>
                                        <p:strVal val="visible"/>
                                      </p:to>
                                    </p:set>
                                    <p:animEffect transition="in" filter="dissolve">
                                      <p:cBhvr>
                                        <p:cTn id="12" dur="500"/>
                                        <p:tgtEl>
                                          <p:spTgt spid="4116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11651">
                                            <p:txEl>
                                              <p:pRg st="1" end="1"/>
                                            </p:txEl>
                                          </p:spTgt>
                                        </p:tgtEl>
                                        <p:attrNameLst>
                                          <p:attrName>style.visibility</p:attrName>
                                        </p:attrNameLst>
                                      </p:cBhvr>
                                      <p:to>
                                        <p:strVal val="visible"/>
                                      </p:to>
                                    </p:set>
                                    <p:animEffect transition="in" filter="dissolve">
                                      <p:cBhvr>
                                        <p:cTn id="17" dur="500"/>
                                        <p:tgtEl>
                                          <p:spTgt spid="41165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11651">
                                            <p:txEl>
                                              <p:pRg st="2" end="2"/>
                                            </p:txEl>
                                          </p:spTgt>
                                        </p:tgtEl>
                                        <p:attrNameLst>
                                          <p:attrName>style.visibility</p:attrName>
                                        </p:attrNameLst>
                                      </p:cBhvr>
                                      <p:to>
                                        <p:strVal val="visible"/>
                                      </p:to>
                                    </p:set>
                                    <p:animEffect transition="in" filter="dissolve">
                                      <p:cBhvr>
                                        <p:cTn id="22" dur="500"/>
                                        <p:tgtEl>
                                          <p:spTgt spid="41165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11651">
                                            <p:txEl>
                                              <p:pRg st="3" end="3"/>
                                            </p:txEl>
                                          </p:spTgt>
                                        </p:tgtEl>
                                        <p:attrNameLst>
                                          <p:attrName>style.visibility</p:attrName>
                                        </p:attrNameLst>
                                      </p:cBhvr>
                                      <p:to>
                                        <p:strVal val="visible"/>
                                      </p:to>
                                    </p:set>
                                    <p:animEffect transition="in" filter="dissolve">
                                      <p:cBhvr>
                                        <p:cTn id="27" dur="500"/>
                                        <p:tgtEl>
                                          <p:spTgt spid="41165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11651">
                                            <p:txEl>
                                              <p:pRg st="5" end="5"/>
                                            </p:txEl>
                                          </p:spTgt>
                                        </p:tgtEl>
                                        <p:attrNameLst>
                                          <p:attrName>style.visibility</p:attrName>
                                        </p:attrNameLst>
                                      </p:cBhvr>
                                      <p:to>
                                        <p:strVal val="visible"/>
                                      </p:to>
                                    </p:set>
                                    <p:animEffect transition="in" filter="dissolve">
                                      <p:cBhvr>
                                        <p:cTn id="32" dur="500"/>
                                        <p:tgtEl>
                                          <p:spTgt spid="41165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11651">
                                            <p:txEl>
                                              <p:pRg st="6" end="6"/>
                                            </p:txEl>
                                          </p:spTgt>
                                        </p:tgtEl>
                                        <p:attrNameLst>
                                          <p:attrName>style.visibility</p:attrName>
                                        </p:attrNameLst>
                                      </p:cBhvr>
                                      <p:to>
                                        <p:strVal val="visible"/>
                                      </p:to>
                                    </p:set>
                                    <p:animEffect transition="in" filter="dissolve">
                                      <p:cBhvr>
                                        <p:cTn id="37" dur="500"/>
                                        <p:tgtEl>
                                          <p:spTgt spid="41165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11651">
                                            <p:txEl>
                                              <p:pRg st="7" end="7"/>
                                            </p:txEl>
                                          </p:spTgt>
                                        </p:tgtEl>
                                        <p:attrNameLst>
                                          <p:attrName>style.visibility</p:attrName>
                                        </p:attrNameLst>
                                      </p:cBhvr>
                                      <p:to>
                                        <p:strVal val="visible"/>
                                      </p:to>
                                    </p:set>
                                    <p:animEffect transition="in" filter="dissolve">
                                      <p:cBhvr>
                                        <p:cTn id="42" dur="500"/>
                                        <p:tgtEl>
                                          <p:spTgt spid="4116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0" grpId="0"/>
      <p:bldP spid="411651" grpId="0" build="p"/>
    </p:bld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2675" name="Rectangle 3"/>
          <p:cNvSpPr>
            <a:spLocks noGrp="1" noChangeArrowheads="1"/>
          </p:cNvSpPr>
          <p:nvPr>
            <p:ph type="body" idx="4294967295"/>
          </p:nvPr>
        </p:nvSpPr>
        <p:spPr>
          <a:xfrm>
            <a:off x="533400" y="1219200"/>
            <a:ext cx="8431213" cy="4997450"/>
          </a:xfrm>
        </p:spPr>
        <p:txBody>
          <a:bodyPr/>
          <a:lstStyle/>
          <a:p>
            <a:pPr algn="just" eaLnBrk="1" hangingPunct="1">
              <a:buFont typeface="Wingdings" pitchFamily="2" charset="2"/>
              <a:buNone/>
              <a:defRPr/>
            </a:pPr>
            <a:r>
              <a:rPr lang="en-US" altLang="zh-CN" smtClean="0">
                <a:solidFill>
                  <a:srgbClr val="0000CC"/>
                </a:solidFill>
                <a:effectLst>
                  <a:outerShdw blurRad="38100" dist="38100" dir="2700000" algn="tl">
                    <a:srgbClr val="C0C0C0"/>
                  </a:outerShdw>
                </a:effectLst>
                <a:latin typeface="宋体" charset="-122"/>
              </a:rPr>
              <a:t>   </a:t>
            </a:r>
            <a:r>
              <a:rPr lang="zh-CN" altLang="en-US" smtClean="0">
                <a:solidFill>
                  <a:srgbClr val="0000CC"/>
                </a:solidFill>
                <a:latin typeface="黑体" pitchFamily="2" charset="-122"/>
                <a:ea typeface="黑体" pitchFamily="2" charset="-122"/>
              </a:rPr>
              <a:t>由于</a:t>
            </a:r>
            <a:r>
              <a:rPr lang="en-US" altLang="zh-CN" smtClean="0">
                <a:solidFill>
                  <a:srgbClr val="0000CC"/>
                </a:solidFill>
                <a:latin typeface="黑体" pitchFamily="2" charset="-122"/>
                <a:ea typeface="黑体" pitchFamily="2" charset="-122"/>
              </a:rPr>
              <a:t>Zn</a:t>
            </a:r>
            <a:r>
              <a:rPr lang="en-US" altLang="zh-CN" baseline="30000" smtClean="0">
                <a:solidFill>
                  <a:srgbClr val="0000CC"/>
                </a:solidFill>
                <a:latin typeface="黑体" pitchFamily="2" charset="-122"/>
                <a:ea typeface="黑体" pitchFamily="2" charset="-122"/>
              </a:rPr>
              <a:t>2</a:t>
            </a:r>
            <a:r>
              <a:rPr lang="zh-CN" altLang="en-US" baseline="30000" smtClean="0">
                <a:solidFill>
                  <a:srgbClr val="0000CC"/>
                </a:solidFill>
                <a:latin typeface="黑体" pitchFamily="2" charset="-122"/>
                <a:ea typeface="黑体" pitchFamily="2" charset="-122"/>
              </a:rPr>
              <a:t>＋</a:t>
            </a:r>
            <a:r>
              <a:rPr lang="zh-CN" altLang="en-US" smtClean="0">
                <a:solidFill>
                  <a:srgbClr val="0000CC"/>
                </a:solidFill>
                <a:latin typeface="黑体" pitchFamily="2" charset="-122"/>
                <a:ea typeface="黑体" pitchFamily="2" charset="-122"/>
              </a:rPr>
              <a:t>的浓度比较低，故使金属晶体在</a:t>
            </a:r>
          </a:p>
          <a:p>
            <a:pPr algn="just" eaLnBrk="1" hangingPunct="1">
              <a:buFont typeface="Wingdings" pitchFamily="2" charset="2"/>
              <a:buNone/>
              <a:defRPr/>
            </a:pPr>
            <a:r>
              <a:rPr lang="zh-CN" altLang="en-US" smtClean="0">
                <a:solidFill>
                  <a:srgbClr val="0000CC"/>
                </a:solidFill>
                <a:latin typeface="黑体" pitchFamily="2" charset="-122"/>
                <a:ea typeface="黑体" pitchFamily="2" charset="-122"/>
              </a:rPr>
              <a:t>镀件上析出时晶核生长速率小，有利于新晶核</a:t>
            </a:r>
          </a:p>
          <a:p>
            <a:pPr algn="just" eaLnBrk="1" hangingPunct="1">
              <a:buFont typeface="Wingdings" pitchFamily="2" charset="2"/>
              <a:buNone/>
              <a:defRPr/>
            </a:pPr>
            <a:r>
              <a:rPr lang="zh-CN" altLang="en-US" smtClean="0">
                <a:solidFill>
                  <a:srgbClr val="0000CC"/>
                </a:solidFill>
                <a:latin typeface="黑体" pitchFamily="2" charset="-122"/>
                <a:ea typeface="黑体" pitchFamily="2" charset="-122"/>
              </a:rPr>
              <a:t>的生长，从而得到致密、均匀的光滑镀层</a:t>
            </a:r>
            <a:r>
              <a:rPr lang="zh-CN" altLang="en-US" smtClean="0">
                <a:solidFill>
                  <a:srgbClr val="0000CC"/>
                </a:solidFill>
                <a:effectLst>
                  <a:outerShdw blurRad="38100" dist="38100" dir="2700000" algn="tl">
                    <a:srgbClr val="C0C0C0"/>
                  </a:outerShdw>
                </a:effectLst>
                <a:latin typeface="宋体" charset="-122"/>
              </a:rPr>
              <a:t>。</a:t>
            </a:r>
            <a:r>
              <a:rPr lang="zh-CN" altLang="en-US" smtClean="0">
                <a:solidFill>
                  <a:srgbClr val="0000CC"/>
                </a:solidFill>
                <a:effectLst>
                  <a:outerShdw blurRad="38100" dist="38100" dir="2700000" algn="tl">
                    <a:srgbClr val="C0C0C0"/>
                  </a:outerShdw>
                </a:effectLst>
              </a:rPr>
              <a:t> </a:t>
            </a:r>
          </a:p>
          <a:p>
            <a:pPr eaLnBrk="1" hangingPunct="1">
              <a:defRPr/>
            </a:pPr>
            <a:endParaRPr lang="en-US" altLang="zh-CN" smtClean="0">
              <a:solidFill>
                <a:srgbClr val="0000CC"/>
              </a:solidFill>
              <a:effectLst>
                <a:outerShdw blurRad="38100" dist="38100" dir="2700000" algn="tl">
                  <a:srgbClr val="C0C0C0"/>
                </a:outerShdw>
              </a:effectLst>
            </a:endParaRPr>
          </a:p>
        </p:txBody>
      </p:sp>
      <p:sp>
        <p:nvSpPr>
          <p:cNvPr id="660482" name="Rectangle 6"/>
          <p:cNvSpPr>
            <a:spLocks noChangeArrowheads="1"/>
          </p:cNvSpPr>
          <p:nvPr/>
        </p:nvSpPr>
        <p:spPr bwMode="auto">
          <a:xfrm>
            <a:off x="1908175" y="6165850"/>
            <a:ext cx="1098550" cy="457200"/>
          </a:xfrm>
          <a:prstGeom prst="rect">
            <a:avLst/>
          </a:prstGeom>
          <a:noFill/>
          <a:ln w="9525">
            <a:noFill/>
            <a:miter lim="800000"/>
            <a:headEnd/>
            <a:tailEnd/>
          </a:ln>
        </p:spPr>
        <p:txBody>
          <a:bodyPr wrap="none">
            <a:spAutoFit/>
          </a:bodyPr>
          <a:lstStyle/>
          <a:p>
            <a:r>
              <a:rPr kumimoji="1" lang="zh-CN" altLang="en-US" sz="2400">
                <a:solidFill>
                  <a:srgbClr val="0000CC"/>
                </a:solidFill>
                <a:latin typeface="Times New Roman" pitchFamily="18" charset="0"/>
                <a:ea typeface="黑体" pitchFamily="2" charset="-122"/>
              </a:rPr>
              <a:t>镀锌丝</a:t>
            </a:r>
          </a:p>
        </p:txBody>
      </p:sp>
      <p:sp>
        <p:nvSpPr>
          <p:cNvPr id="660483" name="Text Box 7"/>
          <p:cNvSpPr txBox="1">
            <a:spLocks noChangeArrowheads="1"/>
          </p:cNvSpPr>
          <p:nvPr/>
        </p:nvSpPr>
        <p:spPr bwMode="auto">
          <a:xfrm>
            <a:off x="6629400" y="6096000"/>
            <a:ext cx="793750" cy="457200"/>
          </a:xfrm>
          <a:prstGeom prst="rect">
            <a:avLst/>
          </a:prstGeom>
          <a:noFill/>
          <a:ln w="9525">
            <a:noFill/>
            <a:miter lim="800000"/>
            <a:headEnd/>
            <a:tailEnd/>
          </a:ln>
        </p:spPr>
        <p:txBody>
          <a:bodyPr wrap="none">
            <a:spAutoFit/>
          </a:bodyPr>
          <a:lstStyle/>
          <a:p>
            <a:r>
              <a:rPr kumimoji="1" lang="zh-CN" altLang="en-US" sz="2400">
                <a:solidFill>
                  <a:srgbClr val="0000CC"/>
                </a:solidFill>
                <a:latin typeface="Times New Roman" pitchFamily="18" charset="0"/>
                <a:ea typeface="黑体" pitchFamily="2" charset="-122"/>
              </a:rPr>
              <a:t>铁钉</a:t>
            </a:r>
          </a:p>
        </p:txBody>
      </p:sp>
      <p:sp>
        <p:nvSpPr>
          <p:cNvPr id="660484" name="AutoShape 8">
            <a:hlinkClick r:id="rId2" action="ppaction://hlinksldjump" highlightClick="1"/>
          </p:cNvPr>
          <p:cNvSpPr>
            <a:spLocks noChangeArrowheads="1"/>
          </p:cNvSpPr>
          <p:nvPr/>
        </p:nvSpPr>
        <p:spPr bwMode="auto">
          <a:xfrm>
            <a:off x="8229600" y="304800"/>
            <a:ext cx="522288" cy="685800"/>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pic>
        <p:nvPicPr>
          <p:cNvPr id="660485" name="Picture 9" descr="cpjs-skx"/>
          <p:cNvPicPr>
            <a:picLocks noChangeAspect="1" noChangeArrowheads="1"/>
          </p:cNvPicPr>
          <p:nvPr/>
        </p:nvPicPr>
        <p:blipFill>
          <a:blip r:embed="rId3" cstate="print"/>
          <a:srcRect/>
          <a:stretch>
            <a:fillRect/>
          </a:stretch>
        </p:blipFill>
        <p:spPr bwMode="auto">
          <a:xfrm>
            <a:off x="609600" y="3416300"/>
            <a:ext cx="3879850" cy="2684463"/>
          </a:xfrm>
          <a:prstGeom prst="rect">
            <a:avLst/>
          </a:prstGeom>
          <a:noFill/>
          <a:ln w="9525">
            <a:noFill/>
            <a:miter lim="800000"/>
            <a:headEnd/>
            <a:tailEnd/>
          </a:ln>
        </p:spPr>
      </p:pic>
      <p:pic>
        <p:nvPicPr>
          <p:cNvPr id="660486" name="Picture 10" descr="cpjs-td"/>
          <p:cNvPicPr>
            <a:picLocks noChangeAspect="1" noChangeArrowheads="1"/>
          </p:cNvPicPr>
          <p:nvPr/>
        </p:nvPicPr>
        <p:blipFill>
          <a:blip r:embed="rId4" cstate="print"/>
          <a:srcRect/>
          <a:stretch>
            <a:fillRect/>
          </a:stretch>
        </p:blipFill>
        <p:spPr bwMode="auto">
          <a:xfrm>
            <a:off x="4876800" y="3390900"/>
            <a:ext cx="3581400" cy="2628900"/>
          </a:xfrm>
          <a:prstGeom prst="rect">
            <a:avLst/>
          </a:prstGeom>
          <a:noFill/>
          <a:ln w="9525">
            <a:noFill/>
            <a:miter lim="800000"/>
            <a:headEnd/>
            <a:tailEnd/>
          </a:ln>
        </p:spPr>
      </p:pic>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2675">
                                            <p:txEl>
                                              <p:pRg st="0" end="0"/>
                                            </p:txEl>
                                          </p:spTgt>
                                        </p:tgtEl>
                                        <p:attrNameLst>
                                          <p:attrName>style.visibility</p:attrName>
                                        </p:attrNameLst>
                                      </p:cBhvr>
                                      <p:to>
                                        <p:strVal val="visible"/>
                                      </p:to>
                                    </p:set>
                                    <p:animEffect transition="in" filter="dissolve">
                                      <p:cBhvr>
                                        <p:cTn id="7" dur="500"/>
                                        <p:tgtEl>
                                          <p:spTgt spid="4126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2675">
                                            <p:txEl>
                                              <p:pRg st="1" end="1"/>
                                            </p:txEl>
                                          </p:spTgt>
                                        </p:tgtEl>
                                        <p:attrNameLst>
                                          <p:attrName>style.visibility</p:attrName>
                                        </p:attrNameLst>
                                      </p:cBhvr>
                                      <p:to>
                                        <p:strVal val="visible"/>
                                      </p:to>
                                    </p:set>
                                    <p:animEffect transition="in" filter="dissolve">
                                      <p:cBhvr>
                                        <p:cTn id="12" dur="500"/>
                                        <p:tgtEl>
                                          <p:spTgt spid="4126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12675">
                                            <p:txEl>
                                              <p:pRg st="2" end="2"/>
                                            </p:txEl>
                                          </p:spTgt>
                                        </p:tgtEl>
                                        <p:attrNameLst>
                                          <p:attrName>style.visibility</p:attrName>
                                        </p:attrNameLst>
                                      </p:cBhvr>
                                      <p:to>
                                        <p:strVal val="visible"/>
                                      </p:to>
                                    </p:set>
                                    <p:animEffect transition="in" filter="dissolve">
                                      <p:cBhvr>
                                        <p:cTn id="17" dur="500"/>
                                        <p:tgtEl>
                                          <p:spTgt spid="4126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5"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6402" name="Rectangle 2"/>
          <p:cNvSpPr>
            <a:spLocks noGrp="1" noChangeArrowheads="1"/>
          </p:cNvSpPr>
          <p:nvPr>
            <p:ph type="title" idx="4294967295"/>
          </p:nvPr>
        </p:nvSpPr>
        <p:spPr>
          <a:xfrm>
            <a:off x="395288" y="404813"/>
            <a:ext cx="8569325" cy="669925"/>
          </a:xfrm>
        </p:spPr>
        <p:txBody>
          <a:bodyPr anchorCtr="1"/>
          <a:lstStyle/>
          <a:p>
            <a:pPr eaLnBrk="1" hangingPunct="1">
              <a:defRPr/>
            </a:pPr>
            <a:r>
              <a:rPr lang="zh-CN" altLang="en-US" sz="3200" b="1" smtClean="0">
                <a:solidFill>
                  <a:srgbClr val="D60093"/>
                </a:solidFill>
                <a:effectLst>
                  <a:outerShdw blurRad="38100" dist="38100" dir="2700000" algn="tl">
                    <a:srgbClr val="C0C0C0"/>
                  </a:outerShdw>
                </a:effectLst>
                <a:ea typeface="黑体" pitchFamily="2" charset="-122"/>
              </a:rPr>
              <a:t>示例：</a:t>
            </a:r>
            <a:r>
              <a:rPr lang="zh-CN" altLang="en-US" sz="3200" b="1" smtClean="0">
                <a:effectLst>
                  <a:outerShdw blurRad="38100" dist="38100" dir="2700000" algn="tl">
                    <a:srgbClr val="C0C0C0"/>
                  </a:outerShdw>
                </a:effectLst>
                <a:ea typeface="楷体_GB2312" pitchFamily="49" charset="-122"/>
              </a:rPr>
              <a:t>                                                       </a:t>
            </a:r>
            <a:r>
              <a:rPr lang="en-US" altLang="zh-CN" sz="3200" b="1" smtClean="0">
                <a:effectLst>
                  <a:outerShdw blurRad="38100" dist="38100" dir="2700000" algn="tl">
                    <a:srgbClr val="C0C0C0"/>
                  </a:outerShdw>
                </a:effectLst>
                <a:ea typeface="楷体_GB2312" pitchFamily="49" charset="-122"/>
                <a:hlinkClick r:id="rId2" action="ppaction://hlinksldjump"/>
              </a:rPr>
              <a:t>FH</a:t>
            </a:r>
            <a:r>
              <a:rPr lang="en-US" altLang="zh-CN" sz="3200" b="1" smtClean="0">
                <a:effectLst>
                  <a:outerShdw blurRad="38100" dist="38100" dir="2700000" algn="tl">
                    <a:srgbClr val="C0C0C0"/>
                  </a:outerShdw>
                </a:effectLst>
                <a:ea typeface="楷体_GB2312" pitchFamily="49" charset="-122"/>
              </a:rPr>
              <a:t>   </a:t>
            </a:r>
          </a:p>
        </p:txBody>
      </p:sp>
      <p:sp>
        <p:nvSpPr>
          <p:cNvPr id="486403" name="Rectangle 3"/>
          <p:cNvSpPr>
            <a:spLocks noGrp="1" noChangeArrowheads="1"/>
          </p:cNvSpPr>
          <p:nvPr>
            <p:ph type="body" idx="4294967295"/>
          </p:nvPr>
        </p:nvSpPr>
        <p:spPr>
          <a:xfrm>
            <a:off x="323850" y="1052513"/>
            <a:ext cx="8675688" cy="5256212"/>
          </a:xfrm>
        </p:spPr>
        <p:txBody>
          <a:bodyPr/>
          <a:lstStyle/>
          <a:p>
            <a:pPr eaLnBrk="1" hangingPunct="1">
              <a:lnSpc>
                <a:spcPct val="110000"/>
              </a:lnSpc>
              <a:spcBef>
                <a:spcPct val="0"/>
              </a:spcBef>
              <a:buFont typeface="Wingdings" pitchFamily="2" charset="2"/>
              <a:buNone/>
              <a:defRPr/>
            </a:pPr>
            <a:r>
              <a:rPr lang="zh-CN" altLang="en-US" sz="2800" b="1" dirty="0" smtClean="0">
                <a:solidFill>
                  <a:srgbClr val="0000CC"/>
                </a:solidFill>
                <a:latin typeface="+mn-ea"/>
              </a:rPr>
              <a:t>用离子电子法配平下列方程式</a:t>
            </a:r>
          </a:p>
          <a:p>
            <a:pPr eaLnBrk="1" hangingPunct="1">
              <a:lnSpc>
                <a:spcPct val="110000"/>
              </a:lnSpc>
              <a:spcBef>
                <a:spcPct val="0"/>
              </a:spcBef>
              <a:buFont typeface="Wingdings" pitchFamily="2" charset="2"/>
              <a:buNone/>
              <a:defRPr/>
            </a:pPr>
            <a:endParaRPr lang="zh-CN" altLang="en-US" sz="1200" b="1" dirty="0" smtClean="0">
              <a:solidFill>
                <a:srgbClr val="0000CC"/>
              </a:solidFill>
              <a:latin typeface="+mn-ea"/>
            </a:endParaRPr>
          </a:p>
          <a:p>
            <a:pPr eaLnBrk="1" hangingPunct="1">
              <a:lnSpc>
                <a:spcPct val="110000"/>
              </a:lnSpc>
              <a:spcBef>
                <a:spcPct val="0"/>
              </a:spcBef>
              <a:buFont typeface="Wingdings" pitchFamily="2" charset="2"/>
              <a:buNone/>
              <a:defRPr/>
            </a:pPr>
            <a:r>
              <a:rPr lang="zh-CN" altLang="en-US" sz="2400" b="1" dirty="0" smtClean="0">
                <a:latin typeface="+mn-ea"/>
              </a:rPr>
              <a:t>      </a:t>
            </a:r>
            <a:r>
              <a:rPr lang="en-US" altLang="zh-CN" sz="2400" b="1" dirty="0" smtClean="0">
                <a:solidFill>
                  <a:srgbClr val="0000CC"/>
                </a:solidFill>
                <a:latin typeface="+mn-ea"/>
              </a:rPr>
              <a:t>KMnO</a:t>
            </a:r>
            <a:r>
              <a:rPr lang="en-US" altLang="zh-CN" sz="2400" b="1" baseline="-25000" dirty="0" smtClean="0">
                <a:solidFill>
                  <a:srgbClr val="0000CC"/>
                </a:solidFill>
                <a:latin typeface="+mn-ea"/>
              </a:rPr>
              <a:t>4 </a:t>
            </a:r>
            <a:r>
              <a:rPr lang="zh-CN" altLang="en-US" sz="2400" b="1" dirty="0" smtClean="0">
                <a:solidFill>
                  <a:srgbClr val="0000CC"/>
                </a:solidFill>
                <a:latin typeface="+mn-ea"/>
              </a:rPr>
              <a:t>＋</a:t>
            </a:r>
            <a:r>
              <a:rPr lang="en-US" altLang="zh-CN" sz="2400" b="1" dirty="0" smtClean="0">
                <a:solidFill>
                  <a:srgbClr val="0000CC"/>
                </a:solidFill>
                <a:latin typeface="+mn-ea"/>
              </a:rPr>
              <a:t>Na</a:t>
            </a:r>
            <a:r>
              <a:rPr lang="en-US" altLang="zh-CN" sz="2400" b="1" baseline="-25000" dirty="0" smtClean="0">
                <a:solidFill>
                  <a:srgbClr val="0000CC"/>
                </a:solidFill>
                <a:latin typeface="+mn-ea"/>
              </a:rPr>
              <a:t>2</a:t>
            </a:r>
            <a:r>
              <a:rPr lang="en-US" altLang="zh-CN" sz="2400" b="1" dirty="0" smtClean="0">
                <a:solidFill>
                  <a:srgbClr val="0000CC"/>
                </a:solidFill>
                <a:latin typeface="+mn-ea"/>
              </a:rPr>
              <a:t>SO</a:t>
            </a:r>
            <a:r>
              <a:rPr lang="en-US" altLang="zh-CN" sz="2400" b="1" baseline="-25000" dirty="0" smtClean="0">
                <a:solidFill>
                  <a:srgbClr val="0000CC"/>
                </a:solidFill>
                <a:latin typeface="+mn-ea"/>
              </a:rPr>
              <a:t>3 </a:t>
            </a:r>
            <a:r>
              <a:rPr lang="zh-CN" altLang="en-US" sz="2400" b="1" dirty="0" smtClean="0">
                <a:solidFill>
                  <a:srgbClr val="0000CC"/>
                </a:solidFill>
                <a:latin typeface="+mn-ea"/>
              </a:rPr>
              <a:t>＋ </a:t>
            </a:r>
            <a:r>
              <a:rPr lang="en-US" altLang="zh-CN" sz="2400" b="1" dirty="0" smtClean="0">
                <a:solidFill>
                  <a:srgbClr val="0000CC"/>
                </a:solidFill>
                <a:latin typeface="+mn-ea"/>
              </a:rPr>
              <a:t>H</a:t>
            </a:r>
            <a:r>
              <a:rPr lang="en-US" altLang="zh-CN" sz="2400" b="1" baseline="-25000" dirty="0" smtClean="0">
                <a:solidFill>
                  <a:srgbClr val="0000CC"/>
                </a:solidFill>
                <a:latin typeface="+mn-ea"/>
              </a:rPr>
              <a:t>2</a:t>
            </a:r>
            <a:r>
              <a:rPr lang="en-US" altLang="zh-CN" sz="2400" b="1" dirty="0" smtClean="0">
                <a:solidFill>
                  <a:srgbClr val="0000CC"/>
                </a:solidFill>
                <a:latin typeface="+mn-ea"/>
              </a:rPr>
              <a:t>SO</a:t>
            </a:r>
            <a:r>
              <a:rPr lang="en-US" altLang="zh-CN" sz="2400" b="1" baseline="-25000" dirty="0" smtClean="0">
                <a:solidFill>
                  <a:srgbClr val="0000CC"/>
                </a:solidFill>
                <a:latin typeface="+mn-ea"/>
              </a:rPr>
              <a:t>4</a:t>
            </a:r>
            <a:r>
              <a:rPr lang="en-US" altLang="zh-CN" sz="2400" b="1" dirty="0" smtClean="0">
                <a:solidFill>
                  <a:srgbClr val="0000CC"/>
                </a:solidFill>
                <a:latin typeface="+mn-ea"/>
              </a:rPr>
              <a:t>         MnSO</a:t>
            </a:r>
            <a:r>
              <a:rPr lang="en-US" altLang="zh-CN" sz="2400" b="1" baseline="-25000" dirty="0" smtClean="0">
                <a:solidFill>
                  <a:srgbClr val="0000CC"/>
                </a:solidFill>
                <a:latin typeface="+mn-ea"/>
              </a:rPr>
              <a:t>4</a:t>
            </a:r>
            <a:r>
              <a:rPr lang="zh-CN" altLang="en-US" sz="2400" b="1" dirty="0" smtClean="0">
                <a:solidFill>
                  <a:srgbClr val="0000CC"/>
                </a:solidFill>
                <a:latin typeface="+mn-ea"/>
              </a:rPr>
              <a:t>＋</a:t>
            </a:r>
            <a:r>
              <a:rPr lang="en-US" altLang="zh-CN" sz="2400" b="1" dirty="0" smtClean="0">
                <a:solidFill>
                  <a:srgbClr val="0000CC"/>
                </a:solidFill>
                <a:latin typeface="+mn-ea"/>
              </a:rPr>
              <a:t>Na</a:t>
            </a:r>
            <a:r>
              <a:rPr lang="en-US" altLang="zh-CN" sz="2400" b="1" baseline="-25000" dirty="0" smtClean="0">
                <a:solidFill>
                  <a:srgbClr val="0000CC"/>
                </a:solidFill>
                <a:latin typeface="+mn-ea"/>
              </a:rPr>
              <a:t>2</a:t>
            </a:r>
            <a:r>
              <a:rPr lang="en-US" altLang="zh-CN" sz="2400" b="1" dirty="0" smtClean="0">
                <a:solidFill>
                  <a:srgbClr val="0000CC"/>
                </a:solidFill>
                <a:latin typeface="+mn-ea"/>
              </a:rPr>
              <a:t>SO</a:t>
            </a:r>
            <a:r>
              <a:rPr lang="en-US" altLang="zh-CN" sz="2400" b="1" baseline="-25000" dirty="0" smtClean="0">
                <a:solidFill>
                  <a:srgbClr val="0000CC"/>
                </a:solidFill>
                <a:latin typeface="+mn-ea"/>
              </a:rPr>
              <a:t>4</a:t>
            </a:r>
            <a:r>
              <a:rPr lang="zh-CN" altLang="en-US" sz="2400" b="1" dirty="0" smtClean="0">
                <a:solidFill>
                  <a:srgbClr val="0000CC"/>
                </a:solidFill>
                <a:latin typeface="+mn-ea"/>
              </a:rPr>
              <a:t>＋</a:t>
            </a:r>
            <a:r>
              <a:rPr lang="en-US" altLang="zh-CN" sz="2400" b="1" dirty="0" smtClean="0">
                <a:solidFill>
                  <a:srgbClr val="0000CC"/>
                </a:solidFill>
                <a:latin typeface="+mn-ea"/>
              </a:rPr>
              <a:t>H</a:t>
            </a:r>
            <a:r>
              <a:rPr lang="en-US" altLang="zh-CN" sz="2400" b="1" baseline="-25000" dirty="0" smtClean="0">
                <a:solidFill>
                  <a:srgbClr val="0000CC"/>
                </a:solidFill>
                <a:latin typeface="+mn-ea"/>
              </a:rPr>
              <a:t>2</a:t>
            </a:r>
            <a:r>
              <a:rPr lang="en-US" altLang="zh-CN" sz="2400" b="1" dirty="0" smtClean="0">
                <a:solidFill>
                  <a:srgbClr val="0000CC"/>
                </a:solidFill>
                <a:latin typeface="+mn-ea"/>
              </a:rPr>
              <a:t>O</a:t>
            </a:r>
            <a:endParaRPr lang="en-US" altLang="zh-CN" sz="2400" b="1" baseline="-25000" dirty="0" smtClean="0">
              <a:solidFill>
                <a:srgbClr val="0000CC"/>
              </a:solidFill>
              <a:latin typeface="+mn-ea"/>
            </a:endParaRPr>
          </a:p>
          <a:p>
            <a:pPr eaLnBrk="1" hangingPunct="1">
              <a:lnSpc>
                <a:spcPct val="110000"/>
              </a:lnSpc>
              <a:spcBef>
                <a:spcPct val="0"/>
              </a:spcBef>
              <a:buFont typeface="Wingdings" pitchFamily="2" charset="2"/>
              <a:buNone/>
              <a:defRPr/>
            </a:pPr>
            <a:r>
              <a:rPr lang="zh-CN" altLang="en-US" sz="2400" b="1" dirty="0" smtClean="0">
                <a:solidFill>
                  <a:srgbClr val="D60093"/>
                </a:solidFill>
                <a:latin typeface="+mn-ea"/>
              </a:rPr>
              <a:t>解：</a:t>
            </a:r>
            <a:r>
              <a:rPr lang="zh-CN" altLang="en-US" sz="2400" b="1" dirty="0" smtClean="0">
                <a:solidFill>
                  <a:srgbClr val="00FF99"/>
                </a:solidFill>
                <a:latin typeface="+mn-ea"/>
              </a:rPr>
              <a:t> </a:t>
            </a:r>
            <a:r>
              <a:rPr lang="en-US" altLang="zh-CN" sz="2400" b="1" dirty="0" smtClean="0">
                <a:solidFill>
                  <a:srgbClr val="0000CC"/>
                </a:solidFill>
                <a:latin typeface="+mn-ea"/>
              </a:rPr>
              <a:t>a. </a:t>
            </a:r>
            <a:r>
              <a:rPr lang="zh-CN" altLang="en-US" sz="2400" b="1" dirty="0" smtClean="0">
                <a:solidFill>
                  <a:srgbClr val="0000CC"/>
                </a:solidFill>
                <a:latin typeface="+mn-ea"/>
              </a:rPr>
              <a:t>写出离子反应式：</a:t>
            </a:r>
          </a:p>
          <a:p>
            <a:pPr eaLnBrk="1" hangingPunct="1">
              <a:lnSpc>
                <a:spcPct val="110000"/>
              </a:lnSpc>
              <a:spcBef>
                <a:spcPct val="0"/>
              </a:spcBef>
              <a:buFont typeface="Wingdings" pitchFamily="2" charset="2"/>
              <a:buNone/>
              <a:defRPr/>
            </a:pPr>
            <a:r>
              <a:rPr lang="zh-CN" altLang="en-US" sz="2500" b="1" dirty="0" smtClean="0">
                <a:solidFill>
                  <a:srgbClr val="0000CC"/>
                </a:solidFill>
                <a:latin typeface="+mn-ea"/>
              </a:rPr>
              <a:t>      </a:t>
            </a:r>
            <a:r>
              <a:rPr lang="en-US" altLang="zh-CN" sz="2400" b="1" dirty="0" smtClean="0">
                <a:solidFill>
                  <a:srgbClr val="0000CC"/>
                </a:solidFill>
                <a:latin typeface="+mn-ea"/>
              </a:rPr>
              <a:t>MnO</a:t>
            </a:r>
            <a:r>
              <a:rPr lang="en-US" altLang="zh-CN" sz="2400" b="1" baseline="-25000" dirty="0" smtClean="0">
                <a:solidFill>
                  <a:srgbClr val="0000CC"/>
                </a:solidFill>
                <a:latin typeface="+mn-ea"/>
              </a:rPr>
              <a:t>4</a:t>
            </a:r>
            <a:r>
              <a:rPr lang="en-US" altLang="zh-CN" sz="2400" b="1" baseline="30000" dirty="0" smtClean="0">
                <a:solidFill>
                  <a:srgbClr val="0000CC"/>
                </a:solidFill>
                <a:latin typeface="+mn-ea"/>
              </a:rPr>
              <a:t>-</a:t>
            </a:r>
            <a:r>
              <a:rPr lang="zh-CN" altLang="en-US" sz="2400" b="1" dirty="0" smtClean="0">
                <a:solidFill>
                  <a:srgbClr val="0000CC"/>
                </a:solidFill>
                <a:latin typeface="+mn-ea"/>
              </a:rPr>
              <a:t>＋ </a:t>
            </a:r>
            <a:r>
              <a:rPr lang="en-US" altLang="zh-CN" sz="2400" b="1" dirty="0" smtClean="0">
                <a:solidFill>
                  <a:srgbClr val="0000CC"/>
                </a:solidFill>
                <a:latin typeface="+mn-ea"/>
              </a:rPr>
              <a:t>SO</a:t>
            </a:r>
            <a:r>
              <a:rPr lang="en-US" altLang="zh-CN" sz="2400" b="1" baseline="-25000" dirty="0" smtClean="0">
                <a:solidFill>
                  <a:srgbClr val="0000CC"/>
                </a:solidFill>
                <a:latin typeface="+mn-ea"/>
              </a:rPr>
              <a:t>3</a:t>
            </a:r>
            <a:r>
              <a:rPr lang="en-US" altLang="zh-CN" sz="2400" b="1" baseline="30000" dirty="0" smtClean="0">
                <a:solidFill>
                  <a:srgbClr val="0000CC"/>
                </a:solidFill>
                <a:latin typeface="+mn-ea"/>
              </a:rPr>
              <a:t>2-</a:t>
            </a:r>
            <a:r>
              <a:rPr lang="en-US" altLang="zh-CN" sz="2400" b="1" baseline="-25000" dirty="0" smtClean="0">
                <a:solidFill>
                  <a:srgbClr val="0000CC"/>
                </a:solidFill>
                <a:latin typeface="+mn-ea"/>
              </a:rPr>
              <a:t> </a:t>
            </a:r>
            <a:r>
              <a:rPr lang="zh-CN" altLang="en-US" sz="2400" b="1" dirty="0" smtClean="0">
                <a:solidFill>
                  <a:srgbClr val="0000CC"/>
                </a:solidFill>
                <a:latin typeface="+mn-ea"/>
              </a:rPr>
              <a:t>＋ </a:t>
            </a:r>
            <a:r>
              <a:rPr lang="en-US" altLang="zh-CN" sz="2400" b="1" dirty="0" smtClean="0">
                <a:solidFill>
                  <a:srgbClr val="0000CC"/>
                </a:solidFill>
                <a:latin typeface="+mn-ea"/>
              </a:rPr>
              <a:t>H</a:t>
            </a:r>
            <a:r>
              <a:rPr lang="en-US" altLang="zh-CN" sz="2400" b="1" baseline="30000" dirty="0" smtClean="0">
                <a:solidFill>
                  <a:srgbClr val="0000CC"/>
                </a:solidFill>
                <a:latin typeface="+mn-ea"/>
              </a:rPr>
              <a:t>+                 </a:t>
            </a:r>
            <a:r>
              <a:rPr lang="en-US" altLang="zh-CN" sz="2400" b="1" dirty="0" smtClean="0">
                <a:solidFill>
                  <a:srgbClr val="0000CC"/>
                </a:solidFill>
                <a:latin typeface="+mn-ea"/>
              </a:rPr>
              <a:t>Mn</a:t>
            </a:r>
            <a:r>
              <a:rPr lang="en-US" altLang="zh-CN" sz="2400" b="1" baseline="30000" dirty="0" smtClean="0">
                <a:solidFill>
                  <a:srgbClr val="0000CC"/>
                </a:solidFill>
                <a:latin typeface="+mn-ea"/>
              </a:rPr>
              <a:t>2+</a:t>
            </a:r>
            <a:r>
              <a:rPr lang="en-US" altLang="zh-CN" sz="2400" b="1" dirty="0" smtClean="0">
                <a:solidFill>
                  <a:srgbClr val="0000CC"/>
                </a:solidFill>
                <a:latin typeface="+mn-ea"/>
              </a:rPr>
              <a:t> </a:t>
            </a:r>
            <a:r>
              <a:rPr lang="zh-CN" altLang="en-US" sz="2400" b="1" dirty="0" smtClean="0">
                <a:solidFill>
                  <a:srgbClr val="0000CC"/>
                </a:solidFill>
                <a:latin typeface="+mn-ea"/>
              </a:rPr>
              <a:t>＋ </a:t>
            </a:r>
            <a:r>
              <a:rPr lang="en-US" altLang="zh-CN" sz="2400" b="1" dirty="0" smtClean="0">
                <a:solidFill>
                  <a:srgbClr val="0000CC"/>
                </a:solidFill>
                <a:latin typeface="+mn-ea"/>
              </a:rPr>
              <a:t>SO</a:t>
            </a:r>
            <a:r>
              <a:rPr lang="en-US" altLang="zh-CN" sz="2400" b="1" baseline="-25000" dirty="0" smtClean="0">
                <a:solidFill>
                  <a:srgbClr val="0000CC"/>
                </a:solidFill>
                <a:latin typeface="+mn-ea"/>
              </a:rPr>
              <a:t>4</a:t>
            </a:r>
            <a:r>
              <a:rPr lang="en-US" altLang="zh-CN" sz="2400" b="1" baseline="30000" dirty="0" smtClean="0">
                <a:solidFill>
                  <a:srgbClr val="0000CC"/>
                </a:solidFill>
                <a:latin typeface="+mn-ea"/>
              </a:rPr>
              <a:t>2-</a:t>
            </a:r>
            <a:r>
              <a:rPr lang="en-US" altLang="zh-CN" sz="2400" b="1" dirty="0" smtClean="0">
                <a:solidFill>
                  <a:srgbClr val="0000CC"/>
                </a:solidFill>
                <a:latin typeface="+mn-ea"/>
              </a:rPr>
              <a:t> </a:t>
            </a:r>
            <a:r>
              <a:rPr lang="zh-CN" altLang="en-US" sz="2400" b="1" dirty="0" smtClean="0">
                <a:solidFill>
                  <a:srgbClr val="0000CC"/>
                </a:solidFill>
                <a:latin typeface="+mn-ea"/>
              </a:rPr>
              <a:t>＋</a:t>
            </a:r>
            <a:r>
              <a:rPr lang="en-US" altLang="zh-CN" sz="2400" b="1" dirty="0" smtClean="0">
                <a:solidFill>
                  <a:srgbClr val="0000CC"/>
                </a:solidFill>
                <a:latin typeface="+mn-ea"/>
              </a:rPr>
              <a:t>H</a:t>
            </a:r>
            <a:r>
              <a:rPr lang="en-US" altLang="zh-CN" sz="2400" b="1" baseline="-25000" dirty="0" smtClean="0">
                <a:solidFill>
                  <a:srgbClr val="0000CC"/>
                </a:solidFill>
                <a:latin typeface="+mn-ea"/>
              </a:rPr>
              <a:t>2</a:t>
            </a:r>
            <a:r>
              <a:rPr lang="en-US" altLang="zh-CN" sz="2400" b="1" dirty="0" smtClean="0">
                <a:solidFill>
                  <a:srgbClr val="0000CC"/>
                </a:solidFill>
                <a:latin typeface="+mn-ea"/>
              </a:rPr>
              <a:t>O</a:t>
            </a:r>
            <a:r>
              <a:rPr lang="en-US" altLang="zh-CN" sz="2500" b="1" dirty="0" smtClean="0">
                <a:latin typeface="+mn-ea"/>
              </a:rPr>
              <a:t> </a:t>
            </a:r>
          </a:p>
          <a:p>
            <a:pPr eaLnBrk="1" hangingPunct="1">
              <a:buFont typeface="Wingdings" pitchFamily="2" charset="2"/>
              <a:buNone/>
              <a:defRPr/>
            </a:pPr>
            <a:r>
              <a:rPr lang="en-US" altLang="zh-CN" sz="2500" b="1" dirty="0" smtClean="0">
                <a:solidFill>
                  <a:srgbClr val="FF3300"/>
                </a:solidFill>
                <a:latin typeface="+mn-ea"/>
              </a:rPr>
              <a:t>        </a:t>
            </a:r>
            <a:r>
              <a:rPr lang="en-US" altLang="zh-CN" sz="2400" b="1" dirty="0" smtClean="0">
                <a:solidFill>
                  <a:srgbClr val="0000CC"/>
                </a:solidFill>
                <a:latin typeface="+mn-ea"/>
              </a:rPr>
              <a:t>b. </a:t>
            </a:r>
            <a:r>
              <a:rPr lang="zh-CN" altLang="en-US" sz="2400" b="1" dirty="0" smtClean="0">
                <a:solidFill>
                  <a:srgbClr val="0000CC"/>
                </a:solidFill>
                <a:latin typeface="+mn-ea"/>
              </a:rPr>
              <a:t>拆成两个半反应，分别配平；</a:t>
            </a:r>
          </a:p>
          <a:p>
            <a:pPr eaLnBrk="1" hangingPunct="1">
              <a:buFont typeface="Wingdings" pitchFamily="2" charset="2"/>
              <a:buNone/>
              <a:defRPr/>
            </a:pPr>
            <a:r>
              <a:rPr lang="zh-CN" altLang="en-US" sz="2500" b="1" dirty="0" smtClean="0">
                <a:latin typeface="+mn-ea"/>
              </a:rPr>
              <a:t> </a:t>
            </a:r>
            <a:r>
              <a:rPr lang="zh-CN" altLang="en-US" sz="2400" b="1" dirty="0" smtClean="0">
                <a:solidFill>
                  <a:srgbClr val="D60093"/>
                </a:solidFill>
                <a:latin typeface="+mn-ea"/>
              </a:rPr>
              <a:t>氧化半反应：</a:t>
            </a:r>
            <a:r>
              <a:rPr lang="zh-CN" altLang="en-US" sz="2500" b="1" dirty="0" smtClean="0">
                <a:latin typeface="+mn-ea"/>
              </a:rPr>
              <a:t> </a:t>
            </a:r>
            <a:r>
              <a:rPr lang="en-US" altLang="zh-CN" sz="2500" b="1" dirty="0" smtClean="0">
                <a:solidFill>
                  <a:srgbClr val="0000CC"/>
                </a:solidFill>
                <a:latin typeface="+mn-ea"/>
              </a:rPr>
              <a:t>SO</a:t>
            </a:r>
            <a:r>
              <a:rPr lang="en-US" altLang="zh-CN" sz="2500" b="1" baseline="-25000" dirty="0" smtClean="0">
                <a:solidFill>
                  <a:srgbClr val="0000CC"/>
                </a:solidFill>
                <a:latin typeface="+mn-ea"/>
              </a:rPr>
              <a:t>3</a:t>
            </a:r>
            <a:r>
              <a:rPr lang="en-US" altLang="zh-CN" sz="2500" b="1" baseline="30000" dirty="0" smtClean="0">
                <a:solidFill>
                  <a:srgbClr val="0000CC"/>
                </a:solidFill>
                <a:latin typeface="+mn-ea"/>
              </a:rPr>
              <a:t>2-</a:t>
            </a:r>
            <a:r>
              <a:rPr lang="en-US" altLang="zh-CN" sz="2500" b="1" baseline="-25000" dirty="0" smtClean="0">
                <a:solidFill>
                  <a:srgbClr val="0000CC"/>
                </a:solidFill>
                <a:latin typeface="+mn-ea"/>
              </a:rPr>
              <a:t> </a:t>
            </a:r>
            <a:r>
              <a:rPr lang="en-US" altLang="zh-CN" sz="2400" b="1" dirty="0" smtClean="0">
                <a:solidFill>
                  <a:srgbClr val="0000CC"/>
                </a:solidFill>
                <a:latin typeface="+mn-ea"/>
              </a:rPr>
              <a:t>- 2e-</a:t>
            </a:r>
            <a:r>
              <a:rPr lang="en-US" altLang="zh-CN" sz="1800" b="1" dirty="0" smtClean="0">
                <a:solidFill>
                  <a:srgbClr val="0000CC"/>
                </a:solidFill>
                <a:latin typeface="+mn-ea"/>
              </a:rPr>
              <a:t> </a:t>
            </a:r>
            <a:r>
              <a:rPr lang="zh-CN" altLang="en-US" sz="2500" b="1" dirty="0" smtClean="0">
                <a:solidFill>
                  <a:srgbClr val="0000CC"/>
                </a:solidFill>
                <a:latin typeface="+mn-ea"/>
              </a:rPr>
              <a:t>＋</a:t>
            </a:r>
            <a:r>
              <a:rPr lang="en-US" altLang="zh-CN" sz="2500" b="1" dirty="0" smtClean="0">
                <a:solidFill>
                  <a:srgbClr val="0000CC"/>
                </a:solidFill>
                <a:latin typeface="+mn-ea"/>
              </a:rPr>
              <a:t>H</a:t>
            </a:r>
            <a:r>
              <a:rPr lang="en-US" altLang="zh-CN" sz="2500" b="1" baseline="-25000" dirty="0" smtClean="0">
                <a:solidFill>
                  <a:srgbClr val="0000CC"/>
                </a:solidFill>
                <a:latin typeface="+mn-ea"/>
              </a:rPr>
              <a:t>2</a:t>
            </a:r>
            <a:r>
              <a:rPr lang="en-US" altLang="zh-CN" sz="2500" b="1" dirty="0" smtClean="0">
                <a:solidFill>
                  <a:srgbClr val="0000CC"/>
                </a:solidFill>
                <a:latin typeface="+mn-ea"/>
              </a:rPr>
              <a:t>O       SO</a:t>
            </a:r>
            <a:r>
              <a:rPr lang="en-US" altLang="zh-CN" sz="2500" b="1" baseline="-25000" dirty="0" smtClean="0">
                <a:solidFill>
                  <a:srgbClr val="0000CC"/>
                </a:solidFill>
                <a:latin typeface="+mn-ea"/>
              </a:rPr>
              <a:t>4</a:t>
            </a:r>
            <a:r>
              <a:rPr lang="en-US" altLang="zh-CN" sz="2500" b="1" baseline="30000" dirty="0" smtClean="0">
                <a:solidFill>
                  <a:srgbClr val="0000CC"/>
                </a:solidFill>
                <a:latin typeface="+mn-ea"/>
              </a:rPr>
              <a:t>2-</a:t>
            </a:r>
            <a:r>
              <a:rPr lang="en-US" altLang="zh-CN" sz="2500" b="1" dirty="0" smtClean="0">
                <a:solidFill>
                  <a:srgbClr val="0000CC"/>
                </a:solidFill>
                <a:latin typeface="+mn-ea"/>
              </a:rPr>
              <a:t> </a:t>
            </a:r>
            <a:r>
              <a:rPr lang="zh-CN" altLang="en-US" sz="2500" b="1" dirty="0" smtClean="0">
                <a:solidFill>
                  <a:srgbClr val="0000CC"/>
                </a:solidFill>
                <a:latin typeface="+mn-ea"/>
              </a:rPr>
              <a:t>＋ </a:t>
            </a:r>
            <a:r>
              <a:rPr lang="en-US" altLang="zh-CN" sz="2500" b="1" dirty="0" smtClean="0">
                <a:solidFill>
                  <a:srgbClr val="0000CC"/>
                </a:solidFill>
                <a:latin typeface="+mn-ea"/>
              </a:rPr>
              <a:t>2H</a:t>
            </a:r>
            <a:r>
              <a:rPr lang="en-US" altLang="zh-CN" sz="2500" b="1" baseline="30000" dirty="0" smtClean="0">
                <a:solidFill>
                  <a:srgbClr val="0000CC"/>
                </a:solidFill>
                <a:latin typeface="+mn-ea"/>
              </a:rPr>
              <a:t>+   </a:t>
            </a:r>
            <a:r>
              <a:rPr lang="zh-CN" altLang="en-US" sz="2500" b="1" dirty="0" smtClean="0">
                <a:solidFill>
                  <a:srgbClr val="0000CC"/>
                </a:solidFill>
                <a:latin typeface="+mn-ea"/>
              </a:rPr>
              <a:t>（</a:t>
            </a:r>
            <a:r>
              <a:rPr lang="en-US" altLang="zh-CN" sz="2500" b="1" dirty="0" smtClean="0">
                <a:solidFill>
                  <a:srgbClr val="0000CC"/>
                </a:solidFill>
                <a:latin typeface="+mn-ea"/>
              </a:rPr>
              <a:t>1</a:t>
            </a:r>
            <a:r>
              <a:rPr lang="zh-CN" altLang="en-US" sz="2500" b="1" dirty="0" smtClean="0">
                <a:solidFill>
                  <a:srgbClr val="0000CC"/>
                </a:solidFill>
                <a:latin typeface="+mn-ea"/>
              </a:rPr>
              <a:t>）</a:t>
            </a:r>
          </a:p>
          <a:p>
            <a:pPr eaLnBrk="1" hangingPunct="1">
              <a:buFont typeface="Wingdings" pitchFamily="2" charset="2"/>
              <a:buNone/>
              <a:defRPr/>
            </a:pPr>
            <a:r>
              <a:rPr lang="zh-CN" altLang="en-US" sz="2500" b="1" dirty="0" smtClean="0">
                <a:latin typeface="+mn-ea"/>
              </a:rPr>
              <a:t> </a:t>
            </a:r>
            <a:r>
              <a:rPr lang="zh-CN" altLang="en-US" sz="2400" b="1" dirty="0" smtClean="0">
                <a:solidFill>
                  <a:srgbClr val="D60093"/>
                </a:solidFill>
                <a:latin typeface="+mn-ea"/>
              </a:rPr>
              <a:t>还原半反应：</a:t>
            </a:r>
            <a:r>
              <a:rPr lang="zh-CN" altLang="en-US" sz="2500" b="1" dirty="0" smtClean="0">
                <a:latin typeface="+mn-ea"/>
              </a:rPr>
              <a:t> </a:t>
            </a:r>
            <a:r>
              <a:rPr lang="en-US" altLang="zh-CN" sz="2400" b="1" dirty="0" smtClean="0">
                <a:solidFill>
                  <a:srgbClr val="0000CC"/>
                </a:solidFill>
                <a:latin typeface="+mn-ea"/>
              </a:rPr>
              <a:t>MnO</a:t>
            </a:r>
            <a:r>
              <a:rPr lang="en-US" altLang="zh-CN" sz="2400" b="1" baseline="-25000" dirty="0" smtClean="0">
                <a:solidFill>
                  <a:srgbClr val="0000CC"/>
                </a:solidFill>
                <a:latin typeface="+mn-ea"/>
              </a:rPr>
              <a:t>4</a:t>
            </a:r>
            <a:r>
              <a:rPr lang="en-US" altLang="zh-CN" sz="2400" b="1" baseline="30000" dirty="0" smtClean="0">
                <a:solidFill>
                  <a:srgbClr val="0000CC"/>
                </a:solidFill>
                <a:latin typeface="+mn-ea"/>
              </a:rPr>
              <a:t>-</a:t>
            </a:r>
            <a:r>
              <a:rPr lang="zh-CN" altLang="en-US" sz="2400" b="1" dirty="0" smtClean="0">
                <a:solidFill>
                  <a:srgbClr val="0000CC"/>
                </a:solidFill>
                <a:latin typeface="+mn-ea"/>
              </a:rPr>
              <a:t>＋ </a:t>
            </a:r>
            <a:r>
              <a:rPr lang="en-US" altLang="zh-CN" sz="2400" b="1" dirty="0" smtClean="0">
                <a:solidFill>
                  <a:srgbClr val="0000CC"/>
                </a:solidFill>
                <a:latin typeface="+mn-ea"/>
              </a:rPr>
              <a:t>5e- </a:t>
            </a:r>
            <a:r>
              <a:rPr lang="zh-CN" altLang="en-US" sz="2400" b="1" dirty="0" smtClean="0">
                <a:solidFill>
                  <a:srgbClr val="0000CC"/>
                </a:solidFill>
                <a:latin typeface="+mn-ea"/>
              </a:rPr>
              <a:t>＋ </a:t>
            </a:r>
            <a:r>
              <a:rPr lang="en-US" altLang="zh-CN" sz="2400" b="1" dirty="0" smtClean="0">
                <a:solidFill>
                  <a:srgbClr val="0000CC"/>
                </a:solidFill>
                <a:latin typeface="+mn-ea"/>
              </a:rPr>
              <a:t>8H</a:t>
            </a:r>
            <a:r>
              <a:rPr lang="en-US" altLang="zh-CN" sz="2400" b="1" baseline="30000" dirty="0" smtClean="0">
                <a:solidFill>
                  <a:srgbClr val="0000CC"/>
                </a:solidFill>
                <a:latin typeface="+mn-ea"/>
              </a:rPr>
              <a:t>+       </a:t>
            </a:r>
            <a:r>
              <a:rPr lang="en-US" altLang="zh-CN" sz="2400" b="1" dirty="0" smtClean="0">
                <a:solidFill>
                  <a:srgbClr val="0000CC"/>
                </a:solidFill>
                <a:latin typeface="+mn-ea"/>
              </a:rPr>
              <a:t> Mn</a:t>
            </a:r>
            <a:r>
              <a:rPr lang="en-US" altLang="zh-CN" sz="2400" b="1" baseline="30000" dirty="0" smtClean="0">
                <a:solidFill>
                  <a:srgbClr val="0000CC"/>
                </a:solidFill>
                <a:latin typeface="+mn-ea"/>
              </a:rPr>
              <a:t>2+</a:t>
            </a:r>
            <a:r>
              <a:rPr lang="en-US" altLang="zh-CN" sz="2400" b="1" dirty="0" smtClean="0">
                <a:solidFill>
                  <a:srgbClr val="0000CC"/>
                </a:solidFill>
                <a:latin typeface="+mn-ea"/>
              </a:rPr>
              <a:t> </a:t>
            </a:r>
            <a:r>
              <a:rPr lang="zh-CN" altLang="en-US" sz="2400" b="1" dirty="0" smtClean="0">
                <a:solidFill>
                  <a:srgbClr val="0000CC"/>
                </a:solidFill>
                <a:latin typeface="+mn-ea"/>
              </a:rPr>
              <a:t>＋ </a:t>
            </a:r>
            <a:r>
              <a:rPr lang="en-US" altLang="zh-CN" sz="2400" b="1" dirty="0" smtClean="0">
                <a:solidFill>
                  <a:srgbClr val="0000CC"/>
                </a:solidFill>
                <a:latin typeface="+mn-ea"/>
              </a:rPr>
              <a:t>4H</a:t>
            </a:r>
            <a:r>
              <a:rPr lang="en-US" altLang="zh-CN" sz="2400" b="1" baseline="-25000" dirty="0" smtClean="0">
                <a:solidFill>
                  <a:srgbClr val="0000CC"/>
                </a:solidFill>
                <a:latin typeface="+mn-ea"/>
              </a:rPr>
              <a:t>2</a:t>
            </a:r>
            <a:r>
              <a:rPr lang="en-US" altLang="zh-CN" sz="2400" b="1" dirty="0" smtClean="0">
                <a:solidFill>
                  <a:srgbClr val="0000CC"/>
                </a:solidFill>
                <a:latin typeface="+mn-ea"/>
              </a:rPr>
              <a:t>O  </a:t>
            </a:r>
            <a:r>
              <a:rPr lang="zh-CN" altLang="en-US" sz="2400" b="1" dirty="0" smtClean="0">
                <a:solidFill>
                  <a:srgbClr val="0000CC"/>
                </a:solidFill>
                <a:latin typeface="+mn-ea"/>
              </a:rPr>
              <a:t>（</a:t>
            </a:r>
            <a:r>
              <a:rPr lang="en-US" altLang="zh-CN" sz="2400" b="1" dirty="0" smtClean="0">
                <a:solidFill>
                  <a:srgbClr val="0000CC"/>
                </a:solidFill>
                <a:latin typeface="+mn-ea"/>
              </a:rPr>
              <a:t>2</a:t>
            </a:r>
            <a:r>
              <a:rPr lang="zh-CN" altLang="en-US" sz="2400" b="1" dirty="0" smtClean="0">
                <a:solidFill>
                  <a:srgbClr val="0000CC"/>
                </a:solidFill>
                <a:latin typeface="+mn-ea"/>
              </a:rPr>
              <a:t>）</a:t>
            </a:r>
          </a:p>
          <a:p>
            <a:pPr eaLnBrk="1" hangingPunct="1">
              <a:buFont typeface="Wingdings" pitchFamily="2" charset="2"/>
              <a:buNone/>
              <a:defRPr/>
            </a:pPr>
            <a:r>
              <a:rPr lang="zh-CN" altLang="en-US" sz="2500" b="1" dirty="0" smtClean="0">
                <a:latin typeface="+mn-ea"/>
              </a:rPr>
              <a:t>        </a:t>
            </a:r>
            <a:r>
              <a:rPr lang="en-US" altLang="zh-CN" sz="2500" b="1" dirty="0" smtClean="0">
                <a:solidFill>
                  <a:srgbClr val="0000CC"/>
                </a:solidFill>
                <a:latin typeface="+mn-ea"/>
              </a:rPr>
              <a:t>c. </a:t>
            </a:r>
            <a:r>
              <a:rPr lang="zh-CN" altLang="en-US" sz="2400" b="1" dirty="0" smtClean="0">
                <a:solidFill>
                  <a:srgbClr val="0000CC"/>
                </a:solidFill>
                <a:latin typeface="+mn-ea"/>
              </a:rPr>
              <a:t>（</a:t>
            </a:r>
            <a:r>
              <a:rPr lang="en-US" altLang="zh-CN" sz="2400" b="1" dirty="0" smtClean="0">
                <a:solidFill>
                  <a:srgbClr val="0000CC"/>
                </a:solidFill>
                <a:latin typeface="+mn-ea"/>
              </a:rPr>
              <a:t>1</a:t>
            </a:r>
            <a:r>
              <a:rPr lang="zh-CN" altLang="en-US" sz="2400" b="1" dirty="0" smtClean="0">
                <a:solidFill>
                  <a:srgbClr val="0000CC"/>
                </a:solidFill>
                <a:latin typeface="+mn-ea"/>
              </a:rPr>
              <a:t>）</a:t>
            </a:r>
            <a:r>
              <a:rPr lang="en-US" altLang="zh-CN" sz="2400" b="1" dirty="0" smtClean="0">
                <a:solidFill>
                  <a:srgbClr val="0000CC"/>
                </a:solidFill>
                <a:latin typeface="+mn-ea"/>
              </a:rPr>
              <a:t>×5 + </a:t>
            </a:r>
            <a:r>
              <a:rPr lang="zh-CN" altLang="en-US" sz="2400" b="1" dirty="0" smtClean="0">
                <a:solidFill>
                  <a:srgbClr val="0000CC"/>
                </a:solidFill>
                <a:latin typeface="+mn-ea"/>
              </a:rPr>
              <a:t>（</a:t>
            </a:r>
            <a:r>
              <a:rPr lang="en-US" altLang="zh-CN" sz="2400" b="1" dirty="0" smtClean="0">
                <a:solidFill>
                  <a:srgbClr val="0000CC"/>
                </a:solidFill>
                <a:latin typeface="+mn-ea"/>
              </a:rPr>
              <a:t>2</a:t>
            </a:r>
            <a:r>
              <a:rPr lang="zh-CN" altLang="en-US" sz="2400" b="1" dirty="0" smtClean="0">
                <a:solidFill>
                  <a:srgbClr val="0000CC"/>
                </a:solidFill>
                <a:latin typeface="+mn-ea"/>
              </a:rPr>
              <a:t>）</a:t>
            </a:r>
            <a:r>
              <a:rPr lang="en-US" altLang="zh-CN" sz="2400" b="1" dirty="0" smtClean="0">
                <a:solidFill>
                  <a:srgbClr val="0000CC"/>
                </a:solidFill>
                <a:latin typeface="+mn-ea"/>
              </a:rPr>
              <a:t>×2 </a:t>
            </a:r>
            <a:r>
              <a:rPr lang="zh-CN" altLang="en-US" sz="2400" b="1" dirty="0" smtClean="0">
                <a:solidFill>
                  <a:srgbClr val="0000CC"/>
                </a:solidFill>
                <a:latin typeface="+mn-ea"/>
              </a:rPr>
              <a:t>得 </a:t>
            </a:r>
          </a:p>
          <a:p>
            <a:pPr eaLnBrk="1" hangingPunct="1">
              <a:buFont typeface="Wingdings" pitchFamily="2" charset="2"/>
              <a:buNone/>
              <a:defRPr/>
            </a:pPr>
            <a:r>
              <a:rPr lang="zh-CN" altLang="en-US" sz="2500" b="1" dirty="0" smtClean="0">
                <a:solidFill>
                  <a:srgbClr val="0000CC"/>
                </a:solidFill>
                <a:latin typeface="+mn-ea"/>
              </a:rPr>
              <a:t>  </a:t>
            </a:r>
            <a:r>
              <a:rPr lang="en-US" altLang="zh-CN" sz="2400" b="1" dirty="0" smtClean="0">
                <a:solidFill>
                  <a:srgbClr val="0000CC"/>
                </a:solidFill>
                <a:latin typeface="+mn-ea"/>
              </a:rPr>
              <a:t>2MnO</a:t>
            </a:r>
            <a:r>
              <a:rPr lang="en-US" altLang="zh-CN" sz="2400" b="1" baseline="-25000" dirty="0" smtClean="0">
                <a:solidFill>
                  <a:srgbClr val="0000CC"/>
                </a:solidFill>
                <a:latin typeface="+mn-ea"/>
              </a:rPr>
              <a:t>4</a:t>
            </a:r>
            <a:r>
              <a:rPr lang="en-US" altLang="zh-CN" sz="2400" b="1" baseline="30000" dirty="0" smtClean="0">
                <a:solidFill>
                  <a:srgbClr val="0000CC"/>
                </a:solidFill>
                <a:latin typeface="+mn-ea"/>
              </a:rPr>
              <a:t>-</a:t>
            </a:r>
            <a:r>
              <a:rPr lang="zh-CN" altLang="en-US" sz="2400" b="1" dirty="0" smtClean="0">
                <a:solidFill>
                  <a:srgbClr val="0000CC"/>
                </a:solidFill>
                <a:latin typeface="+mn-ea"/>
              </a:rPr>
              <a:t>＋ </a:t>
            </a:r>
            <a:r>
              <a:rPr lang="en-US" altLang="zh-CN" sz="2400" b="1" dirty="0" smtClean="0">
                <a:solidFill>
                  <a:srgbClr val="0000CC"/>
                </a:solidFill>
                <a:latin typeface="+mn-ea"/>
              </a:rPr>
              <a:t>5SO</a:t>
            </a:r>
            <a:r>
              <a:rPr lang="en-US" altLang="zh-CN" sz="2400" b="1" baseline="-25000" dirty="0" smtClean="0">
                <a:solidFill>
                  <a:srgbClr val="0000CC"/>
                </a:solidFill>
                <a:latin typeface="+mn-ea"/>
              </a:rPr>
              <a:t>3</a:t>
            </a:r>
            <a:r>
              <a:rPr lang="en-US" altLang="zh-CN" sz="2400" b="1" baseline="30000" dirty="0" smtClean="0">
                <a:solidFill>
                  <a:srgbClr val="0000CC"/>
                </a:solidFill>
                <a:latin typeface="+mn-ea"/>
              </a:rPr>
              <a:t>2-</a:t>
            </a:r>
            <a:r>
              <a:rPr lang="en-US" altLang="zh-CN" sz="2400" b="1" baseline="-25000" dirty="0" smtClean="0">
                <a:solidFill>
                  <a:srgbClr val="0000CC"/>
                </a:solidFill>
                <a:latin typeface="+mn-ea"/>
              </a:rPr>
              <a:t> </a:t>
            </a:r>
            <a:r>
              <a:rPr lang="en-US" altLang="zh-CN" sz="2400" b="1" dirty="0" smtClean="0">
                <a:solidFill>
                  <a:srgbClr val="0000CC"/>
                </a:solidFill>
                <a:latin typeface="+mn-ea"/>
              </a:rPr>
              <a:t> </a:t>
            </a:r>
            <a:r>
              <a:rPr lang="zh-CN" altLang="en-US" sz="2400" b="1" dirty="0" smtClean="0">
                <a:solidFill>
                  <a:srgbClr val="0000CC"/>
                </a:solidFill>
                <a:latin typeface="+mn-ea"/>
              </a:rPr>
              <a:t>＋ </a:t>
            </a:r>
            <a:r>
              <a:rPr lang="en-US" altLang="zh-CN" sz="2400" b="1" dirty="0" smtClean="0">
                <a:solidFill>
                  <a:srgbClr val="0000CC"/>
                </a:solidFill>
                <a:latin typeface="+mn-ea"/>
              </a:rPr>
              <a:t>6H</a:t>
            </a:r>
            <a:r>
              <a:rPr lang="en-US" altLang="zh-CN" sz="2400" b="1" baseline="30000" dirty="0" smtClean="0">
                <a:solidFill>
                  <a:srgbClr val="0000CC"/>
                </a:solidFill>
                <a:latin typeface="+mn-ea"/>
              </a:rPr>
              <a:t>+       </a:t>
            </a:r>
            <a:r>
              <a:rPr lang="en-US" altLang="zh-CN" sz="2400" b="1" dirty="0" smtClean="0">
                <a:solidFill>
                  <a:srgbClr val="0000CC"/>
                </a:solidFill>
                <a:latin typeface="+mn-ea"/>
              </a:rPr>
              <a:t>    2Mn</a:t>
            </a:r>
            <a:r>
              <a:rPr lang="en-US" altLang="zh-CN" sz="2400" b="1" baseline="30000" dirty="0" smtClean="0">
                <a:solidFill>
                  <a:srgbClr val="0000CC"/>
                </a:solidFill>
                <a:latin typeface="+mn-ea"/>
              </a:rPr>
              <a:t>2+</a:t>
            </a:r>
            <a:r>
              <a:rPr lang="en-US" altLang="zh-CN" sz="2400" b="1" dirty="0" smtClean="0">
                <a:solidFill>
                  <a:srgbClr val="0000CC"/>
                </a:solidFill>
                <a:latin typeface="+mn-ea"/>
              </a:rPr>
              <a:t> </a:t>
            </a:r>
            <a:r>
              <a:rPr lang="zh-CN" altLang="en-US" sz="2400" b="1" dirty="0" smtClean="0">
                <a:solidFill>
                  <a:srgbClr val="0000CC"/>
                </a:solidFill>
                <a:latin typeface="+mn-ea"/>
              </a:rPr>
              <a:t>＋</a:t>
            </a:r>
            <a:r>
              <a:rPr lang="zh-CN" altLang="en-US" sz="2400" b="1" baseline="30000" dirty="0" smtClean="0">
                <a:solidFill>
                  <a:srgbClr val="0000CC"/>
                </a:solidFill>
                <a:latin typeface="+mn-ea"/>
              </a:rPr>
              <a:t> </a:t>
            </a:r>
            <a:r>
              <a:rPr lang="en-US" altLang="zh-CN" sz="2400" b="1" dirty="0" smtClean="0">
                <a:solidFill>
                  <a:srgbClr val="0000CC"/>
                </a:solidFill>
                <a:latin typeface="+mn-ea"/>
              </a:rPr>
              <a:t>5SO</a:t>
            </a:r>
            <a:r>
              <a:rPr lang="en-US" altLang="zh-CN" sz="2400" b="1" baseline="-25000" dirty="0" smtClean="0">
                <a:solidFill>
                  <a:srgbClr val="0000CC"/>
                </a:solidFill>
                <a:latin typeface="+mn-ea"/>
              </a:rPr>
              <a:t>4</a:t>
            </a:r>
            <a:r>
              <a:rPr lang="en-US" altLang="zh-CN" sz="2400" b="1" baseline="30000" dirty="0" smtClean="0">
                <a:solidFill>
                  <a:srgbClr val="0000CC"/>
                </a:solidFill>
                <a:latin typeface="+mn-ea"/>
              </a:rPr>
              <a:t>2-</a:t>
            </a:r>
            <a:r>
              <a:rPr lang="en-US" altLang="zh-CN" sz="2400" b="1" dirty="0" smtClean="0">
                <a:solidFill>
                  <a:srgbClr val="0000CC"/>
                </a:solidFill>
                <a:latin typeface="+mn-ea"/>
              </a:rPr>
              <a:t> </a:t>
            </a:r>
            <a:r>
              <a:rPr lang="zh-CN" altLang="en-US" sz="2400" b="1" dirty="0" smtClean="0">
                <a:solidFill>
                  <a:srgbClr val="0000CC"/>
                </a:solidFill>
                <a:latin typeface="+mn-ea"/>
              </a:rPr>
              <a:t>＋ </a:t>
            </a:r>
            <a:r>
              <a:rPr lang="en-US" altLang="zh-CN" sz="2400" b="1" dirty="0" smtClean="0">
                <a:solidFill>
                  <a:srgbClr val="0000CC"/>
                </a:solidFill>
                <a:latin typeface="+mn-ea"/>
              </a:rPr>
              <a:t>3H</a:t>
            </a:r>
            <a:r>
              <a:rPr lang="en-US" altLang="zh-CN" sz="2400" b="1" baseline="-25000" dirty="0" smtClean="0">
                <a:solidFill>
                  <a:srgbClr val="0000CC"/>
                </a:solidFill>
                <a:latin typeface="+mn-ea"/>
              </a:rPr>
              <a:t>2</a:t>
            </a:r>
            <a:r>
              <a:rPr lang="en-US" altLang="zh-CN" sz="2400" b="1" dirty="0" smtClean="0">
                <a:solidFill>
                  <a:srgbClr val="0000CC"/>
                </a:solidFill>
                <a:latin typeface="+mn-ea"/>
              </a:rPr>
              <a:t>O</a:t>
            </a:r>
          </a:p>
          <a:p>
            <a:pPr eaLnBrk="1" hangingPunct="1">
              <a:buFont typeface="Wingdings" pitchFamily="2" charset="2"/>
              <a:buNone/>
              <a:defRPr/>
            </a:pPr>
            <a:r>
              <a:rPr lang="en-US" altLang="zh-CN" sz="2400" b="1" dirty="0" smtClean="0">
                <a:solidFill>
                  <a:srgbClr val="0000CC"/>
                </a:solidFill>
                <a:latin typeface="+mn-ea"/>
              </a:rPr>
              <a:t>  2KMnO</a:t>
            </a:r>
            <a:r>
              <a:rPr lang="en-US" altLang="zh-CN" sz="2400" b="1" baseline="-25000" dirty="0" smtClean="0">
                <a:solidFill>
                  <a:srgbClr val="0000CC"/>
                </a:solidFill>
                <a:latin typeface="+mn-ea"/>
              </a:rPr>
              <a:t>4 </a:t>
            </a:r>
            <a:r>
              <a:rPr lang="zh-CN" altLang="en-US" sz="2400" b="1" dirty="0" smtClean="0">
                <a:solidFill>
                  <a:srgbClr val="0000CC"/>
                </a:solidFill>
                <a:latin typeface="+mn-ea"/>
              </a:rPr>
              <a:t>＋</a:t>
            </a:r>
            <a:r>
              <a:rPr lang="en-US" altLang="zh-CN" sz="2400" b="1" dirty="0" smtClean="0">
                <a:solidFill>
                  <a:srgbClr val="0000CC"/>
                </a:solidFill>
                <a:latin typeface="+mn-ea"/>
              </a:rPr>
              <a:t>5Na</a:t>
            </a:r>
            <a:r>
              <a:rPr lang="en-US" altLang="zh-CN" sz="2400" b="1" baseline="-25000" dirty="0" smtClean="0">
                <a:solidFill>
                  <a:srgbClr val="0000CC"/>
                </a:solidFill>
                <a:latin typeface="+mn-ea"/>
              </a:rPr>
              <a:t>2</a:t>
            </a:r>
            <a:r>
              <a:rPr lang="en-US" altLang="zh-CN" sz="2400" b="1" dirty="0" smtClean="0">
                <a:solidFill>
                  <a:srgbClr val="0000CC"/>
                </a:solidFill>
                <a:latin typeface="+mn-ea"/>
              </a:rPr>
              <a:t>SO</a:t>
            </a:r>
            <a:r>
              <a:rPr lang="en-US" altLang="zh-CN" sz="2400" b="1" baseline="-25000" dirty="0" smtClean="0">
                <a:solidFill>
                  <a:srgbClr val="0000CC"/>
                </a:solidFill>
                <a:latin typeface="+mn-ea"/>
              </a:rPr>
              <a:t>3</a:t>
            </a:r>
            <a:r>
              <a:rPr lang="zh-CN" altLang="en-US" sz="2400" b="1" dirty="0" smtClean="0">
                <a:solidFill>
                  <a:srgbClr val="0000CC"/>
                </a:solidFill>
                <a:latin typeface="+mn-ea"/>
              </a:rPr>
              <a:t>＋</a:t>
            </a:r>
            <a:r>
              <a:rPr lang="en-US" altLang="zh-CN" sz="2400" b="1" dirty="0" smtClean="0">
                <a:solidFill>
                  <a:srgbClr val="0000CC"/>
                </a:solidFill>
                <a:latin typeface="+mn-ea"/>
              </a:rPr>
              <a:t>3H</a:t>
            </a:r>
            <a:r>
              <a:rPr lang="en-US" altLang="zh-CN" sz="2400" b="1" baseline="-25000" dirty="0" smtClean="0">
                <a:solidFill>
                  <a:srgbClr val="0000CC"/>
                </a:solidFill>
                <a:latin typeface="+mn-ea"/>
              </a:rPr>
              <a:t>2</a:t>
            </a:r>
            <a:r>
              <a:rPr lang="en-US" altLang="zh-CN" sz="2400" b="1" dirty="0" smtClean="0">
                <a:solidFill>
                  <a:srgbClr val="0000CC"/>
                </a:solidFill>
                <a:latin typeface="+mn-ea"/>
              </a:rPr>
              <a:t>SO</a:t>
            </a:r>
            <a:r>
              <a:rPr lang="en-US" altLang="zh-CN" sz="2400" b="1" baseline="-25000" dirty="0" smtClean="0">
                <a:solidFill>
                  <a:srgbClr val="0000CC"/>
                </a:solidFill>
                <a:latin typeface="+mn-ea"/>
              </a:rPr>
              <a:t>4</a:t>
            </a:r>
            <a:r>
              <a:rPr lang="en-US" altLang="zh-CN" sz="2400" b="1" dirty="0" smtClean="0">
                <a:solidFill>
                  <a:srgbClr val="0000CC"/>
                </a:solidFill>
                <a:latin typeface="+mn-ea"/>
              </a:rPr>
              <a:t>   2MnSO</a:t>
            </a:r>
            <a:r>
              <a:rPr lang="en-US" altLang="zh-CN" sz="2400" b="1" baseline="-25000" dirty="0" smtClean="0">
                <a:solidFill>
                  <a:srgbClr val="0000CC"/>
                </a:solidFill>
                <a:latin typeface="+mn-ea"/>
              </a:rPr>
              <a:t>4</a:t>
            </a:r>
            <a:r>
              <a:rPr lang="zh-CN" altLang="en-US" sz="2400" b="1" dirty="0" smtClean="0">
                <a:solidFill>
                  <a:srgbClr val="0000CC"/>
                </a:solidFill>
                <a:latin typeface="+mn-ea"/>
              </a:rPr>
              <a:t>＋</a:t>
            </a:r>
            <a:r>
              <a:rPr lang="en-US" altLang="zh-CN" sz="2400" b="1" dirty="0" smtClean="0">
                <a:solidFill>
                  <a:srgbClr val="0000CC"/>
                </a:solidFill>
                <a:latin typeface="+mn-ea"/>
              </a:rPr>
              <a:t>5Na</a:t>
            </a:r>
            <a:r>
              <a:rPr lang="en-US" altLang="zh-CN" sz="2400" b="1" baseline="-25000" dirty="0" smtClean="0">
                <a:solidFill>
                  <a:srgbClr val="0000CC"/>
                </a:solidFill>
                <a:latin typeface="+mn-ea"/>
              </a:rPr>
              <a:t>2</a:t>
            </a:r>
            <a:r>
              <a:rPr lang="en-US" altLang="zh-CN" sz="2400" b="1" dirty="0" smtClean="0">
                <a:solidFill>
                  <a:srgbClr val="0000CC"/>
                </a:solidFill>
                <a:latin typeface="+mn-ea"/>
              </a:rPr>
              <a:t>SO</a:t>
            </a:r>
            <a:r>
              <a:rPr lang="en-US" altLang="zh-CN" sz="2400" b="1" baseline="-25000" dirty="0" smtClean="0">
                <a:solidFill>
                  <a:srgbClr val="0000CC"/>
                </a:solidFill>
                <a:latin typeface="+mn-ea"/>
              </a:rPr>
              <a:t>4</a:t>
            </a:r>
            <a:r>
              <a:rPr lang="zh-CN" altLang="en-US" sz="2400" b="1" dirty="0" smtClean="0">
                <a:solidFill>
                  <a:srgbClr val="0000CC"/>
                </a:solidFill>
                <a:latin typeface="+mn-ea"/>
              </a:rPr>
              <a:t>＋</a:t>
            </a:r>
            <a:r>
              <a:rPr lang="en-US" altLang="zh-CN" sz="2400" b="1" dirty="0" smtClean="0">
                <a:solidFill>
                  <a:srgbClr val="0000CC"/>
                </a:solidFill>
                <a:latin typeface="+mn-ea"/>
              </a:rPr>
              <a:t>3H</a:t>
            </a:r>
            <a:r>
              <a:rPr lang="en-US" altLang="zh-CN" sz="2400" b="1" baseline="-25000" dirty="0" smtClean="0">
                <a:solidFill>
                  <a:srgbClr val="0000CC"/>
                </a:solidFill>
                <a:latin typeface="+mn-ea"/>
              </a:rPr>
              <a:t>2</a:t>
            </a:r>
            <a:r>
              <a:rPr lang="en-US" altLang="zh-CN" sz="2400" b="1" dirty="0" smtClean="0">
                <a:solidFill>
                  <a:srgbClr val="0000CC"/>
                </a:solidFill>
                <a:latin typeface="+mn-ea"/>
              </a:rPr>
              <a:t>O+K</a:t>
            </a:r>
            <a:r>
              <a:rPr lang="en-US" altLang="zh-CN" sz="2400" b="1" baseline="-25000" dirty="0" smtClean="0">
                <a:solidFill>
                  <a:srgbClr val="0000CC"/>
                </a:solidFill>
                <a:latin typeface="+mn-ea"/>
              </a:rPr>
              <a:t>2</a:t>
            </a:r>
            <a:r>
              <a:rPr lang="en-US" altLang="zh-CN" sz="2400" b="1" dirty="0" smtClean="0">
                <a:solidFill>
                  <a:srgbClr val="0000CC"/>
                </a:solidFill>
                <a:latin typeface="+mn-ea"/>
              </a:rPr>
              <a:t>SO</a:t>
            </a:r>
            <a:r>
              <a:rPr lang="en-US" altLang="zh-CN" sz="2400" b="1" baseline="-25000" dirty="0" smtClean="0">
                <a:solidFill>
                  <a:srgbClr val="0000CC"/>
                </a:solidFill>
                <a:latin typeface="+mn-ea"/>
              </a:rPr>
              <a:t>4</a:t>
            </a:r>
          </a:p>
        </p:txBody>
      </p:sp>
      <p:sp>
        <p:nvSpPr>
          <p:cNvPr id="486404" name="Line 4"/>
          <p:cNvSpPr>
            <a:spLocks noChangeShapeType="1"/>
          </p:cNvSpPr>
          <p:nvPr/>
        </p:nvSpPr>
        <p:spPr bwMode="auto">
          <a:xfrm>
            <a:off x="4972769" y="1986955"/>
            <a:ext cx="576262" cy="0"/>
          </a:xfrm>
          <a:prstGeom prst="line">
            <a:avLst/>
          </a:prstGeom>
          <a:noFill/>
          <a:ln w="38100">
            <a:solidFill>
              <a:srgbClr val="800080"/>
            </a:solidFill>
            <a:round/>
            <a:headEnd/>
            <a:tailEnd type="triangle" w="med" len="med"/>
          </a:ln>
        </p:spPr>
        <p:txBody>
          <a:bodyPr tIns="46038" bIns="46038">
            <a:spAutoFit/>
          </a:bodyPr>
          <a:lstStyle/>
          <a:p>
            <a:endParaRPr lang="zh-CN" altLang="en-US"/>
          </a:p>
        </p:txBody>
      </p:sp>
      <p:sp>
        <p:nvSpPr>
          <p:cNvPr id="486405" name="Line 5"/>
          <p:cNvSpPr>
            <a:spLocks noChangeShapeType="1"/>
          </p:cNvSpPr>
          <p:nvPr/>
        </p:nvSpPr>
        <p:spPr bwMode="auto">
          <a:xfrm flipV="1">
            <a:off x="4540969" y="2819401"/>
            <a:ext cx="863600" cy="0"/>
          </a:xfrm>
          <a:prstGeom prst="line">
            <a:avLst/>
          </a:prstGeom>
          <a:noFill/>
          <a:ln w="38100">
            <a:solidFill>
              <a:srgbClr val="800080"/>
            </a:solidFill>
            <a:round/>
            <a:headEnd/>
            <a:tailEnd type="triangle" w="med" len="med"/>
          </a:ln>
        </p:spPr>
        <p:txBody>
          <a:bodyPr tIns="46038" bIns="46038">
            <a:spAutoFit/>
          </a:bodyPr>
          <a:lstStyle/>
          <a:p>
            <a:endParaRPr lang="zh-CN" altLang="en-US"/>
          </a:p>
        </p:txBody>
      </p:sp>
      <p:sp>
        <p:nvSpPr>
          <p:cNvPr id="486406" name="Line 6"/>
          <p:cNvSpPr>
            <a:spLocks noChangeShapeType="1"/>
          </p:cNvSpPr>
          <p:nvPr/>
        </p:nvSpPr>
        <p:spPr bwMode="auto">
          <a:xfrm>
            <a:off x="4139952" y="5590257"/>
            <a:ext cx="431800" cy="0"/>
          </a:xfrm>
          <a:prstGeom prst="line">
            <a:avLst/>
          </a:prstGeom>
          <a:noFill/>
          <a:ln w="38100">
            <a:solidFill>
              <a:srgbClr val="800080"/>
            </a:solidFill>
            <a:round/>
            <a:headEnd/>
            <a:tailEnd/>
          </a:ln>
        </p:spPr>
        <p:txBody>
          <a:bodyPr tIns="46038" bIns="46038">
            <a:spAutoFit/>
          </a:bodyPr>
          <a:lstStyle/>
          <a:p>
            <a:endParaRPr lang="zh-CN" altLang="en-US"/>
          </a:p>
        </p:txBody>
      </p:sp>
      <p:sp>
        <p:nvSpPr>
          <p:cNvPr id="486407" name="Line 7"/>
          <p:cNvSpPr>
            <a:spLocks noChangeShapeType="1"/>
          </p:cNvSpPr>
          <p:nvPr/>
        </p:nvSpPr>
        <p:spPr bwMode="auto">
          <a:xfrm>
            <a:off x="4139952" y="5517232"/>
            <a:ext cx="431800" cy="0"/>
          </a:xfrm>
          <a:prstGeom prst="line">
            <a:avLst/>
          </a:prstGeom>
          <a:noFill/>
          <a:ln w="38100">
            <a:solidFill>
              <a:srgbClr val="800080"/>
            </a:solidFill>
            <a:miter lim="800000"/>
            <a:headEnd/>
            <a:tailEnd/>
          </a:ln>
        </p:spPr>
        <p:txBody>
          <a:bodyPr wrap="none"/>
          <a:lstStyle/>
          <a:p>
            <a:endParaRPr lang="zh-CN" altLang="en-US"/>
          </a:p>
        </p:txBody>
      </p:sp>
      <p:sp>
        <p:nvSpPr>
          <p:cNvPr id="486408" name="Line 8"/>
          <p:cNvSpPr>
            <a:spLocks noChangeShapeType="1"/>
          </p:cNvSpPr>
          <p:nvPr/>
        </p:nvSpPr>
        <p:spPr bwMode="auto">
          <a:xfrm>
            <a:off x="4211960" y="5157788"/>
            <a:ext cx="503238" cy="0"/>
          </a:xfrm>
          <a:prstGeom prst="line">
            <a:avLst/>
          </a:prstGeom>
          <a:noFill/>
          <a:ln w="38100">
            <a:solidFill>
              <a:srgbClr val="800080"/>
            </a:solidFill>
            <a:miter lim="800000"/>
            <a:headEnd/>
            <a:tailEnd/>
          </a:ln>
        </p:spPr>
        <p:txBody>
          <a:bodyPr wrap="none"/>
          <a:lstStyle/>
          <a:p>
            <a:endParaRPr lang="zh-CN" altLang="en-US"/>
          </a:p>
        </p:txBody>
      </p:sp>
      <p:sp>
        <p:nvSpPr>
          <p:cNvPr id="486409" name="Line 9"/>
          <p:cNvSpPr>
            <a:spLocks noChangeShapeType="1"/>
          </p:cNvSpPr>
          <p:nvPr/>
        </p:nvSpPr>
        <p:spPr bwMode="auto">
          <a:xfrm>
            <a:off x="4211960" y="5084763"/>
            <a:ext cx="503238" cy="0"/>
          </a:xfrm>
          <a:prstGeom prst="line">
            <a:avLst/>
          </a:prstGeom>
          <a:noFill/>
          <a:ln w="38100">
            <a:solidFill>
              <a:srgbClr val="800080"/>
            </a:solidFill>
            <a:miter lim="800000"/>
            <a:headEnd/>
            <a:tailEnd/>
          </a:ln>
        </p:spPr>
        <p:txBody>
          <a:bodyPr wrap="none"/>
          <a:lstStyle/>
          <a:p>
            <a:endParaRPr lang="zh-CN" altLang="en-US"/>
          </a:p>
        </p:txBody>
      </p:sp>
      <p:sp>
        <p:nvSpPr>
          <p:cNvPr id="486410" name="Line 10"/>
          <p:cNvSpPr>
            <a:spLocks noChangeShapeType="1"/>
          </p:cNvSpPr>
          <p:nvPr/>
        </p:nvSpPr>
        <p:spPr bwMode="auto">
          <a:xfrm>
            <a:off x="5363765" y="4154413"/>
            <a:ext cx="360363" cy="0"/>
          </a:xfrm>
          <a:prstGeom prst="line">
            <a:avLst/>
          </a:prstGeom>
          <a:noFill/>
          <a:ln w="38100">
            <a:solidFill>
              <a:srgbClr val="800080"/>
            </a:solidFill>
            <a:miter lim="800000"/>
            <a:headEnd/>
            <a:tailEnd/>
          </a:ln>
        </p:spPr>
        <p:txBody>
          <a:bodyPr wrap="none"/>
          <a:lstStyle/>
          <a:p>
            <a:endParaRPr lang="zh-CN" altLang="en-US"/>
          </a:p>
        </p:txBody>
      </p:sp>
      <p:sp>
        <p:nvSpPr>
          <p:cNvPr id="486411" name="Line 11"/>
          <p:cNvSpPr>
            <a:spLocks noChangeShapeType="1"/>
          </p:cNvSpPr>
          <p:nvPr/>
        </p:nvSpPr>
        <p:spPr bwMode="auto">
          <a:xfrm flipV="1">
            <a:off x="5359003" y="4221088"/>
            <a:ext cx="365125" cy="0"/>
          </a:xfrm>
          <a:prstGeom prst="line">
            <a:avLst/>
          </a:prstGeom>
          <a:noFill/>
          <a:ln w="38100">
            <a:solidFill>
              <a:srgbClr val="800080"/>
            </a:solidFill>
            <a:miter lim="800000"/>
            <a:headEnd/>
            <a:tailEnd/>
          </a:ln>
        </p:spPr>
        <p:txBody>
          <a:bodyPr wrap="none"/>
          <a:lstStyle/>
          <a:p>
            <a:endParaRPr lang="zh-CN" altLang="en-US"/>
          </a:p>
        </p:txBody>
      </p:sp>
      <p:sp>
        <p:nvSpPr>
          <p:cNvPr id="486412" name="Line 12"/>
          <p:cNvSpPr>
            <a:spLocks noChangeShapeType="1"/>
          </p:cNvSpPr>
          <p:nvPr/>
        </p:nvSpPr>
        <p:spPr bwMode="auto">
          <a:xfrm>
            <a:off x="5292328" y="3716338"/>
            <a:ext cx="431800" cy="0"/>
          </a:xfrm>
          <a:prstGeom prst="line">
            <a:avLst/>
          </a:prstGeom>
          <a:noFill/>
          <a:ln w="38100">
            <a:solidFill>
              <a:srgbClr val="800080"/>
            </a:solidFill>
            <a:miter lim="800000"/>
            <a:headEnd/>
            <a:tailEnd/>
          </a:ln>
        </p:spPr>
        <p:txBody>
          <a:bodyPr wrap="none"/>
          <a:lstStyle/>
          <a:p>
            <a:endParaRPr lang="zh-CN" altLang="en-US"/>
          </a:p>
        </p:txBody>
      </p:sp>
      <p:sp>
        <p:nvSpPr>
          <p:cNvPr id="486413" name="Line 13"/>
          <p:cNvSpPr>
            <a:spLocks noChangeShapeType="1"/>
          </p:cNvSpPr>
          <p:nvPr/>
        </p:nvSpPr>
        <p:spPr bwMode="auto">
          <a:xfrm>
            <a:off x="5292328" y="3789363"/>
            <a:ext cx="431800" cy="0"/>
          </a:xfrm>
          <a:prstGeom prst="line">
            <a:avLst/>
          </a:prstGeom>
          <a:noFill/>
          <a:ln w="38100">
            <a:solidFill>
              <a:srgbClr val="800080"/>
            </a:solidFill>
            <a:miter lim="800000"/>
            <a:headEnd/>
            <a:tailEnd/>
          </a:ln>
        </p:spPr>
        <p:txBody>
          <a:bodyPr wrap="none"/>
          <a:lstStyle/>
          <a:p>
            <a:endParaRPr lang="zh-CN" altLang="en-US"/>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86402">
                                            <p:txEl>
                                              <p:charRg st="4294967295" end="4294967295"/>
                                            </p:txEl>
                                          </p:spTgt>
                                        </p:tgtEl>
                                        <p:attrNameLst>
                                          <p:attrName>style.visibility</p:attrName>
                                        </p:attrNameLst>
                                      </p:cBhvr>
                                      <p:to>
                                        <p:strVal val="visible"/>
                                      </p:to>
                                    </p:set>
                                    <p:animEffect transition="in" filter="dissolve">
                                      <p:cBhvr>
                                        <p:cTn id="7" dur="500"/>
                                        <p:tgtEl>
                                          <p:spTgt spid="486402">
                                            <p:txEl>
                                              <p:charRg st="4294967295" end="429496729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6403">
                                            <p:txEl>
                                              <p:pRg st="0" end="0"/>
                                            </p:txEl>
                                          </p:spTgt>
                                        </p:tgtEl>
                                        <p:attrNameLst>
                                          <p:attrName>style.visibility</p:attrName>
                                        </p:attrNameLst>
                                      </p:cBhvr>
                                      <p:to>
                                        <p:strVal val="visible"/>
                                      </p:to>
                                    </p:set>
                                    <p:animEffect transition="in" filter="dissolve">
                                      <p:cBhvr>
                                        <p:cTn id="12" dur="500"/>
                                        <p:tgtEl>
                                          <p:spTgt spid="4864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86403">
                                            <p:txEl>
                                              <p:pRg st="2" end="2"/>
                                            </p:txEl>
                                          </p:spTgt>
                                        </p:tgtEl>
                                        <p:attrNameLst>
                                          <p:attrName>style.visibility</p:attrName>
                                        </p:attrNameLst>
                                      </p:cBhvr>
                                      <p:to>
                                        <p:strVal val="visible"/>
                                      </p:to>
                                    </p:set>
                                    <p:animEffect transition="in" filter="dissolve">
                                      <p:cBhvr>
                                        <p:cTn id="17" dur="500"/>
                                        <p:tgtEl>
                                          <p:spTgt spid="4864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8640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86403">
                                            <p:txEl>
                                              <p:pRg st="3" end="3"/>
                                            </p:txEl>
                                          </p:spTgt>
                                        </p:tgtEl>
                                        <p:attrNameLst>
                                          <p:attrName>style.visibility</p:attrName>
                                        </p:attrNameLst>
                                      </p:cBhvr>
                                      <p:to>
                                        <p:strVal val="visible"/>
                                      </p:to>
                                    </p:set>
                                    <p:animEffect transition="in" filter="dissolve">
                                      <p:cBhvr>
                                        <p:cTn id="26" dur="500"/>
                                        <p:tgtEl>
                                          <p:spTgt spid="48640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486403">
                                            <p:txEl>
                                              <p:pRg st="4" end="4"/>
                                            </p:txEl>
                                          </p:spTgt>
                                        </p:tgtEl>
                                        <p:attrNameLst>
                                          <p:attrName>style.visibility</p:attrName>
                                        </p:attrNameLst>
                                      </p:cBhvr>
                                      <p:to>
                                        <p:strVal val="visible"/>
                                      </p:to>
                                    </p:set>
                                    <p:animEffect transition="in" filter="dissolve">
                                      <p:cBhvr>
                                        <p:cTn id="31" dur="500"/>
                                        <p:tgtEl>
                                          <p:spTgt spid="48640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8640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486403">
                                            <p:txEl>
                                              <p:pRg st="5" end="5"/>
                                            </p:txEl>
                                          </p:spTgt>
                                        </p:tgtEl>
                                        <p:attrNameLst>
                                          <p:attrName>style.visibility</p:attrName>
                                        </p:attrNameLst>
                                      </p:cBhvr>
                                      <p:to>
                                        <p:strVal val="visible"/>
                                      </p:to>
                                    </p:set>
                                    <p:animEffect transition="in" filter="dissolve">
                                      <p:cBhvr>
                                        <p:cTn id="40" dur="500"/>
                                        <p:tgtEl>
                                          <p:spTgt spid="48640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86403">
                                            <p:txEl>
                                              <p:pRg st="6" end="6"/>
                                            </p:txEl>
                                          </p:spTgt>
                                        </p:tgtEl>
                                        <p:attrNameLst>
                                          <p:attrName>style.visibility</p:attrName>
                                        </p:attrNameLst>
                                      </p:cBhvr>
                                      <p:to>
                                        <p:strVal val="visible"/>
                                      </p:to>
                                    </p:set>
                                    <p:animEffect transition="in" filter="dissolve">
                                      <p:cBhvr>
                                        <p:cTn id="45" dur="500"/>
                                        <p:tgtEl>
                                          <p:spTgt spid="48640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8641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864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486403">
                                            <p:txEl>
                                              <p:pRg st="7" end="7"/>
                                            </p:txEl>
                                          </p:spTgt>
                                        </p:tgtEl>
                                        <p:attrNameLst>
                                          <p:attrName>style.visibility</p:attrName>
                                        </p:attrNameLst>
                                      </p:cBhvr>
                                      <p:to>
                                        <p:strVal val="visible"/>
                                      </p:to>
                                    </p:set>
                                    <p:animEffect transition="in" filter="dissolve">
                                      <p:cBhvr>
                                        <p:cTn id="56" dur="500"/>
                                        <p:tgtEl>
                                          <p:spTgt spid="486403">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864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64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486403">
                                            <p:txEl>
                                              <p:pRg st="8" end="8"/>
                                            </p:txEl>
                                          </p:spTgt>
                                        </p:tgtEl>
                                        <p:attrNameLst>
                                          <p:attrName>style.visibility</p:attrName>
                                        </p:attrNameLst>
                                      </p:cBhvr>
                                      <p:to>
                                        <p:strVal val="visible"/>
                                      </p:to>
                                    </p:set>
                                    <p:animEffect transition="in" filter="dissolve">
                                      <p:cBhvr>
                                        <p:cTn id="67" dur="500"/>
                                        <p:tgtEl>
                                          <p:spTgt spid="486403">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486403">
                                            <p:txEl>
                                              <p:pRg st="9" end="9"/>
                                            </p:txEl>
                                          </p:spTgt>
                                        </p:tgtEl>
                                        <p:attrNameLst>
                                          <p:attrName>style.visibility</p:attrName>
                                        </p:attrNameLst>
                                      </p:cBhvr>
                                      <p:to>
                                        <p:strVal val="visible"/>
                                      </p:to>
                                    </p:set>
                                    <p:animEffect transition="in" filter="dissolve">
                                      <p:cBhvr>
                                        <p:cTn id="72" dur="500"/>
                                        <p:tgtEl>
                                          <p:spTgt spid="486403">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8640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640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486403">
                                            <p:txEl>
                                              <p:pRg st="10" end="10"/>
                                            </p:txEl>
                                          </p:spTgt>
                                        </p:tgtEl>
                                        <p:attrNameLst>
                                          <p:attrName>style.visibility</p:attrName>
                                        </p:attrNameLst>
                                      </p:cBhvr>
                                      <p:to>
                                        <p:strVal val="visible"/>
                                      </p:to>
                                    </p:set>
                                    <p:animEffect transition="in" filter="dissolve">
                                      <p:cBhvr>
                                        <p:cTn id="83" dur="500"/>
                                        <p:tgtEl>
                                          <p:spTgt spid="486403">
                                            <p:txEl>
                                              <p:pRg st="10" end="10"/>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486406"/>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86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2" grpId="0"/>
      <p:bldP spid="486403" grpId="0" build="p"/>
      <p:bldP spid="486404" grpId="0" animBg="1"/>
      <p:bldP spid="486405" grpId="0" animBg="1"/>
      <p:bldP spid="486406" grpId="0" animBg="1"/>
      <p:bldP spid="486407" grpId="0" animBg="1"/>
      <p:bldP spid="486408" grpId="0" animBg="1"/>
      <p:bldP spid="486409" grpId="0" animBg="1"/>
      <p:bldP spid="486410" grpId="0" animBg="1"/>
      <p:bldP spid="486411" grpId="0" animBg="1"/>
      <p:bldP spid="486412" grpId="0" animBg="1"/>
      <p:bldP spid="486413" grpId="0" animBg="1"/>
    </p:bldLst>
  </p:timing>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9666" name="Rectangle 2"/>
          <p:cNvSpPr>
            <a:spLocks noGrp="1" noChangeArrowheads="1"/>
          </p:cNvSpPr>
          <p:nvPr>
            <p:ph type="title" idx="4294967295"/>
          </p:nvPr>
        </p:nvSpPr>
        <p:spPr>
          <a:xfrm>
            <a:off x="2411413" y="762000"/>
            <a:ext cx="3816350" cy="1066800"/>
          </a:xfrm>
        </p:spPr>
        <p:txBody>
          <a:bodyPr anchorCtr="1"/>
          <a:lstStyle/>
          <a:p>
            <a:pPr eaLnBrk="1" hangingPunct="1">
              <a:defRPr/>
            </a:pPr>
            <a:r>
              <a:rPr lang="zh-CN" altLang="en-US" smtClean="0">
                <a:solidFill>
                  <a:srgbClr val="0000CC"/>
                </a:solidFill>
                <a:ea typeface="黑体" pitchFamily="2" charset="-122"/>
              </a:rPr>
              <a:t>合 金 镀</a:t>
            </a:r>
            <a:r>
              <a:rPr lang="zh-CN" altLang="en-US" smtClean="0">
                <a:solidFill>
                  <a:srgbClr val="0000CC"/>
                </a:solidFill>
                <a:effectLst>
                  <a:outerShdw blurRad="38100" dist="38100" dir="2700000" algn="tl">
                    <a:srgbClr val="C0C0C0"/>
                  </a:outerShdw>
                </a:effectLst>
              </a:rPr>
              <a:t> </a:t>
            </a:r>
          </a:p>
        </p:txBody>
      </p:sp>
      <p:sp>
        <p:nvSpPr>
          <p:cNvPr id="369667" name="Rectangle 3"/>
          <p:cNvSpPr>
            <a:spLocks noGrp="1" noChangeArrowheads="1"/>
          </p:cNvSpPr>
          <p:nvPr>
            <p:ph type="body" idx="4294967295"/>
          </p:nvPr>
        </p:nvSpPr>
        <p:spPr>
          <a:xfrm>
            <a:off x="179388" y="2060575"/>
            <a:ext cx="8640762" cy="4537075"/>
          </a:xfrm>
        </p:spPr>
        <p:txBody>
          <a:bodyPr/>
          <a:lstStyle/>
          <a:p>
            <a:pPr algn="just" eaLnBrk="1" hangingPunct="1">
              <a:lnSpc>
                <a:spcPct val="90000"/>
              </a:lnSpc>
              <a:buFont typeface="Wingdings" pitchFamily="2" charset="2"/>
              <a:buNone/>
              <a:defRPr/>
            </a:pPr>
            <a:r>
              <a:rPr lang="en-US" altLang="zh-CN" sz="2800" smtClean="0">
                <a:solidFill>
                  <a:srgbClr val="0000CC"/>
                </a:solidFill>
                <a:latin typeface="宋体" charset="-122"/>
                <a:ea typeface="黑体" pitchFamily="2" charset="-122"/>
              </a:rPr>
              <a:t>    </a:t>
            </a:r>
            <a:r>
              <a:rPr lang="zh-CN" altLang="en-US" sz="2800" smtClean="0">
                <a:solidFill>
                  <a:srgbClr val="0000CC"/>
                </a:solidFill>
                <a:latin typeface="宋体" charset="-122"/>
                <a:ea typeface="黑体" pitchFamily="2" charset="-122"/>
              </a:rPr>
              <a:t>通过加入配合剂以生成不同的配合物的方法，控</a:t>
            </a:r>
          </a:p>
          <a:p>
            <a:pPr algn="just" eaLnBrk="1" hangingPunct="1">
              <a:lnSpc>
                <a:spcPct val="90000"/>
              </a:lnSpc>
              <a:buFont typeface="Wingdings" pitchFamily="2" charset="2"/>
              <a:buNone/>
              <a:defRPr/>
            </a:pPr>
            <a:r>
              <a:rPr lang="zh-CN" altLang="en-US" sz="2800" smtClean="0">
                <a:solidFill>
                  <a:srgbClr val="0000CC"/>
                </a:solidFill>
                <a:latin typeface="宋体" charset="-122"/>
                <a:ea typeface="黑体" pitchFamily="2" charset="-122"/>
              </a:rPr>
              <a:t>制溶液中不同金属离子的浓度，使它们具有相等或相</a:t>
            </a:r>
          </a:p>
          <a:p>
            <a:pPr algn="just" eaLnBrk="1" hangingPunct="1">
              <a:lnSpc>
                <a:spcPct val="90000"/>
              </a:lnSpc>
              <a:buFont typeface="Wingdings" pitchFamily="2" charset="2"/>
              <a:buNone/>
              <a:defRPr/>
            </a:pPr>
            <a:r>
              <a:rPr lang="zh-CN" altLang="en-US" sz="2800" smtClean="0">
                <a:solidFill>
                  <a:srgbClr val="0000CC"/>
                </a:solidFill>
                <a:latin typeface="宋体" charset="-122"/>
                <a:ea typeface="黑体" pitchFamily="2" charset="-122"/>
              </a:rPr>
              <a:t>近的电势，这样两种或三种金属离子，可按设计者的</a:t>
            </a:r>
          </a:p>
          <a:p>
            <a:pPr algn="just" eaLnBrk="1" hangingPunct="1">
              <a:lnSpc>
                <a:spcPct val="90000"/>
              </a:lnSpc>
              <a:buFont typeface="Wingdings" pitchFamily="2" charset="2"/>
              <a:buNone/>
              <a:defRPr/>
            </a:pPr>
            <a:r>
              <a:rPr lang="zh-CN" altLang="en-US" sz="2800" smtClean="0">
                <a:solidFill>
                  <a:srgbClr val="0000CC"/>
                </a:solidFill>
                <a:latin typeface="宋体" charset="-122"/>
                <a:ea typeface="黑体" pitchFamily="2" charset="-122"/>
              </a:rPr>
              <a:t>要求，同时沉积在作为阴极的工件表面上，形成合金</a:t>
            </a:r>
          </a:p>
          <a:p>
            <a:pPr algn="just" eaLnBrk="1" hangingPunct="1">
              <a:lnSpc>
                <a:spcPct val="90000"/>
              </a:lnSpc>
              <a:buFont typeface="Wingdings" pitchFamily="2" charset="2"/>
              <a:buNone/>
              <a:defRPr/>
            </a:pPr>
            <a:r>
              <a:rPr lang="zh-CN" altLang="en-US" sz="2800" smtClean="0">
                <a:solidFill>
                  <a:srgbClr val="0000CC"/>
                </a:solidFill>
                <a:latin typeface="宋体" charset="-122"/>
                <a:ea typeface="黑体" pitchFamily="2" charset="-122"/>
              </a:rPr>
              <a:t>镀层。</a:t>
            </a:r>
          </a:p>
          <a:p>
            <a:pPr algn="just" eaLnBrk="1" hangingPunct="1">
              <a:lnSpc>
                <a:spcPct val="90000"/>
              </a:lnSpc>
              <a:buFont typeface="Wingdings" pitchFamily="2" charset="2"/>
              <a:buNone/>
              <a:defRPr/>
            </a:pPr>
            <a:endParaRPr lang="zh-CN" altLang="en-US" sz="1200" smtClean="0">
              <a:solidFill>
                <a:srgbClr val="0000CC"/>
              </a:solidFill>
              <a:latin typeface="宋体" charset="-122"/>
              <a:ea typeface="黑体" pitchFamily="2" charset="-122"/>
            </a:endParaRPr>
          </a:p>
          <a:p>
            <a:pPr algn="just" eaLnBrk="1" hangingPunct="1">
              <a:lnSpc>
                <a:spcPct val="90000"/>
              </a:lnSpc>
              <a:buFont typeface="Wingdings" pitchFamily="2" charset="2"/>
              <a:buNone/>
              <a:defRPr/>
            </a:pPr>
            <a:r>
              <a:rPr lang="zh-CN" altLang="en-US" smtClean="0">
                <a:solidFill>
                  <a:srgbClr val="D60093"/>
                </a:solidFill>
                <a:latin typeface="黑体" pitchFamily="2" charset="-122"/>
                <a:ea typeface="黑体" pitchFamily="2" charset="-122"/>
              </a:rPr>
              <a:t>条件：</a:t>
            </a:r>
          </a:p>
          <a:p>
            <a:pPr algn="just" eaLnBrk="1" hangingPunct="1">
              <a:lnSpc>
                <a:spcPct val="90000"/>
              </a:lnSpc>
              <a:buFont typeface="Wingdings" pitchFamily="2" charset="2"/>
              <a:buNone/>
              <a:defRPr/>
            </a:pPr>
            <a:r>
              <a:rPr lang="zh-CN" altLang="en-US" smtClean="0">
                <a:solidFill>
                  <a:srgbClr val="0000CC"/>
                </a:solidFill>
                <a:effectLst>
                  <a:outerShdw blurRad="38100" dist="38100" dir="2700000" algn="tl">
                    <a:srgbClr val="C0C0C0"/>
                  </a:outerShdw>
                </a:effectLst>
                <a:latin typeface="宋体" charset="-122"/>
                <a:cs typeface="Courier New" pitchFamily="49" charset="0"/>
              </a:rPr>
              <a:t>  </a:t>
            </a:r>
            <a:r>
              <a:rPr lang="zh-CN" altLang="en-US" sz="2800" smtClean="0">
                <a:solidFill>
                  <a:srgbClr val="0000CC"/>
                </a:solidFill>
                <a:latin typeface="黑体" pitchFamily="2" charset="-122"/>
                <a:ea typeface="黑体" pitchFamily="2" charset="-122"/>
                <a:cs typeface="Courier New" pitchFamily="49" charset="0"/>
              </a:rPr>
              <a:t>形成合金镀层的各金属离子间电极电势数值相差</a:t>
            </a:r>
          </a:p>
          <a:p>
            <a:pPr algn="just" eaLnBrk="1" hangingPunct="1">
              <a:lnSpc>
                <a:spcPct val="90000"/>
              </a:lnSpc>
              <a:buFont typeface="Wingdings" pitchFamily="2" charset="2"/>
              <a:buNone/>
              <a:defRPr/>
            </a:pPr>
            <a:r>
              <a:rPr lang="zh-CN" altLang="en-US" sz="2800" smtClean="0">
                <a:solidFill>
                  <a:srgbClr val="0000CC"/>
                </a:solidFill>
                <a:effectLst>
                  <a:outerShdw blurRad="38100" dist="38100" dir="2700000" algn="tl">
                    <a:srgbClr val="C0C0C0"/>
                  </a:outerShdw>
                </a:effectLst>
                <a:latin typeface="黑体" pitchFamily="2" charset="-122"/>
                <a:ea typeface="黑体" pitchFamily="2" charset="-122"/>
                <a:cs typeface="Courier New" pitchFamily="49" charset="0"/>
              </a:rPr>
              <a:t>不要太大</a:t>
            </a:r>
            <a:r>
              <a:rPr lang="zh-CN" altLang="en-US" smtClean="0">
                <a:solidFill>
                  <a:srgbClr val="0000CC"/>
                </a:solidFill>
                <a:effectLst>
                  <a:outerShdw blurRad="38100" dist="38100" dir="2700000" algn="tl">
                    <a:srgbClr val="C0C0C0"/>
                  </a:outerShdw>
                </a:effectLst>
                <a:latin typeface="宋体" charset="-122"/>
                <a:cs typeface="Courier New" pitchFamily="49" charset="0"/>
              </a:rPr>
              <a:t>。</a:t>
            </a:r>
            <a:endParaRPr lang="zh-CN" altLang="en-US" smtClean="0">
              <a:solidFill>
                <a:srgbClr val="0000CC"/>
              </a:solidFill>
              <a:effectLst>
                <a:outerShdw blurRad="38100" dist="38100" dir="2700000" algn="tl">
                  <a:srgbClr val="C0C0C0"/>
                </a:outerShdw>
              </a:effectLst>
            </a:endParaRPr>
          </a:p>
        </p:txBody>
      </p:sp>
      <p:sp>
        <p:nvSpPr>
          <p:cNvPr id="636931" name="AutoShape 4">
            <a:hlinkClick r:id="rId2" action="ppaction://hlinksldjump" highlightClick="1"/>
          </p:cNvPr>
          <p:cNvSpPr>
            <a:spLocks noChangeArrowheads="1"/>
          </p:cNvSpPr>
          <p:nvPr/>
        </p:nvSpPr>
        <p:spPr bwMode="auto">
          <a:xfrm>
            <a:off x="7956550" y="5876925"/>
            <a:ext cx="533400" cy="609600"/>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69666"/>
                                        </p:tgtEl>
                                        <p:attrNameLst>
                                          <p:attrName>style.visibility</p:attrName>
                                        </p:attrNameLst>
                                      </p:cBhvr>
                                      <p:to>
                                        <p:strVal val="visible"/>
                                      </p:to>
                                    </p:set>
                                    <p:animEffect transition="in" filter="dissolve">
                                      <p:cBhvr>
                                        <p:cTn id="7" dur="500"/>
                                        <p:tgtEl>
                                          <p:spTgt spid="36966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69667">
                                            <p:txEl>
                                              <p:pRg st="0" end="0"/>
                                            </p:txEl>
                                          </p:spTgt>
                                        </p:tgtEl>
                                        <p:attrNameLst>
                                          <p:attrName>style.visibility</p:attrName>
                                        </p:attrNameLst>
                                      </p:cBhvr>
                                      <p:to>
                                        <p:strVal val="visible"/>
                                      </p:to>
                                    </p:set>
                                    <p:animEffect transition="in" filter="dissolve">
                                      <p:cBhvr>
                                        <p:cTn id="12" dur="500"/>
                                        <p:tgtEl>
                                          <p:spTgt spid="36966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9667">
                                            <p:txEl>
                                              <p:pRg st="1" end="1"/>
                                            </p:txEl>
                                          </p:spTgt>
                                        </p:tgtEl>
                                        <p:attrNameLst>
                                          <p:attrName>style.visibility</p:attrName>
                                        </p:attrNameLst>
                                      </p:cBhvr>
                                      <p:to>
                                        <p:strVal val="visible"/>
                                      </p:to>
                                    </p:set>
                                    <p:animEffect transition="in" filter="dissolve">
                                      <p:cBhvr>
                                        <p:cTn id="17" dur="500"/>
                                        <p:tgtEl>
                                          <p:spTgt spid="36966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9667">
                                            <p:txEl>
                                              <p:pRg st="2" end="2"/>
                                            </p:txEl>
                                          </p:spTgt>
                                        </p:tgtEl>
                                        <p:attrNameLst>
                                          <p:attrName>style.visibility</p:attrName>
                                        </p:attrNameLst>
                                      </p:cBhvr>
                                      <p:to>
                                        <p:strVal val="visible"/>
                                      </p:to>
                                    </p:set>
                                    <p:animEffect transition="in" filter="dissolve">
                                      <p:cBhvr>
                                        <p:cTn id="22" dur="500"/>
                                        <p:tgtEl>
                                          <p:spTgt spid="36966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69667">
                                            <p:txEl>
                                              <p:pRg st="3" end="3"/>
                                            </p:txEl>
                                          </p:spTgt>
                                        </p:tgtEl>
                                        <p:attrNameLst>
                                          <p:attrName>style.visibility</p:attrName>
                                        </p:attrNameLst>
                                      </p:cBhvr>
                                      <p:to>
                                        <p:strVal val="visible"/>
                                      </p:to>
                                    </p:set>
                                    <p:animEffect transition="in" filter="dissolve">
                                      <p:cBhvr>
                                        <p:cTn id="27" dur="500"/>
                                        <p:tgtEl>
                                          <p:spTgt spid="36966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69667">
                                            <p:txEl>
                                              <p:pRg st="4" end="4"/>
                                            </p:txEl>
                                          </p:spTgt>
                                        </p:tgtEl>
                                        <p:attrNameLst>
                                          <p:attrName>style.visibility</p:attrName>
                                        </p:attrNameLst>
                                      </p:cBhvr>
                                      <p:to>
                                        <p:strVal val="visible"/>
                                      </p:to>
                                    </p:set>
                                    <p:animEffect transition="in" filter="dissolve">
                                      <p:cBhvr>
                                        <p:cTn id="32" dur="500"/>
                                        <p:tgtEl>
                                          <p:spTgt spid="36966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69667">
                                            <p:txEl>
                                              <p:pRg st="6" end="6"/>
                                            </p:txEl>
                                          </p:spTgt>
                                        </p:tgtEl>
                                        <p:attrNameLst>
                                          <p:attrName>style.visibility</p:attrName>
                                        </p:attrNameLst>
                                      </p:cBhvr>
                                      <p:to>
                                        <p:strVal val="visible"/>
                                      </p:to>
                                    </p:set>
                                    <p:animEffect transition="in" filter="dissolve">
                                      <p:cBhvr>
                                        <p:cTn id="37" dur="500"/>
                                        <p:tgtEl>
                                          <p:spTgt spid="3696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69667">
                                            <p:txEl>
                                              <p:pRg st="7" end="7"/>
                                            </p:txEl>
                                          </p:spTgt>
                                        </p:tgtEl>
                                        <p:attrNameLst>
                                          <p:attrName>style.visibility</p:attrName>
                                        </p:attrNameLst>
                                      </p:cBhvr>
                                      <p:to>
                                        <p:strVal val="visible"/>
                                      </p:to>
                                    </p:set>
                                    <p:animEffect transition="in" filter="dissolve">
                                      <p:cBhvr>
                                        <p:cTn id="42" dur="500"/>
                                        <p:tgtEl>
                                          <p:spTgt spid="36966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69667">
                                            <p:txEl>
                                              <p:pRg st="8" end="8"/>
                                            </p:txEl>
                                          </p:spTgt>
                                        </p:tgtEl>
                                        <p:attrNameLst>
                                          <p:attrName>style.visibility</p:attrName>
                                        </p:attrNameLst>
                                      </p:cBhvr>
                                      <p:to>
                                        <p:strVal val="visible"/>
                                      </p:to>
                                    </p:set>
                                    <p:animEffect transition="in" filter="dissolve">
                                      <p:cBhvr>
                                        <p:cTn id="47" dur="500"/>
                                        <p:tgtEl>
                                          <p:spTgt spid="3696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6" grpId="0"/>
      <p:bldP spid="369667" grpId="0" build="p"/>
    </p:bld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0690" name="Rectangle 2"/>
          <p:cNvSpPr>
            <a:spLocks noGrp="1" noChangeArrowheads="1"/>
          </p:cNvSpPr>
          <p:nvPr>
            <p:ph type="title" idx="4294967295"/>
          </p:nvPr>
        </p:nvSpPr>
        <p:spPr>
          <a:xfrm>
            <a:off x="1476375" y="692150"/>
            <a:ext cx="4679950" cy="758825"/>
          </a:xfrm>
        </p:spPr>
        <p:txBody>
          <a:bodyPr anchorCtr="1"/>
          <a:lstStyle/>
          <a:p>
            <a:pPr eaLnBrk="1" hangingPunct="1">
              <a:defRPr/>
            </a:pPr>
            <a:r>
              <a:rPr lang="zh-CN" altLang="en-US" sz="4000" smtClean="0">
                <a:solidFill>
                  <a:srgbClr val="0000CC"/>
                </a:solidFill>
                <a:ea typeface="黑体" pitchFamily="2" charset="-122"/>
              </a:rPr>
              <a:t>复合材料镀</a:t>
            </a:r>
            <a:r>
              <a:rPr lang="zh-CN" altLang="en-US" smtClean="0">
                <a:solidFill>
                  <a:srgbClr val="0000CC"/>
                </a:solidFill>
                <a:effectLst>
                  <a:outerShdw blurRad="38100" dist="38100" dir="2700000" algn="tl">
                    <a:srgbClr val="C0C0C0"/>
                  </a:outerShdw>
                </a:effectLst>
              </a:rPr>
              <a:t> </a:t>
            </a:r>
          </a:p>
        </p:txBody>
      </p:sp>
      <p:sp>
        <p:nvSpPr>
          <p:cNvPr id="370691" name="Rectangle 3"/>
          <p:cNvSpPr>
            <a:spLocks noGrp="1" noChangeArrowheads="1"/>
          </p:cNvSpPr>
          <p:nvPr>
            <p:ph type="body" idx="4294967295"/>
          </p:nvPr>
        </p:nvSpPr>
        <p:spPr>
          <a:xfrm>
            <a:off x="611188" y="1676400"/>
            <a:ext cx="8208962" cy="4129088"/>
          </a:xfrm>
        </p:spPr>
        <p:txBody>
          <a:bodyPr/>
          <a:lstStyle/>
          <a:p>
            <a:pPr algn="just" eaLnBrk="1" hangingPunct="1">
              <a:lnSpc>
                <a:spcPct val="90000"/>
              </a:lnSpc>
              <a:buFont typeface="Wingdings" pitchFamily="2" charset="2"/>
              <a:buNone/>
              <a:defRPr/>
            </a:pPr>
            <a:r>
              <a:rPr lang="en-US" altLang="zh-CN" smtClean="0">
                <a:solidFill>
                  <a:srgbClr val="0000CC"/>
                </a:solidFill>
                <a:effectLst>
                  <a:outerShdw blurRad="38100" dist="38100" dir="2700000" algn="tl">
                    <a:srgbClr val="C0C0C0"/>
                  </a:outerShdw>
                </a:effectLst>
                <a:latin typeface="宋体" charset="-122"/>
              </a:rPr>
              <a:t>     </a:t>
            </a:r>
            <a:r>
              <a:rPr lang="zh-CN" altLang="en-US" sz="2800" smtClean="0">
                <a:solidFill>
                  <a:srgbClr val="0000CC"/>
                </a:solidFill>
                <a:latin typeface="黑体" pitchFamily="2" charset="-122"/>
                <a:ea typeface="黑体" pitchFamily="2" charset="-122"/>
              </a:rPr>
              <a:t>将两种以上直径小于</a:t>
            </a:r>
            <a:r>
              <a:rPr lang="en-US" altLang="zh-CN" sz="2800" smtClean="0">
                <a:solidFill>
                  <a:srgbClr val="0000CC"/>
                </a:solidFill>
                <a:latin typeface="黑体" pitchFamily="2" charset="-122"/>
                <a:ea typeface="黑体" pitchFamily="2" charset="-122"/>
              </a:rPr>
              <a:t>1</a:t>
            </a:r>
            <a:r>
              <a:rPr lang="en-US" altLang="zh-CN" sz="2800" smtClean="0">
                <a:solidFill>
                  <a:srgbClr val="0000CC"/>
                </a:solidFill>
                <a:latin typeface="黑体" pitchFamily="2" charset="-122"/>
                <a:ea typeface="黑体" pitchFamily="2" charset="-122"/>
                <a:sym typeface="Symbol" pitchFamily="18" charset="2"/>
              </a:rPr>
              <a:t></a:t>
            </a:r>
            <a:r>
              <a:rPr lang="en-US" altLang="zh-CN" sz="2800" smtClean="0">
                <a:solidFill>
                  <a:srgbClr val="0000CC"/>
                </a:solidFill>
                <a:latin typeface="黑体" pitchFamily="2" charset="-122"/>
                <a:ea typeface="黑体" pitchFamily="2" charset="-122"/>
              </a:rPr>
              <a:t>m</a:t>
            </a:r>
            <a:r>
              <a:rPr lang="zh-CN" altLang="en-US" sz="2800" smtClean="0">
                <a:solidFill>
                  <a:srgbClr val="0000CC"/>
                </a:solidFill>
                <a:latin typeface="黑体" pitchFamily="2" charset="-122"/>
                <a:ea typeface="黑体" pitchFamily="2" charset="-122"/>
              </a:rPr>
              <a:t>的微粒</a:t>
            </a:r>
            <a:r>
              <a:rPr lang="en-US" altLang="zh-CN" sz="2800" smtClean="0">
                <a:solidFill>
                  <a:srgbClr val="0000CC"/>
                </a:solidFill>
                <a:latin typeface="黑体" pitchFamily="2" charset="-122"/>
                <a:ea typeface="黑体" pitchFamily="2" charset="-122"/>
              </a:rPr>
              <a:t>(</a:t>
            </a:r>
            <a:r>
              <a:rPr lang="zh-CN" altLang="en-US" sz="2800" smtClean="0">
                <a:solidFill>
                  <a:srgbClr val="0000CC"/>
                </a:solidFill>
                <a:latin typeface="黑体" pitchFamily="2" charset="-122"/>
                <a:ea typeface="黑体" pitchFamily="2" charset="-122"/>
              </a:rPr>
              <a:t>如氧化物、</a:t>
            </a:r>
          </a:p>
          <a:p>
            <a:pPr algn="just" eaLnBrk="1" hangingPunct="1">
              <a:lnSpc>
                <a:spcPct val="90000"/>
              </a:lnSpc>
              <a:buFont typeface="Wingdings" pitchFamily="2" charset="2"/>
              <a:buNone/>
              <a:defRPr/>
            </a:pPr>
            <a:r>
              <a:rPr lang="zh-CN" altLang="en-US" sz="2800" smtClean="0">
                <a:solidFill>
                  <a:srgbClr val="0000CC"/>
                </a:solidFill>
                <a:latin typeface="黑体" pitchFamily="2" charset="-122"/>
                <a:ea typeface="黑体" pitchFamily="2" charset="-122"/>
              </a:rPr>
              <a:t>碳化物、氮化物金属或塑料粉末等</a:t>
            </a:r>
            <a:r>
              <a:rPr lang="en-US" altLang="zh-CN" sz="2800" smtClean="0">
                <a:solidFill>
                  <a:srgbClr val="0000CC"/>
                </a:solidFill>
                <a:latin typeface="黑体" pitchFamily="2" charset="-122"/>
                <a:ea typeface="黑体" pitchFamily="2" charset="-122"/>
              </a:rPr>
              <a:t>)</a:t>
            </a:r>
            <a:r>
              <a:rPr lang="zh-CN" altLang="en-US" sz="2800" smtClean="0">
                <a:solidFill>
                  <a:srgbClr val="0000CC"/>
                </a:solidFill>
                <a:latin typeface="黑体" pitchFamily="2" charset="-122"/>
                <a:ea typeface="黑体" pitchFamily="2" charset="-122"/>
              </a:rPr>
              <a:t>，用加入分散剂</a:t>
            </a:r>
          </a:p>
          <a:p>
            <a:pPr algn="just" eaLnBrk="1" hangingPunct="1">
              <a:lnSpc>
                <a:spcPct val="90000"/>
              </a:lnSpc>
              <a:buFont typeface="Wingdings" pitchFamily="2" charset="2"/>
              <a:buNone/>
              <a:defRPr/>
            </a:pPr>
            <a:r>
              <a:rPr lang="en-US" altLang="zh-CN" sz="2800" smtClean="0">
                <a:solidFill>
                  <a:srgbClr val="0000CC"/>
                </a:solidFill>
                <a:latin typeface="黑体" pitchFamily="2" charset="-122"/>
                <a:ea typeface="黑体" pitchFamily="2" charset="-122"/>
              </a:rPr>
              <a:t>(</a:t>
            </a:r>
            <a:r>
              <a:rPr lang="zh-CN" altLang="en-US" sz="2800" smtClean="0">
                <a:solidFill>
                  <a:srgbClr val="0000CC"/>
                </a:solidFill>
                <a:latin typeface="黑体" pitchFamily="2" charset="-122"/>
                <a:ea typeface="黑体" pitchFamily="2" charset="-122"/>
              </a:rPr>
              <a:t>如前述的表面活性剂等</a:t>
            </a:r>
            <a:r>
              <a:rPr lang="en-US" altLang="zh-CN" sz="2800" smtClean="0">
                <a:solidFill>
                  <a:srgbClr val="0000CC"/>
                </a:solidFill>
                <a:latin typeface="黑体" pitchFamily="2" charset="-122"/>
                <a:ea typeface="黑体" pitchFamily="2" charset="-122"/>
              </a:rPr>
              <a:t>)</a:t>
            </a:r>
            <a:r>
              <a:rPr lang="zh-CN" altLang="en-US" sz="2800" smtClean="0">
                <a:solidFill>
                  <a:srgbClr val="0000CC"/>
                </a:solidFill>
                <a:latin typeface="黑体" pitchFamily="2" charset="-122"/>
                <a:ea typeface="黑体" pitchFamily="2" charset="-122"/>
              </a:rPr>
              <a:t>和搅拌等方法，使微粒包</a:t>
            </a:r>
          </a:p>
          <a:p>
            <a:pPr algn="just" eaLnBrk="1" hangingPunct="1">
              <a:lnSpc>
                <a:spcPct val="90000"/>
              </a:lnSpc>
              <a:buFont typeface="Wingdings" pitchFamily="2" charset="2"/>
              <a:buNone/>
              <a:defRPr/>
            </a:pPr>
            <a:r>
              <a:rPr lang="zh-CN" altLang="en-US" sz="2800" smtClean="0">
                <a:solidFill>
                  <a:srgbClr val="0000CC"/>
                </a:solidFill>
                <a:latin typeface="黑体" pitchFamily="2" charset="-122"/>
                <a:ea typeface="黑体" pitchFamily="2" charset="-122"/>
              </a:rPr>
              <a:t>围了镀液中的正离子，并均匀地悬浮于电镀溶液</a:t>
            </a:r>
          </a:p>
          <a:p>
            <a:pPr algn="just" eaLnBrk="1" hangingPunct="1">
              <a:lnSpc>
                <a:spcPct val="90000"/>
              </a:lnSpc>
              <a:buFont typeface="Wingdings" pitchFamily="2" charset="2"/>
              <a:buNone/>
              <a:defRPr/>
            </a:pPr>
            <a:r>
              <a:rPr lang="zh-CN" altLang="en-US" sz="2800" smtClean="0">
                <a:solidFill>
                  <a:srgbClr val="0000CC"/>
                </a:solidFill>
                <a:latin typeface="黑体" pitchFamily="2" charset="-122"/>
                <a:ea typeface="黑体" pitchFamily="2" charset="-122"/>
              </a:rPr>
              <a:t>中。电镀时，这些带正电的“胶团”将沉积于作为</a:t>
            </a:r>
          </a:p>
          <a:p>
            <a:pPr algn="just" eaLnBrk="1" hangingPunct="1">
              <a:lnSpc>
                <a:spcPct val="90000"/>
              </a:lnSpc>
              <a:buFont typeface="Wingdings" pitchFamily="2" charset="2"/>
              <a:buNone/>
              <a:defRPr/>
            </a:pPr>
            <a:r>
              <a:rPr lang="zh-CN" altLang="en-US" sz="2800" smtClean="0">
                <a:solidFill>
                  <a:srgbClr val="0000CC"/>
                </a:solidFill>
                <a:latin typeface="黑体" pitchFamily="2" charset="-122"/>
                <a:ea typeface="黑体" pitchFamily="2" charset="-122"/>
              </a:rPr>
              <a:t>阴极的工件上，形成复合镀层，故称</a:t>
            </a:r>
            <a:r>
              <a:rPr lang="zh-CN" altLang="en-US" sz="2800" smtClean="0">
                <a:solidFill>
                  <a:srgbClr val="D60093"/>
                </a:solidFill>
                <a:latin typeface="黑体" pitchFamily="2" charset="-122"/>
                <a:ea typeface="黑体" pitchFamily="2" charset="-122"/>
              </a:rPr>
              <a:t>复合电沉积</a:t>
            </a:r>
            <a:r>
              <a:rPr lang="zh-CN" altLang="en-US" sz="2800" smtClean="0">
                <a:solidFill>
                  <a:schemeClr val="tx2"/>
                </a:solidFill>
                <a:latin typeface="黑体" pitchFamily="2" charset="-122"/>
                <a:ea typeface="黑体" pitchFamily="2" charset="-122"/>
              </a:rPr>
              <a:t>。</a:t>
            </a:r>
          </a:p>
          <a:p>
            <a:pPr algn="just" eaLnBrk="1" hangingPunct="1">
              <a:lnSpc>
                <a:spcPct val="90000"/>
              </a:lnSpc>
              <a:buFont typeface="Wingdings" pitchFamily="2" charset="2"/>
              <a:buNone/>
              <a:defRPr/>
            </a:pPr>
            <a:endParaRPr lang="zh-CN" altLang="en-US" sz="2800" smtClean="0">
              <a:solidFill>
                <a:schemeClr val="tx2"/>
              </a:solidFill>
              <a:latin typeface="黑体" pitchFamily="2" charset="-122"/>
              <a:ea typeface="黑体" pitchFamily="2" charset="-122"/>
            </a:endParaRPr>
          </a:p>
          <a:p>
            <a:pPr algn="just" eaLnBrk="1" hangingPunct="1">
              <a:lnSpc>
                <a:spcPct val="90000"/>
              </a:lnSpc>
              <a:buFont typeface="Wingdings" pitchFamily="2" charset="2"/>
              <a:buNone/>
              <a:defRPr/>
            </a:pPr>
            <a:r>
              <a:rPr lang="zh-CN" altLang="en-US" sz="2800" smtClean="0">
                <a:solidFill>
                  <a:srgbClr val="0000CC"/>
                </a:solidFill>
                <a:latin typeface="黑体" pitchFamily="2" charset="-122"/>
                <a:ea typeface="黑体" pitchFamily="2" charset="-122"/>
              </a:rPr>
              <a:t>  例如：聚四氟乙烯复合镀层</a:t>
            </a:r>
            <a:r>
              <a:rPr lang="zh-CN" altLang="en-US" sz="2800" smtClean="0">
                <a:solidFill>
                  <a:schemeClr val="tx2"/>
                </a:solidFill>
                <a:latin typeface="黑体" pitchFamily="2" charset="-122"/>
                <a:ea typeface="黑体" pitchFamily="2" charset="-122"/>
              </a:rPr>
              <a:t>   </a:t>
            </a:r>
          </a:p>
        </p:txBody>
      </p:sp>
      <p:sp>
        <p:nvSpPr>
          <p:cNvPr id="637955" name="AutoShape 5">
            <a:hlinkClick r:id="rId2" action="ppaction://hlinksldjump" highlightClick="1"/>
          </p:cNvPr>
          <p:cNvSpPr>
            <a:spLocks noChangeArrowheads="1"/>
          </p:cNvSpPr>
          <p:nvPr/>
        </p:nvSpPr>
        <p:spPr bwMode="auto">
          <a:xfrm>
            <a:off x="7956550" y="5876925"/>
            <a:ext cx="533400" cy="609600"/>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70690"/>
                                        </p:tgtEl>
                                        <p:attrNameLst>
                                          <p:attrName>style.visibility</p:attrName>
                                        </p:attrNameLst>
                                      </p:cBhvr>
                                      <p:to>
                                        <p:strVal val="visible"/>
                                      </p:to>
                                    </p:set>
                                    <p:animEffect transition="in" filter="dissolve">
                                      <p:cBhvr>
                                        <p:cTn id="7" dur="500"/>
                                        <p:tgtEl>
                                          <p:spTgt spid="3706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0691">
                                            <p:txEl>
                                              <p:pRg st="0" end="0"/>
                                            </p:txEl>
                                          </p:spTgt>
                                        </p:tgtEl>
                                        <p:attrNameLst>
                                          <p:attrName>style.visibility</p:attrName>
                                        </p:attrNameLst>
                                      </p:cBhvr>
                                      <p:to>
                                        <p:strVal val="visible"/>
                                      </p:to>
                                    </p:set>
                                    <p:animEffect transition="in" filter="dissolve">
                                      <p:cBhvr>
                                        <p:cTn id="12" dur="500"/>
                                        <p:tgtEl>
                                          <p:spTgt spid="37069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0691">
                                            <p:txEl>
                                              <p:pRg st="1" end="1"/>
                                            </p:txEl>
                                          </p:spTgt>
                                        </p:tgtEl>
                                        <p:attrNameLst>
                                          <p:attrName>style.visibility</p:attrName>
                                        </p:attrNameLst>
                                      </p:cBhvr>
                                      <p:to>
                                        <p:strVal val="visible"/>
                                      </p:to>
                                    </p:set>
                                    <p:animEffect transition="in" filter="dissolve">
                                      <p:cBhvr>
                                        <p:cTn id="17" dur="500"/>
                                        <p:tgtEl>
                                          <p:spTgt spid="37069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70691">
                                            <p:txEl>
                                              <p:pRg st="2" end="2"/>
                                            </p:txEl>
                                          </p:spTgt>
                                        </p:tgtEl>
                                        <p:attrNameLst>
                                          <p:attrName>style.visibility</p:attrName>
                                        </p:attrNameLst>
                                      </p:cBhvr>
                                      <p:to>
                                        <p:strVal val="visible"/>
                                      </p:to>
                                    </p:set>
                                    <p:animEffect transition="in" filter="dissolve">
                                      <p:cBhvr>
                                        <p:cTn id="22" dur="500"/>
                                        <p:tgtEl>
                                          <p:spTgt spid="37069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70691">
                                            <p:txEl>
                                              <p:pRg st="3" end="3"/>
                                            </p:txEl>
                                          </p:spTgt>
                                        </p:tgtEl>
                                        <p:attrNameLst>
                                          <p:attrName>style.visibility</p:attrName>
                                        </p:attrNameLst>
                                      </p:cBhvr>
                                      <p:to>
                                        <p:strVal val="visible"/>
                                      </p:to>
                                    </p:set>
                                    <p:animEffect transition="in" filter="dissolve">
                                      <p:cBhvr>
                                        <p:cTn id="27" dur="500"/>
                                        <p:tgtEl>
                                          <p:spTgt spid="37069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70691">
                                            <p:txEl>
                                              <p:pRg st="4" end="4"/>
                                            </p:txEl>
                                          </p:spTgt>
                                        </p:tgtEl>
                                        <p:attrNameLst>
                                          <p:attrName>style.visibility</p:attrName>
                                        </p:attrNameLst>
                                      </p:cBhvr>
                                      <p:to>
                                        <p:strVal val="visible"/>
                                      </p:to>
                                    </p:set>
                                    <p:animEffect transition="in" filter="dissolve">
                                      <p:cBhvr>
                                        <p:cTn id="32" dur="500"/>
                                        <p:tgtEl>
                                          <p:spTgt spid="37069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70691">
                                            <p:txEl>
                                              <p:pRg st="5" end="5"/>
                                            </p:txEl>
                                          </p:spTgt>
                                        </p:tgtEl>
                                        <p:attrNameLst>
                                          <p:attrName>style.visibility</p:attrName>
                                        </p:attrNameLst>
                                      </p:cBhvr>
                                      <p:to>
                                        <p:strVal val="visible"/>
                                      </p:to>
                                    </p:set>
                                    <p:animEffect transition="in" filter="dissolve">
                                      <p:cBhvr>
                                        <p:cTn id="37" dur="500"/>
                                        <p:tgtEl>
                                          <p:spTgt spid="37069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70691">
                                            <p:txEl>
                                              <p:pRg st="7" end="7"/>
                                            </p:txEl>
                                          </p:spTgt>
                                        </p:tgtEl>
                                        <p:attrNameLst>
                                          <p:attrName>style.visibility</p:attrName>
                                        </p:attrNameLst>
                                      </p:cBhvr>
                                      <p:to>
                                        <p:strVal val="visible"/>
                                      </p:to>
                                    </p:set>
                                    <p:animEffect transition="in" filter="dissolve">
                                      <p:cBhvr>
                                        <p:cTn id="42" dur="500"/>
                                        <p:tgtEl>
                                          <p:spTgt spid="3706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0" grpId="0"/>
      <p:bldP spid="370691" grpId="0" build="p"/>
    </p:bld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1714" name="Rectangle 2"/>
          <p:cNvSpPr>
            <a:spLocks noGrp="1" noChangeArrowheads="1"/>
          </p:cNvSpPr>
          <p:nvPr>
            <p:ph type="title" idx="4294967295"/>
          </p:nvPr>
        </p:nvSpPr>
        <p:spPr>
          <a:xfrm>
            <a:off x="1763713" y="404813"/>
            <a:ext cx="4032250" cy="1139825"/>
          </a:xfrm>
        </p:spPr>
        <p:txBody>
          <a:bodyPr anchorCtr="1"/>
          <a:lstStyle/>
          <a:p>
            <a:pPr eaLnBrk="1" hangingPunct="1"/>
            <a:r>
              <a:rPr lang="zh-CN" altLang="en-US" sz="4000" smtClean="0">
                <a:solidFill>
                  <a:srgbClr val="0000CC"/>
                </a:solidFill>
                <a:ea typeface="黑体" pitchFamily="2" charset="-122"/>
              </a:rPr>
              <a:t>电刷镀</a:t>
            </a:r>
          </a:p>
        </p:txBody>
      </p:sp>
      <p:sp>
        <p:nvSpPr>
          <p:cNvPr id="371715" name="Rectangle 3"/>
          <p:cNvSpPr>
            <a:spLocks noGrp="1" noChangeArrowheads="1"/>
          </p:cNvSpPr>
          <p:nvPr>
            <p:ph type="body" idx="4294967295"/>
          </p:nvPr>
        </p:nvSpPr>
        <p:spPr>
          <a:xfrm>
            <a:off x="395288" y="1700213"/>
            <a:ext cx="8534400" cy="3097212"/>
          </a:xfrm>
        </p:spPr>
        <p:txBody>
          <a:bodyPr/>
          <a:lstStyle/>
          <a:p>
            <a:pPr algn="just" eaLnBrk="1" hangingPunct="1">
              <a:buFont typeface="Wingdings" pitchFamily="2" charset="2"/>
              <a:buNone/>
            </a:pPr>
            <a:r>
              <a:rPr lang="en-US" altLang="zh-CN" smtClean="0">
                <a:solidFill>
                  <a:srgbClr val="0000CC"/>
                </a:solidFill>
                <a:latin typeface="黑体" pitchFamily="2" charset="-122"/>
                <a:ea typeface="黑体" pitchFamily="2" charset="-122"/>
              </a:rPr>
              <a:t>    </a:t>
            </a:r>
            <a:r>
              <a:rPr lang="zh-CN" altLang="en-US" smtClean="0">
                <a:solidFill>
                  <a:srgbClr val="0000CC"/>
                </a:solidFill>
                <a:latin typeface="黑体" pitchFamily="2" charset="-122"/>
                <a:ea typeface="黑体" pitchFamily="2" charset="-122"/>
              </a:rPr>
              <a:t>用包套的阳极</a:t>
            </a:r>
            <a:r>
              <a:rPr lang="en-US" altLang="zh-CN" smtClean="0">
                <a:solidFill>
                  <a:srgbClr val="0000CC"/>
                </a:solidFill>
                <a:latin typeface="黑体" pitchFamily="2" charset="-122"/>
                <a:ea typeface="黑体" pitchFamily="2" charset="-122"/>
              </a:rPr>
              <a:t>(</a:t>
            </a:r>
            <a:r>
              <a:rPr lang="zh-CN" altLang="en-US" smtClean="0">
                <a:solidFill>
                  <a:srgbClr val="0000CC"/>
                </a:solidFill>
                <a:latin typeface="黑体" pitchFamily="2" charset="-122"/>
                <a:ea typeface="黑体" pitchFamily="2" charset="-122"/>
              </a:rPr>
              <a:t>称镀笔</a:t>
            </a:r>
            <a:r>
              <a:rPr lang="en-US" altLang="zh-CN" smtClean="0">
                <a:solidFill>
                  <a:srgbClr val="0000CC"/>
                </a:solidFill>
                <a:latin typeface="黑体" pitchFamily="2" charset="-122"/>
                <a:ea typeface="黑体" pitchFamily="2" charset="-122"/>
              </a:rPr>
              <a:t>)</a:t>
            </a:r>
            <a:r>
              <a:rPr lang="zh-CN" altLang="en-US" smtClean="0">
                <a:solidFill>
                  <a:srgbClr val="0000CC"/>
                </a:solidFill>
                <a:latin typeface="黑体" pitchFamily="2" charset="-122"/>
                <a:ea typeface="黑体" pitchFamily="2" charset="-122"/>
              </a:rPr>
              <a:t>，吸饱镀液，与工</a:t>
            </a:r>
          </a:p>
          <a:p>
            <a:pPr algn="just" eaLnBrk="1" hangingPunct="1">
              <a:buFont typeface="Wingdings" pitchFamily="2" charset="2"/>
              <a:buNone/>
            </a:pPr>
            <a:r>
              <a:rPr lang="zh-CN" altLang="en-US" smtClean="0">
                <a:solidFill>
                  <a:srgbClr val="0000CC"/>
                </a:solidFill>
                <a:latin typeface="黑体" pitchFamily="2" charset="-122"/>
                <a:ea typeface="黑体" pitchFamily="2" charset="-122"/>
              </a:rPr>
              <a:t>件</a:t>
            </a:r>
            <a:r>
              <a:rPr lang="en-US" altLang="zh-CN" smtClean="0">
                <a:solidFill>
                  <a:srgbClr val="0000CC"/>
                </a:solidFill>
                <a:latin typeface="黑体" pitchFamily="2" charset="-122"/>
                <a:ea typeface="黑体" pitchFamily="2" charset="-122"/>
              </a:rPr>
              <a:t>(</a:t>
            </a:r>
            <a:r>
              <a:rPr lang="zh-CN" altLang="en-US" smtClean="0">
                <a:solidFill>
                  <a:srgbClr val="0000CC"/>
                </a:solidFill>
                <a:latin typeface="黑体" pitchFamily="2" charset="-122"/>
                <a:ea typeface="黑体" pitchFamily="2" charset="-122"/>
              </a:rPr>
              <a:t>阴极</a:t>
            </a:r>
            <a:r>
              <a:rPr lang="en-US" altLang="zh-CN" smtClean="0">
                <a:solidFill>
                  <a:srgbClr val="0000CC"/>
                </a:solidFill>
                <a:latin typeface="黑体" pitchFamily="2" charset="-122"/>
                <a:ea typeface="黑体" pitchFamily="2" charset="-122"/>
              </a:rPr>
              <a:t>)</a:t>
            </a:r>
            <a:r>
              <a:rPr lang="zh-CN" altLang="en-US" smtClean="0">
                <a:solidFill>
                  <a:srgbClr val="0000CC"/>
                </a:solidFill>
                <a:latin typeface="黑体" pitchFamily="2" charset="-122"/>
                <a:ea typeface="黑体" pitchFamily="2" charset="-122"/>
              </a:rPr>
              <a:t>直接接触，在阳极与阴极的相对运动</a:t>
            </a:r>
          </a:p>
          <a:p>
            <a:pPr algn="just" eaLnBrk="1" hangingPunct="1">
              <a:buFont typeface="Wingdings" pitchFamily="2" charset="2"/>
              <a:buNone/>
            </a:pPr>
            <a:r>
              <a:rPr lang="zh-CN" altLang="en-US" smtClean="0">
                <a:solidFill>
                  <a:srgbClr val="0000CC"/>
                </a:solidFill>
                <a:latin typeface="黑体" pitchFamily="2" charset="-122"/>
                <a:ea typeface="黑体" pitchFamily="2" charset="-122"/>
              </a:rPr>
              <a:t>中，获得性能良好的镀层。  </a:t>
            </a:r>
            <a:r>
              <a:rPr lang="zh-CN" altLang="en-US" smtClean="0">
                <a:solidFill>
                  <a:srgbClr val="0000CC"/>
                </a:solidFill>
                <a:latin typeface="黑体" pitchFamily="2" charset="-122"/>
                <a:ea typeface="黑体" pitchFamily="2" charset="-122"/>
                <a:cs typeface="Courier New" pitchFamily="49" charset="0"/>
              </a:rPr>
              <a:t>刷镀前和一般电</a:t>
            </a:r>
          </a:p>
          <a:p>
            <a:pPr algn="just" eaLnBrk="1" hangingPunct="1">
              <a:buFont typeface="Wingdings" pitchFamily="2" charset="2"/>
              <a:buNone/>
            </a:pPr>
            <a:r>
              <a:rPr lang="zh-CN" altLang="en-US" smtClean="0">
                <a:solidFill>
                  <a:srgbClr val="0000CC"/>
                </a:solidFill>
                <a:latin typeface="黑体" pitchFamily="2" charset="-122"/>
                <a:ea typeface="黑体" pitchFamily="2" charset="-122"/>
                <a:cs typeface="Courier New" pitchFamily="49" charset="0"/>
              </a:rPr>
              <a:t>镀一样需对工件进行除油、去污等表面理，最</a:t>
            </a:r>
          </a:p>
          <a:p>
            <a:pPr algn="just" eaLnBrk="1" hangingPunct="1">
              <a:buFont typeface="Wingdings" pitchFamily="2" charset="2"/>
              <a:buNone/>
            </a:pPr>
            <a:r>
              <a:rPr lang="zh-CN" altLang="en-US" smtClean="0">
                <a:solidFill>
                  <a:srgbClr val="0000CC"/>
                </a:solidFill>
                <a:latin typeface="黑体" pitchFamily="2" charset="-122"/>
                <a:ea typeface="黑体" pitchFamily="2" charset="-122"/>
                <a:cs typeface="Courier New" pitchFamily="49" charset="0"/>
              </a:rPr>
              <a:t>后还要精工修整等。</a:t>
            </a:r>
            <a:r>
              <a:rPr lang="zh-CN" altLang="en-US" smtClean="0">
                <a:solidFill>
                  <a:srgbClr val="0000CC"/>
                </a:solidFill>
                <a:latin typeface="黑体" pitchFamily="2" charset="-122"/>
                <a:ea typeface="黑体" pitchFamily="2" charset="-122"/>
              </a:rPr>
              <a:t> </a:t>
            </a:r>
          </a:p>
        </p:txBody>
      </p:sp>
      <p:sp>
        <p:nvSpPr>
          <p:cNvPr id="638979" name="AutoShape 4">
            <a:hlinkClick r:id="rId2" action="ppaction://hlinksldjump" highlightClick="1"/>
          </p:cNvPr>
          <p:cNvSpPr>
            <a:spLocks noChangeArrowheads="1"/>
          </p:cNvSpPr>
          <p:nvPr/>
        </p:nvSpPr>
        <p:spPr bwMode="auto">
          <a:xfrm>
            <a:off x="7451725" y="5373688"/>
            <a:ext cx="625475" cy="722312"/>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71714"/>
                                        </p:tgtEl>
                                        <p:attrNameLst>
                                          <p:attrName>style.visibility</p:attrName>
                                        </p:attrNameLst>
                                      </p:cBhvr>
                                      <p:to>
                                        <p:strVal val="visible"/>
                                      </p:to>
                                    </p:set>
                                    <p:animEffect transition="in" filter="dissolve">
                                      <p:cBhvr>
                                        <p:cTn id="7" dur="500"/>
                                        <p:tgtEl>
                                          <p:spTgt spid="3717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1715">
                                            <p:txEl>
                                              <p:pRg st="0" end="0"/>
                                            </p:txEl>
                                          </p:spTgt>
                                        </p:tgtEl>
                                        <p:attrNameLst>
                                          <p:attrName>style.visibility</p:attrName>
                                        </p:attrNameLst>
                                      </p:cBhvr>
                                      <p:to>
                                        <p:strVal val="visible"/>
                                      </p:to>
                                    </p:set>
                                    <p:animEffect transition="in" filter="dissolve">
                                      <p:cBhvr>
                                        <p:cTn id="12" dur="500"/>
                                        <p:tgtEl>
                                          <p:spTgt spid="3717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1715">
                                            <p:txEl>
                                              <p:pRg st="1" end="1"/>
                                            </p:txEl>
                                          </p:spTgt>
                                        </p:tgtEl>
                                        <p:attrNameLst>
                                          <p:attrName>style.visibility</p:attrName>
                                        </p:attrNameLst>
                                      </p:cBhvr>
                                      <p:to>
                                        <p:strVal val="visible"/>
                                      </p:to>
                                    </p:set>
                                    <p:animEffect transition="in" filter="dissolve">
                                      <p:cBhvr>
                                        <p:cTn id="17" dur="500"/>
                                        <p:tgtEl>
                                          <p:spTgt spid="37171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71715">
                                            <p:txEl>
                                              <p:pRg st="2" end="2"/>
                                            </p:txEl>
                                          </p:spTgt>
                                        </p:tgtEl>
                                        <p:attrNameLst>
                                          <p:attrName>style.visibility</p:attrName>
                                        </p:attrNameLst>
                                      </p:cBhvr>
                                      <p:to>
                                        <p:strVal val="visible"/>
                                      </p:to>
                                    </p:set>
                                    <p:animEffect transition="in" filter="dissolve">
                                      <p:cBhvr>
                                        <p:cTn id="22" dur="500"/>
                                        <p:tgtEl>
                                          <p:spTgt spid="37171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71715">
                                            <p:txEl>
                                              <p:pRg st="3" end="3"/>
                                            </p:txEl>
                                          </p:spTgt>
                                        </p:tgtEl>
                                        <p:attrNameLst>
                                          <p:attrName>style.visibility</p:attrName>
                                        </p:attrNameLst>
                                      </p:cBhvr>
                                      <p:to>
                                        <p:strVal val="visible"/>
                                      </p:to>
                                    </p:set>
                                    <p:animEffect transition="in" filter="dissolve">
                                      <p:cBhvr>
                                        <p:cTn id="27" dur="500"/>
                                        <p:tgtEl>
                                          <p:spTgt spid="37171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71715">
                                            <p:txEl>
                                              <p:pRg st="4" end="4"/>
                                            </p:txEl>
                                          </p:spTgt>
                                        </p:tgtEl>
                                        <p:attrNameLst>
                                          <p:attrName>style.visibility</p:attrName>
                                        </p:attrNameLst>
                                      </p:cBhvr>
                                      <p:to>
                                        <p:strVal val="visible"/>
                                      </p:to>
                                    </p:set>
                                    <p:animEffect transition="in" filter="dissolve">
                                      <p:cBhvr>
                                        <p:cTn id="32" dur="500"/>
                                        <p:tgtEl>
                                          <p:spTgt spid="3717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4" grpId="0"/>
      <p:bldP spid="371715" grpId="0" build="p"/>
    </p:bld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2738" name="Rectangle 2"/>
          <p:cNvSpPr>
            <a:spLocks noGrp="1" noChangeArrowheads="1"/>
          </p:cNvSpPr>
          <p:nvPr>
            <p:ph type="title" idx="4294967295"/>
          </p:nvPr>
        </p:nvSpPr>
        <p:spPr>
          <a:xfrm>
            <a:off x="1476375" y="836613"/>
            <a:ext cx="4537075" cy="652462"/>
          </a:xfrm>
        </p:spPr>
        <p:txBody>
          <a:bodyPr anchorCtr="1"/>
          <a:lstStyle/>
          <a:p>
            <a:pPr eaLnBrk="1" hangingPunct="1"/>
            <a:r>
              <a:rPr lang="zh-CN" altLang="en-US" sz="3600" smtClean="0">
                <a:solidFill>
                  <a:srgbClr val="0000CC"/>
                </a:solidFill>
                <a:latin typeface="黑体" pitchFamily="2" charset="-122"/>
                <a:ea typeface="黑体" pitchFamily="2" charset="-122"/>
              </a:rPr>
              <a:t>化学镀 </a:t>
            </a:r>
          </a:p>
        </p:txBody>
      </p:sp>
      <p:sp>
        <p:nvSpPr>
          <p:cNvPr id="372739" name="Rectangle 3"/>
          <p:cNvSpPr>
            <a:spLocks noGrp="1" noChangeArrowheads="1"/>
          </p:cNvSpPr>
          <p:nvPr>
            <p:ph type="body" idx="4294967295"/>
          </p:nvPr>
        </p:nvSpPr>
        <p:spPr>
          <a:xfrm>
            <a:off x="179388" y="2101850"/>
            <a:ext cx="8763000" cy="4114800"/>
          </a:xfrm>
        </p:spPr>
        <p:txBody>
          <a:bodyPr/>
          <a:lstStyle/>
          <a:p>
            <a:pPr algn="just" eaLnBrk="1" hangingPunct="1">
              <a:buFont typeface="Wingdings" pitchFamily="2" charset="2"/>
              <a:buNone/>
              <a:defRPr/>
            </a:pPr>
            <a:r>
              <a:rPr lang="en-US" altLang="zh-CN" smtClean="0">
                <a:solidFill>
                  <a:srgbClr val="0000CC"/>
                </a:solidFill>
                <a:effectLst>
                  <a:outerShdw blurRad="38100" dist="38100" dir="2700000" algn="tl">
                    <a:srgbClr val="C0C0C0"/>
                  </a:outerShdw>
                </a:effectLst>
                <a:latin typeface="宋体" charset="-122"/>
              </a:rPr>
              <a:t>    </a:t>
            </a:r>
            <a:r>
              <a:rPr lang="zh-CN" altLang="en-US" smtClean="0">
                <a:solidFill>
                  <a:srgbClr val="0000CC"/>
                </a:solidFill>
                <a:latin typeface="宋体" charset="-122"/>
                <a:ea typeface="黑体" pitchFamily="2" charset="-122"/>
              </a:rPr>
              <a:t>在非导体工件表面的催化膜上沉积出一层薄</a:t>
            </a:r>
          </a:p>
          <a:p>
            <a:pPr algn="just" eaLnBrk="1" hangingPunct="1">
              <a:buFont typeface="Wingdings" pitchFamily="2" charset="2"/>
              <a:buNone/>
              <a:defRPr/>
            </a:pPr>
            <a:r>
              <a:rPr lang="zh-CN" altLang="en-US" smtClean="0">
                <a:solidFill>
                  <a:srgbClr val="0000CC"/>
                </a:solidFill>
                <a:latin typeface="宋体" charset="-122"/>
                <a:ea typeface="黑体" pitchFamily="2" charset="-122"/>
              </a:rPr>
              <a:t>的导电的铜层或镍层，以便后面电镀各种金属。</a:t>
            </a:r>
          </a:p>
          <a:p>
            <a:pPr algn="just" eaLnBrk="1" hangingPunct="1">
              <a:buFont typeface="Wingdings" pitchFamily="2" charset="2"/>
              <a:buNone/>
              <a:defRPr/>
            </a:pPr>
            <a:endParaRPr lang="zh-CN" altLang="en-US" smtClean="0">
              <a:solidFill>
                <a:srgbClr val="0000CC"/>
              </a:solidFill>
              <a:latin typeface="宋体" charset="-122"/>
              <a:ea typeface="黑体" pitchFamily="2" charset="-122"/>
            </a:endParaRPr>
          </a:p>
          <a:p>
            <a:pPr algn="just" eaLnBrk="1" hangingPunct="1">
              <a:buFont typeface="Wingdings" pitchFamily="2" charset="2"/>
              <a:buNone/>
              <a:defRPr/>
            </a:pPr>
            <a:r>
              <a:rPr lang="zh-CN" altLang="en-US" smtClean="0">
                <a:solidFill>
                  <a:srgbClr val="D60093"/>
                </a:solidFill>
                <a:latin typeface="宋体" charset="-122"/>
                <a:ea typeface="黑体" pitchFamily="2" charset="-122"/>
              </a:rPr>
              <a:t>特点：</a:t>
            </a:r>
          </a:p>
          <a:p>
            <a:pPr algn="just" eaLnBrk="1" hangingPunct="1">
              <a:buFont typeface="Wingdings" pitchFamily="2" charset="2"/>
              <a:buNone/>
              <a:defRPr/>
            </a:pPr>
            <a:r>
              <a:rPr lang="zh-CN" altLang="en-US" smtClean="0">
                <a:solidFill>
                  <a:srgbClr val="0000CC"/>
                </a:solidFill>
                <a:latin typeface="宋体" charset="-122"/>
                <a:ea typeface="黑体" pitchFamily="2" charset="-122"/>
              </a:rPr>
              <a:t>   </a:t>
            </a:r>
            <a:r>
              <a:rPr lang="zh-CN" altLang="en-US" smtClean="0">
                <a:solidFill>
                  <a:srgbClr val="0000CC"/>
                </a:solidFill>
                <a:latin typeface="宋体" charset="-122"/>
                <a:ea typeface="黑体" pitchFamily="2" charset="-122"/>
                <a:cs typeface="Courier New" pitchFamily="49" charset="0"/>
              </a:rPr>
              <a:t>金属外观，质轻强硬、耐热、耐蚀性好，成</a:t>
            </a:r>
          </a:p>
          <a:p>
            <a:pPr algn="just" eaLnBrk="1" hangingPunct="1">
              <a:buFont typeface="Wingdings" pitchFamily="2" charset="2"/>
              <a:buNone/>
              <a:defRPr/>
            </a:pPr>
            <a:r>
              <a:rPr lang="zh-CN" altLang="en-US" smtClean="0">
                <a:solidFill>
                  <a:srgbClr val="0000CC"/>
                </a:solidFill>
                <a:latin typeface="宋体" charset="-122"/>
                <a:ea typeface="黑体" pitchFamily="2" charset="-122"/>
                <a:cs typeface="Courier New" pitchFamily="49" charset="0"/>
              </a:rPr>
              <a:t>本低，经济效益显著。</a:t>
            </a:r>
            <a:endParaRPr lang="zh-CN" altLang="en-US" smtClean="0">
              <a:solidFill>
                <a:srgbClr val="0000CC"/>
              </a:solidFill>
              <a:ea typeface="黑体" pitchFamily="2" charset="-122"/>
            </a:endParaRPr>
          </a:p>
        </p:txBody>
      </p:sp>
      <p:sp>
        <p:nvSpPr>
          <p:cNvPr id="665603" name="AutoShape 4">
            <a:hlinkClick r:id="rId2" action="ppaction://hlinksldjump" highlightClick="1"/>
          </p:cNvPr>
          <p:cNvSpPr>
            <a:spLocks noChangeArrowheads="1"/>
          </p:cNvSpPr>
          <p:nvPr/>
        </p:nvSpPr>
        <p:spPr bwMode="auto">
          <a:xfrm>
            <a:off x="7956550" y="5734050"/>
            <a:ext cx="649288" cy="427038"/>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72738"/>
                                        </p:tgtEl>
                                        <p:attrNameLst>
                                          <p:attrName>style.visibility</p:attrName>
                                        </p:attrNameLst>
                                      </p:cBhvr>
                                      <p:to>
                                        <p:strVal val="visible"/>
                                      </p:to>
                                    </p:set>
                                    <p:animEffect transition="in" filter="dissolve">
                                      <p:cBhvr>
                                        <p:cTn id="7" dur="500"/>
                                        <p:tgtEl>
                                          <p:spTgt spid="3727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2739">
                                            <p:txEl>
                                              <p:pRg st="0" end="0"/>
                                            </p:txEl>
                                          </p:spTgt>
                                        </p:tgtEl>
                                        <p:attrNameLst>
                                          <p:attrName>style.visibility</p:attrName>
                                        </p:attrNameLst>
                                      </p:cBhvr>
                                      <p:to>
                                        <p:strVal val="visible"/>
                                      </p:to>
                                    </p:set>
                                    <p:animEffect transition="in" filter="dissolve">
                                      <p:cBhvr>
                                        <p:cTn id="12" dur="500"/>
                                        <p:tgtEl>
                                          <p:spTgt spid="3727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2739">
                                            <p:txEl>
                                              <p:pRg st="1" end="1"/>
                                            </p:txEl>
                                          </p:spTgt>
                                        </p:tgtEl>
                                        <p:attrNameLst>
                                          <p:attrName>style.visibility</p:attrName>
                                        </p:attrNameLst>
                                      </p:cBhvr>
                                      <p:to>
                                        <p:strVal val="visible"/>
                                      </p:to>
                                    </p:set>
                                    <p:animEffect transition="in" filter="dissolve">
                                      <p:cBhvr>
                                        <p:cTn id="17" dur="500"/>
                                        <p:tgtEl>
                                          <p:spTgt spid="3727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72739">
                                            <p:txEl>
                                              <p:pRg st="3" end="3"/>
                                            </p:txEl>
                                          </p:spTgt>
                                        </p:tgtEl>
                                        <p:attrNameLst>
                                          <p:attrName>style.visibility</p:attrName>
                                        </p:attrNameLst>
                                      </p:cBhvr>
                                      <p:to>
                                        <p:strVal val="visible"/>
                                      </p:to>
                                    </p:set>
                                    <p:animEffect transition="in" filter="dissolve">
                                      <p:cBhvr>
                                        <p:cTn id="22" dur="500"/>
                                        <p:tgtEl>
                                          <p:spTgt spid="3727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72739">
                                            <p:txEl>
                                              <p:pRg st="4" end="4"/>
                                            </p:txEl>
                                          </p:spTgt>
                                        </p:tgtEl>
                                        <p:attrNameLst>
                                          <p:attrName>style.visibility</p:attrName>
                                        </p:attrNameLst>
                                      </p:cBhvr>
                                      <p:to>
                                        <p:strVal val="visible"/>
                                      </p:to>
                                    </p:set>
                                    <p:animEffect transition="in" filter="dissolve">
                                      <p:cBhvr>
                                        <p:cTn id="27" dur="500"/>
                                        <p:tgtEl>
                                          <p:spTgt spid="3727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72739">
                                            <p:txEl>
                                              <p:pRg st="5" end="5"/>
                                            </p:txEl>
                                          </p:spTgt>
                                        </p:tgtEl>
                                        <p:attrNameLst>
                                          <p:attrName>style.visibility</p:attrName>
                                        </p:attrNameLst>
                                      </p:cBhvr>
                                      <p:to>
                                        <p:strVal val="visible"/>
                                      </p:to>
                                    </p:set>
                                    <p:animEffect transition="in" filter="dissolve">
                                      <p:cBhvr>
                                        <p:cTn id="32" dur="500"/>
                                        <p:tgtEl>
                                          <p:spTgt spid="3727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8" grpId="0"/>
      <p:bldP spid="372739" grpId="0" build="p"/>
    </p:bld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3762" name="Rectangle 2"/>
          <p:cNvSpPr>
            <a:spLocks noGrp="1" noChangeArrowheads="1"/>
          </p:cNvSpPr>
          <p:nvPr>
            <p:ph type="title" idx="4294967295"/>
          </p:nvPr>
        </p:nvSpPr>
        <p:spPr>
          <a:xfrm>
            <a:off x="1835150" y="641350"/>
            <a:ext cx="4465638" cy="1130300"/>
          </a:xfrm>
        </p:spPr>
        <p:txBody>
          <a:bodyPr anchorCtr="1"/>
          <a:lstStyle/>
          <a:p>
            <a:pPr eaLnBrk="1" hangingPunct="1"/>
            <a:r>
              <a:rPr lang="en-US" altLang="zh-CN" sz="4000" smtClean="0">
                <a:solidFill>
                  <a:srgbClr val="0000CC"/>
                </a:solidFill>
                <a:latin typeface="黑体" pitchFamily="2" charset="-122"/>
                <a:ea typeface="黑体" pitchFamily="2" charset="-122"/>
              </a:rPr>
              <a:t>2.</a:t>
            </a:r>
            <a:r>
              <a:rPr lang="zh-CN" altLang="en-US" sz="4000" smtClean="0">
                <a:solidFill>
                  <a:srgbClr val="0000CC"/>
                </a:solidFill>
                <a:latin typeface="黑体" pitchFamily="2" charset="-122"/>
                <a:ea typeface="黑体" pitchFamily="2" charset="-122"/>
              </a:rPr>
              <a:t>电抛光</a:t>
            </a:r>
          </a:p>
        </p:txBody>
      </p:sp>
      <p:sp>
        <p:nvSpPr>
          <p:cNvPr id="373763" name="Rectangle 3"/>
          <p:cNvSpPr>
            <a:spLocks noGrp="1" noChangeArrowheads="1"/>
          </p:cNvSpPr>
          <p:nvPr>
            <p:ph type="body" idx="4294967295"/>
          </p:nvPr>
        </p:nvSpPr>
        <p:spPr>
          <a:xfrm>
            <a:off x="611188" y="1557338"/>
            <a:ext cx="8299450" cy="1439862"/>
          </a:xfrm>
        </p:spPr>
        <p:txBody>
          <a:bodyPr/>
          <a:lstStyle/>
          <a:p>
            <a:pPr algn="just" eaLnBrk="1" hangingPunct="1">
              <a:buFont typeface="Wingdings" pitchFamily="2" charset="2"/>
              <a:buNone/>
              <a:defRPr/>
            </a:pPr>
            <a:r>
              <a:rPr lang="en-US" altLang="zh-CN" smtClean="0">
                <a:solidFill>
                  <a:srgbClr val="D60093"/>
                </a:solidFill>
                <a:effectLst>
                  <a:outerShdw blurRad="38100" dist="38100" dir="2700000" algn="tl">
                    <a:srgbClr val="C0C0C0"/>
                  </a:outerShdw>
                </a:effectLst>
                <a:latin typeface="宋体" charset="-122"/>
              </a:rPr>
              <a:t>  </a:t>
            </a:r>
            <a:r>
              <a:rPr lang="zh-CN" altLang="en-US" sz="2800" smtClean="0">
                <a:solidFill>
                  <a:srgbClr val="D60093"/>
                </a:solidFill>
                <a:latin typeface="黑体" pitchFamily="2" charset="-122"/>
                <a:ea typeface="黑体" pitchFamily="2" charset="-122"/>
              </a:rPr>
              <a:t>原理：</a:t>
            </a:r>
            <a:r>
              <a:rPr lang="zh-CN" altLang="en-US" sz="2800" smtClean="0">
                <a:solidFill>
                  <a:srgbClr val="0000CC"/>
                </a:solidFill>
                <a:latin typeface="黑体" pitchFamily="2" charset="-122"/>
                <a:ea typeface="黑体" pitchFamily="2" charset="-122"/>
              </a:rPr>
              <a:t>阳极金属表面上凸出部分在电解过程中的溶解速率大于凹入部分的溶解速率，经一段时间的电解可使表面达到平滑而有光泽的要求</a:t>
            </a:r>
            <a:r>
              <a:rPr lang="zh-CN" altLang="en-US" sz="2800" smtClean="0">
                <a:solidFill>
                  <a:srgbClr val="0000CC"/>
                </a:solidFill>
                <a:effectLst>
                  <a:outerShdw blurRad="38100" dist="38100" dir="2700000" algn="tl">
                    <a:srgbClr val="C0C0C0"/>
                  </a:outerShdw>
                </a:effectLst>
                <a:latin typeface="宋体" charset="-122"/>
              </a:rPr>
              <a:t>。</a:t>
            </a:r>
            <a:endParaRPr lang="zh-CN" altLang="en-US" smtClean="0">
              <a:solidFill>
                <a:srgbClr val="0000CC"/>
              </a:solidFill>
              <a:effectLst>
                <a:outerShdw blurRad="38100" dist="38100" dir="2700000" algn="tl">
                  <a:srgbClr val="C0C0C0"/>
                </a:outerShdw>
              </a:effectLst>
            </a:endParaRPr>
          </a:p>
        </p:txBody>
      </p:sp>
      <p:grpSp>
        <p:nvGrpSpPr>
          <p:cNvPr id="623624" name="Group 10"/>
          <p:cNvGrpSpPr>
            <a:grpSpLocks/>
          </p:cNvGrpSpPr>
          <p:nvPr/>
        </p:nvGrpSpPr>
        <p:grpSpPr bwMode="auto">
          <a:xfrm>
            <a:off x="684213" y="3141663"/>
            <a:ext cx="7772400" cy="3500437"/>
            <a:chOff x="672" y="1441"/>
            <a:chExt cx="4896" cy="2358"/>
          </a:xfrm>
        </p:grpSpPr>
        <p:graphicFrame>
          <p:nvGraphicFramePr>
            <p:cNvPr id="623621" name="Object 5"/>
            <p:cNvGraphicFramePr>
              <a:graphicFrameLocks noChangeAspect="1"/>
            </p:cNvGraphicFramePr>
            <p:nvPr/>
          </p:nvGraphicFramePr>
          <p:xfrm>
            <a:off x="672" y="1441"/>
            <a:ext cx="4896" cy="2358"/>
          </p:xfrm>
          <a:graphic>
            <a:graphicData uri="http://schemas.openxmlformats.org/presentationml/2006/ole">
              <mc:AlternateContent xmlns:mc="http://schemas.openxmlformats.org/markup-compatibility/2006">
                <mc:Choice xmlns:v="urn:schemas-microsoft-com:vml" Requires="v">
                  <p:oleObj spid="_x0000_s623741" name="Flash Movie" r:id="rId3" imgW="6758280" imgH="3254400" progId="">
                    <p:embed/>
                  </p:oleObj>
                </mc:Choice>
                <mc:Fallback>
                  <p:oleObj name="Flash Movie" r:id="rId3" imgW="6758280" imgH="325440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 y="1441"/>
                          <a:ext cx="4896" cy="2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3626" name="Text Box 6"/>
            <p:cNvSpPr txBox="1">
              <a:spLocks noChangeArrowheads="1"/>
            </p:cNvSpPr>
            <p:nvPr/>
          </p:nvSpPr>
          <p:spPr bwMode="auto">
            <a:xfrm>
              <a:off x="1344" y="2352"/>
              <a:ext cx="884" cy="308"/>
            </a:xfrm>
            <a:prstGeom prst="rect">
              <a:avLst/>
            </a:prstGeom>
            <a:noFill/>
            <a:ln w="9525">
              <a:noFill/>
              <a:miter lim="800000"/>
              <a:headEnd/>
              <a:tailEnd/>
            </a:ln>
          </p:spPr>
          <p:txBody>
            <a:bodyPr wrap="none">
              <a:spAutoFit/>
            </a:bodyPr>
            <a:lstStyle/>
            <a:p>
              <a:r>
                <a:rPr kumimoji="1" lang="zh-CN" altLang="en-US" sz="2400">
                  <a:solidFill>
                    <a:schemeClr val="bg2"/>
                  </a:solidFill>
                  <a:latin typeface="Times New Roman" pitchFamily="18" charset="0"/>
                  <a:ea typeface="黑体" pitchFamily="2" charset="-122"/>
                </a:rPr>
                <a:t>黏性薄膜</a:t>
              </a:r>
            </a:p>
          </p:txBody>
        </p:sp>
        <p:sp>
          <p:nvSpPr>
            <p:cNvPr id="623627" name="Text Box 7"/>
            <p:cNvSpPr txBox="1">
              <a:spLocks noChangeArrowheads="1"/>
            </p:cNvSpPr>
            <p:nvPr/>
          </p:nvSpPr>
          <p:spPr bwMode="auto">
            <a:xfrm>
              <a:off x="672" y="2880"/>
              <a:ext cx="826" cy="308"/>
            </a:xfrm>
            <a:prstGeom prst="rect">
              <a:avLst/>
            </a:prstGeom>
            <a:noFill/>
            <a:ln w="9525">
              <a:noFill/>
              <a:miter lim="800000"/>
              <a:headEnd/>
              <a:tailEnd/>
            </a:ln>
          </p:spPr>
          <p:txBody>
            <a:bodyPr>
              <a:spAutoFit/>
            </a:bodyPr>
            <a:lstStyle/>
            <a:p>
              <a:r>
                <a:rPr kumimoji="1" lang="zh-CN" altLang="en-US" sz="2400">
                  <a:solidFill>
                    <a:schemeClr val="bg2"/>
                  </a:solidFill>
                  <a:latin typeface="Times New Roman" pitchFamily="18" charset="0"/>
                  <a:ea typeface="黑体" pitchFamily="2" charset="-122"/>
                </a:rPr>
                <a:t>电解液</a:t>
              </a:r>
            </a:p>
          </p:txBody>
        </p:sp>
        <p:sp>
          <p:nvSpPr>
            <p:cNvPr id="623628" name="Rectangle 8"/>
            <p:cNvSpPr>
              <a:spLocks noChangeArrowheads="1"/>
            </p:cNvSpPr>
            <p:nvPr/>
          </p:nvSpPr>
          <p:spPr bwMode="auto">
            <a:xfrm>
              <a:off x="3936" y="2304"/>
              <a:ext cx="884" cy="308"/>
            </a:xfrm>
            <a:prstGeom prst="rect">
              <a:avLst/>
            </a:prstGeom>
            <a:noFill/>
            <a:ln w="9525">
              <a:noFill/>
              <a:miter lim="800000"/>
              <a:headEnd/>
              <a:tailEnd/>
            </a:ln>
          </p:spPr>
          <p:txBody>
            <a:bodyPr wrap="none">
              <a:spAutoFit/>
            </a:bodyPr>
            <a:lstStyle/>
            <a:p>
              <a:r>
                <a:rPr kumimoji="1" lang="zh-CN" altLang="en-US" sz="2400">
                  <a:solidFill>
                    <a:schemeClr val="bg2"/>
                  </a:solidFill>
                  <a:latin typeface="Times New Roman" pitchFamily="18" charset="0"/>
                  <a:ea typeface="黑体" pitchFamily="2" charset="-122"/>
                </a:rPr>
                <a:t>黏性薄膜</a:t>
              </a:r>
            </a:p>
          </p:txBody>
        </p:sp>
        <p:sp>
          <p:nvSpPr>
            <p:cNvPr id="623629" name="Text Box 9"/>
            <p:cNvSpPr txBox="1">
              <a:spLocks noChangeArrowheads="1"/>
            </p:cNvSpPr>
            <p:nvPr/>
          </p:nvSpPr>
          <p:spPr bwMode="auto">
            <a:xfrm>
              <a:off x="3264" y="2929"/>
              <a:ext cx="826" cy="308"/>
            </a:xfrm>
            <a:prstGeom prst="rect">
              <a:avLst/>
            </a:prstGeom>
            <a:noFill/>
            <a:ln w="9525">
              <a:noFill/>
              <a:miter lim="800000"/>
              <a:headEnd/>
              <a:tailEnd/>
            </a:ln>
          </p:spPr>
          <p:txBody>
            <a:bodyPr>
              <a:spAutoFit/>
            </a:bodyPr>
            <a:lstStyle/>
            <a:p>
              <a:r>
                <a:rPr kumimoji="1" lang="zh-CN" altLang="en-US" sz="2400">
                  <a:solidFill>
                    <a:schemeClr val="bg2"/>
                  </a:solidFill>
                  <a:latin typeface="Times New Roman" pitchFamily="18" charset="0"/>
                  <a:ea typeface="黑体" pitchFamily="2" charset="-122"/>
                </a:rPr>
                <a:t>电解液</a:t>
              </a:r>
            </a:p>
          </p:txBody>
        </p:sp>
      </p:gr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73762"/>
                                        </p:tgtEl>
                                        <p:attrNameLst>
                                          <p:attrName>style.visibility</p:attrName>
                                        </p:attrNameLst>
                                      </p:cBhvr>
                                      <p:to>
                                        <p:strVal val="visible"/>
                                      </p:to>
                                    </p:set>
                                    <p:animEffect transition="in" filter="dissolve">
                                      <p:cBhvr>
                                        <p:cTn id="7" dur="500"/>
                                        <p:tgtEl>
                                          <p:spTgt spid="3737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3763">
                                            <p:txEl>
                                              <p:pRg st="0" end="0"/>
                                            </p:txEl>
                                          </p:spTgt>
                                        </p:tgtEl>
                                        <p:attrNameLst>
                                          <p:attrName>style.visibility</p:attrName>
                                        </p:attrNameLst>
                                      </p:cBhvr>
                                      <p:to>
                                        <p:strVal val="visible"/>
                                      </p:to>
                                    </p:set>
                                    <p:animEffect transition="in" filter="dissolve">
                                      <p:cBhvr>
                                        <p:cTn id="12" dur="500"/>
                                        <p:tgtEl>
                                          <p:spTgt spid="3737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2" grpId="0"/>
      <p:bldP spid="373763" grpId="0" build="p"/>
    </p:bld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50" name="Text Box 19"/>
          <p:cNvSpPr txBox="1">
            <a:spLocks noChangeArrowheads="1"/>
          </p:cNvSpPr>
          <p:nvPr/>
        </p:nvSpPr>
        <p:spPr bwMode="auto">
          <a:xfrm>
            <a:off x="1042988" y="836613"/>
            <a:ext cx="7850187" cy="1066800"/>
          </a:xfrm>
          <a:prstGeom prst="rect">
            <a:avLst/>
          </a:prstGeom>
          <a:noFill/>
          <a:ln w="9525">
            <a:noFill/>
            <a:miter lim="800000"/>
            <a:headEnd/>
            <a:tailEnd/>
          </a:ln>
        </p:spPr>
        <p:txBody>
          <a:bodyPr>
            <a:spAutoFit/>
          </a:bodyPr>
          <a:lstStyle/>
          <a:p>
            <a:pPr>
              <a:spcBef>
                <a:spcPct val="50000"/>
              </a:spcBef>
            </a:pPr>
            <a:r>
              <a:rPr kumimoji="1" lang="en-US" altLang="zh-CN" sz="3200">
                <a:solidFill>
                  <a:srgbClr val="0000CC"/>
                </a:solidFill>
                <a:latin typeface="Times New Roman" pitchFamily="18" charset="0"/>
              </a:rPr>
              <a:t>        </a:t>
            </a:r>
            <a:r>
              <a:rPr kumimoji="1" lang="zh-CN" altLang="en-US" sz="3200">
                <a:solidFill>
                  <a:srgbClr val="0000CC"/>
                </a:solidFill>
                <a:latin typeface="Times New Roman" pitchFamily="18" charset="0"/>
                <a:ea typeface="黑体" pitchFamily="2" charset="-122"/>
              </a:rPr>
              <a:t>含有磷酸、硫酸、铬酐的电解质溶液中进行电解。</a:t>
            </a:r>
          </a:p>
        </p:txBody>
      </p:sp>
      <p:grpSp>
        <p:nvGrpSpPr>
          <p:cNvPr id="624651" name="Group 27"/>
          <p:cNvGrpSpPr>
            <a:grpSpLocks/>
          </p:cNvGrpSpPr>
          <p:nvPr/>
        </p:nvGrpSpPr>
        <p:grpSpPr bwMode="auto">
          <a:xfrm>
            <a:off x="2124075" y="4292600"/>
            <a:ext cx="5495925" cy="1150938"/>
            <a:chOff x="793" y="2115"/>
            <a:chExt cx="3462" cy="725"/>
          </a:xfrm>
        </p:grpSpPr>
        <p:graphicFrame>
          <p:nvGraphicFramePr>
            <p:cNvPr id="624644" name="Object 25"/>
            <p:cNvGraphicFramePr>
              <a:graphicFrameLocks noChangeAspect="1"/>
            </p:cNvGraphicFramePr>
            <p:nvPr/>
          </p:nvGraphicFramePr>
          <p:xfrm>
            <a:off x="793" y="2115"/>
            <a:ext cx="1485" cy="309"/>
          </p:xfrm>
          <a:graphic>
            <a:graphicData uri="http://schemas.openxmlformats.org/presentationml/2006/ole">
              <mc:AlternateContent xmlns:mc="http://schemas.openxmlformats.org/markup-compatibility/2006">
                <mc:Choice xmlns:v="urn:schemas-microsoft-com:vml" Requires="v">
                  <p:oleObj spid="_x0000_s625245" name="公式" r:id="rId3" imgW="1955520" imgH="406080" progId="">
                    <p:embed/>
                  </p:oleObj>
                </mc:Choice>
                <mc:Fallback>
                  <p:oleObj name="公式" r:id="rId3" imgW="1955520" imgH="406080" progId="">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 y="2115"/>
                          <a:ext cx="1485" cy="309"/>
                        </a:xfrm>
                        <a:prstGeom prst="rect">
                          <a:avLst/>
                        </a:prstGeom>
                        <a:noFill/>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624645" name="Object 26"/>
            <p:cNvGraphicFramePr>
              <a:graphicFrameLocks noChangeAspect="1"/>
            </p:cNvGraphicFramePr>
            <p:nvPr/>
          </p:nvGraphicFramePr>
          <p:xfrm>
            <a:off x="793" y="2523"/>
            <a:ext cx="3462" cy="317"/>
          </p:xfrm>
          <a:graphic>
            <a:graphicData uri="http://schemas.openxmlformats.org/presentationml/2006/ole">
              <mc:AlternateContent xmlns:mc="http://schemas.openxmlformats.org/markup-compatibility/2006">
                <mc:Choice xmlns:v="urn:schemas-microsoft-com:vml" Requires="v">
                  <p:oleObj spid="_x0000_s625246" name="公式" r:id="rId5" imgW="4572000" imgH="419040" progId="">
                    <p:embed/>
                  </p:oleObj>
                </mc:Choice>
                <mc:Fallback>
                  <p:oleObj name="公式" r:id="rId5" imgW="4572000" imgH="419040" progId="">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 y="2523"/>
                          <a:ext cx="3462" cy="317"/>
                        </a:xfrm>
                        <a:prstGeom prst="rect">
                          <a:avLst/>
                        </a:prstGeom>
                        <a:noFill/>
                        <a:extLst>
                          <a:ext uri="{909E8E84-426E-40DD-AFC4-6F175D3DCCD1}">
                            <a14:hiddenFill xmlns:a14="http://schemas.microsoft.com/office/drawing/2010/main">
                              <a:solidFill>
                                <a:schemeClr val="tx2"/>
                              </a:solidFill>
                            </a14:hiddenFill>
                          </a:ext>
                        </a:extLst>
                      </p:spPr>
                    </p:pic>
                  </p:oleObj>
                </mc:Fallback>
              </mc:AlternateContent>
            </a:graphicData>
          </a:graphic>
        </p:graphicFrame>
      </p:grpSp>
      <p:grpSp>
        <p:nvGrpSpPr>
          <p:cNvPr id="624652" name="Group 31"/>
          <p:cNvGrpSpPr>
            <a:grpSpLocks/>
          </p:cNvGrpSpPr>
          <p:nvPr/>
        </p:nvGrpSpPr>
        <p:grpSpPr bwMode="auto">
          <a:xfrm>
            <a:off x="1979613" y="1916113"/>
            <a:ext cx="6553200" cy="1800225"/>
            <a:chOff x="703" y="1298"/>
            <a:chExt cx="4561" cy="1179"/>
          </a:xfrm>
        </p:grpSpPr>
        <p:graphicFrame>
          <p:nvGraphicFramePr>
            <p:cNvPr id="624647" name="Object 20"/>
            <p:cNvGraphicFramePr>
              <a:graphicFrameLocks noChangeAspect="1"/>
            </p:cNvGraphicFramePr>
            <p:nvPr/>
          </p:nvGraphicFramePr>
          <p:xfrm>
            <a:off x="1383" y="1298"/>
            <a:ext cx="1435" cy="258"/>
          </p:xfrm>
          <a:graphic>
            <a:graphicData uri="http://schemas.openxmlformats.org/presentationml/2006/ole">
              <mc:AlternateContent xmlns:mc="http://schemas.openxmlformats.org/markup-compatibility/2006">
                <mc:Choice xmlns:v="urn:schemas-microsoft-com:vml" Requires="v">
                  <p:oleObj spid="_x0000_s625247" name="公式" r:id="rId7" imgW="1904760" imgH="342720" progId="">
                    <p:embed/>
                  </p:oleObj>
                </mc:Choice>
                <mc:Fallback>
                  <p:oleObj name="公式" r:id="rId7" imgW="1904760" imgH="342720" progId="">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3" y="1298"/>
                          <a:ext cx="1435" cy="258"/>
                        </a:xfrm>
                        <a:prstGeom prst="rect">
                          <a:avLst/>
                        </a:prstGeom>
                        <a:noFill/>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624648" name="Object 22"/>
            <p:cNvGraphicFramePr>
              <a:graphicFrameLocks noChangeAspect="1"/>
            </p:cNvGraphicFramePr>
            <p:nvPr/>
          </p:nvGraphicFramePr>
          <p:xfrm>
            <a:off x="703" y="1706"/>
            <a:ext cx="4561" cy="317"/>
          </p:xfrm>
          <a:graphic>
            <a:graphicData uri="http://schemas.openxmlformats.org/presentationml/2006/ole">
              <mc:AlternateContent xmlns:mc="http://schemas.openxmlformats.org/markup-compatibility/2006">
                <mc:Choice xmlns:v="urn:schemas-microsoft-com:vml" Requires="v">
                  <p:oleObj spid="_x0000_s625248" name="公式" r:id="rId9" imgW="6006960" imgH="419040" progId="">
                    <p:embed/>
                  </p:oleObj>
                </mc:Choice>
                <mc:Fallback>
                  <p:oleObj name="公式" r:id="rId9" imgW="6006960" imgH="419040" progId="">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3" y="1706"/>
                          <a:ext cx="4561" cy="317"/>
                        </a:xfrm>
                        <a:prstGeom prst="rect">
                          <a:avLst/>
                        </a:prstGeom>
                        <a:noFill/>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624649" name="Object 28"/>
            <p:cNvGraphicFramePr>
              <a:graphicFrameLocks noChangeAspect="1"/>
            </p:cNvGraphicFramePr>
            <p:nvPr/>
          </p:nvGraphicFramePr>
          <p:xfrm>
            <a:off x="1202" y="2160"/>
            <a:ext cx="3106" cy="317"/>
          </p:xfrm>
          <a:graphic>
            <a:graphicData uri="http://schemas.openxmlformats.org/presentationml/2006/ole">
              <mc:AlternateContent xmlns:mc="http://schemas.openxmlformats.org/markup-compatibility/2006">
                <mc:Choice xmlns:v="urn:schemas-microsoft-com:vml" Requires="v">
                  <p:oleObj spid="_x0000_s625249" name="公式" r:id="rId11" imgW="4101840" imgH="419040" progId="">
                    <p:embed/>
                  </p:oleObj>
                </mc:Choice>
                <mc:Fallback>
                  <p:oleObj name="公式" r:id="rId11" imgW="4101840" imgH="419040" progId="">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02" y="2160"/>
                          <a:ext cx="3106" cy="317"/>
                        </a:xfrm>
                        <a:prstGeom prst="rect">
                          <a:avLst/>
                        </a:prstGeom>
                        <a:noFill/>
                        <a:extLst>
                          <a:ext uri="{909E8E84-426E-40DD-AFC4-6F175D3DCCD1}">
                            <a14:hiddenFill xmlns:a14="http://schemas.microsoft.com/office/drawing/2010/main">
                              <a:solidFill>
                                <a:schemeClr val="tx2"/>
                              </a:solidFill>
                            </a14:hiddenFill>
                          </a:ext>
                        </a:extLst>
                      </p:spPr>
                    </p:pic>
                  </p:oleObj>
                </mc:Fallback>
              </mc:AlternateContent>
            </a:graphicData>
          </a:graphic>
        </p:graphicFrame>
      </p:grpSp>
      <p:sp>
        <p:nvSpPr>
          <p:cNvPr id="624653" name="Text Box 29"/>
          <p:cNvSpPr txBox="1">
            <a:spLocks noChangeArrowheads="1"/>
          </p:cNvSpPr>
          <p:nvPr/>
        </p:nvSpPr>
        <p:spPr bwMode="auto">
          <a:xfrm>
            <a:off x="1042988" y="2060575"/>
            <a:ext cx="793750" cy="457200"/>
          </a:xfrm>
          <a:prstGeom prst="rect">
            <a:avLst/>
          </a:prstGeom>
          <a:noFill/>
          <a:ln w="9525">
            <a:noFill/>
            <a:miter lim="800000"/>
            <a:headEnd/>
            <a:tailEnd/>
          </a:ln>
        </p:spPr>
        <p:txBody>
          <a:bodyPr wrap="none">
            <a:spAutoFit/>
          </a:bodyPr>
          <a:lstStyle/>
          <a:p>
            <a:r>
              <a:rPr kumimoji="1" lang="zh-CN" altLang="en-US" sz="2400">
                <a:solidFill>
                  <a:srgbClr val="D60093"/>
                </a:solidFill>
                <a:latin typeface="Times New Roman" pitchFamily="18" charset="0"/>
                <a:ea typeface="黑体" pitchFamily="2" charset="-122"/>
              </a:rPr>
              <a:t>阳极</a:t>
            </a:r>
          </a:p>
        </p:txBody>
      </p:sp>
      <p:sp>
        <p:nvSpPr>
          <p:cNvPr id="624654" name="Text Box 30"/>
          <p:cNvSpPr txBox="1">
            <a:spLocks noChangeArrowheads="1"/>
          </p:cNvSpPr>
          <p:nvPr/>
        </p:nvSpPr>
        <p:spPr bwMode="auto">
          <a:xfrm>
            <a:off x="1116013" y="4292600"/>
            <a:ext cx="793750" cy="457200"/>
          </a:xfrm>
          <a:prstGeom prst="rect">
            <a:avLst/>
          </a:prstGeom>
          <a:noFill/>
          <a:ln w="9525">
            <a:noFill/>
            <a:miter lim="800000"/>
            <a:headEnd/>
            <a:tailEnd/>
          </a:ln>
        </p:spPr>
        <p:txBody>
          <a:bodyPr wrap="none">
            <a:spAutoFit/>
          </a:bodyPr>
          <a:lstStyle/>
          <a:p>
            <a:r>
              <a:rPr kumimoji="1" lang="zh-CN" altLang="en-US" sz="2400">
                <a:solidFill>
                  <a:srgbClr val="D60093"/>
                </a:solidFill>
                <a:latin typeface="Times New Roman" pitchFamily="18" charset="0"/>
                <a:ea typeface="黑体" pitchFamily="2" charset="-122"/>
              </a:rPr>
              <a:t>阴极</a:t>
            </a:r>
          </a:p>
        </p:txBody>
      </p:sp>
      <p:sp>
        <p:nvSpPr>
          <p:cNvPr id="624655" name="AutoShape 32">
            <a:hlinkClick r:id="rId13" action="ppaction://hlinksldjump" highlightClick="1"/>
          </p:cNvPr>
          <p:cNvSpPr>
            <a:spLocks noChangeArrowheads="1"/>
          </p:cNvSpPr>
          <p:nvPr/>
        </p:nvSpPr>
        <p:spPr bwMode="auto">
          <a:xfrm>
            <a:off x="8101013" y="5805488"/>
            <a:ext cx="609600" cy="617537"/>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4786" name="Rectangle 2"/>
          <p:cNvSpPr>
            <a:spLocks noGrp="1" noChangeArrowheads="1"/>
          </p:cNvSpPr>
          <p:nvPr>
            <p:ph type="title" idx="4294967295"/>
          </p:nvPr>
        </p:nvSpPr>
        <p:spPr/>
        <p:txBody>
          <a:bodyPr anchorCtr="1"/>
          <a:lstStyle/>
          <a:p>
            <a:pPr eaLnBrk="1" hangingPunct="1">
              <a:defRPr/>
            </a:pPr>
            <a:r>
              <a:rPr lang="en-US" altLang="zh-CN" sz="4800" smtClean="0">
                <a:solidFill>
                  <a:srgbClr val="0000CC"/>
                </a:solidFill>
                <a:effectLst>
                  <a:outerShdw blurRad="38100" dist="38100" dir="2700000" algn="tl">
                    <a:srgbClr val="C0C0C0"/>
                  </a:outerShdw>
                </a:effectLst>
              </a:rPr>
              <a:t>3</a:t>
            </a:r>
            <a:r>
              <a:rPr lang="zh-CN" altLang="en-US" sz="4800" smtClean="0">
                <a:solidFill>
                  <a:srgbClr val="0000CC"/>
                </a:solidFill>
                <a:effectLst>
                  <a:outerShdw blurRad="38100" dist="38100" dir="2700000" algn="tl">
                    <a:srgbClr val="C0C0C0"/>
                  </a:outerShdw>
                </a:effectLst>
              </a:rPr>
              <a:t>．电解加工</a:t>
            </a:r>
          </a:p>
        </p:txBody>
      </p:sp>
      <p:sp>
        <p:nvSpPr>
          <p:cNvPr id="374787" name="Rectangle 3"/>
          <p:cNvSpPr>
            <a:spLocks noGrp="1" noChangeArrowheads="1"/>
          </p:cNvSpPr>
          <p:nvPr>
            <p:ph type="body" idx="4294967295"/>
          </p:nvPr>
        </p:nvSpPr>
        <p:spPr>
          <a:xfrm>
            <a:off x="611188" y="2190750"/>
            <a:ext cx="8059737" cy="987425"/>
          </a:xfrm>
        </p:spPr>
        <p:txBody>
          <a:bodyPr/>
          <a:lstStyle/>
          <a:p>
            <a:pPr algn="just" eaLnBrk="1" hangingPunct="1">
              <a:buFont typeface="Wingdings" pitchFamily="2" charset="2"/>
              <a:buNone/>
              <a:defRPr/>
            </a:pPr>
            <a:r>
              <a:rPr lang="en-US" altLang="zh-CN" smtClean="0">
                <a:solidFill>
                  <a:srgbClr val="0000CC"/>
                </a:solidFill>
                <a:effectLst>
                  <a:outerShdw blurRad="38100" dist="38100" dir="2700000" algn="tl">
                    <a:srgbClr val="C0C0C0"/>
                  </a:outerShdw>
                </a:effectLst>
                <a:latin typeface="宋体" charset="-122"/>
              </a:rPr>
              <a:t>      </a:t>
            </a:r>
            <a:r>
              <a:rPr lang="zh-CN" altLang="en-US" smtClean="0">
                <a:solidFill>
                  <a:srgbClr val="0000CC"/>
                </a:solidFill>
                <a:latin typeface="黑体" pitchFamily="2" charset="-122"/>
                <a:ea typeface="黑体" pitchFamily="2" charset="-122"/>
              </a:rPr>
              <a:t>电解加工是利用金属在电解液中可以发生阳极溶解的原理，将工件加工成型。</a:t>
            </a:r>
          </a:p>
        </p:txBody>
      </p:sp>
      <p:graphicFrame>
        <p:nvGraphicFramePr>
          <p:cNvPr id="625668" name="Object 4"/>
          <p:cNvGraphicFramePr>
            <a:graphicFrameLocks noChangeAspect="1"/>
          </p:cNvGraphicFramePr>
          <p:nvPr/>
        </p:nvGraphicFramePr>
        <p:xfrm>
          <a:off x="900113" y="3357563"/>
          <a:ext cx="7632700" cy="3136900"/>
        </p:xfrm>
        <a:graphic>
          <a:graphicData uri="http://schemas.openxmlformats.org/presentationml/2006/ole">
            <mc:AlternateContent xmlns:mc="http://schemas.openxmlformats.org/markup-compatibility/2006">
              <mc:Choice xmlns:v="urn:schemas-microsoft-com:vml" Requires="v">
                <p:oleObj spid="_x0000_s625788" name="Flash Movie" r:id="rId3" imgW="5718240" imgH="2349360" progId="">
                  <p:embed/>
                </p:oleObj>
              </mc:Choice>
              <mc:Fallback>
                <p:oleObj name="Flash Movie" r:id="rId3" imgW="5718240" imgH="234936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3357563"/>
                        <a:ext cx="7632700" cy="313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74786"/>
                                        </p:tgtEl>
                                        <p:attrNameLst>
                                          <p:attrName>style.visibility</p:attrName>
                                        </p:attrNameLst>
                                      </p:cBhvr>
                                      <p:to>
                                        <p:strVal val="visible"/>
                                      </p:to>
                                    </p:set>
                                    <p:animEffect transition="in" filter="dissolve">
                                      <p:cBhvr>
                                        <p:cTn id="7" dur="500"/>
                                        <p:tgtEl>
                                          <p:spTgt spid="3747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4787">
                                            <p:txEl>
                                              <p:pRg st="0" end="0"/>
                                            </p:txEl>
                                          </p:spTgt>
                                        </p:tgtEl>
                                        <p:attrNameLst>
                                          <p:attrName>style.visibility</p:attrName>
                                        </p:attrNameLst>
                                      </p:cBhvr>
                                      <p:to>
                                        <p:strVal val="visible"/>
                                      </p:to>
                                    </p:set>
                                    <p:animEffect transition="in" filter="dissolve">
                                      <p:cBhvr>
                                        <p:cTn id="12" dur="500"/>
                                        <p:tgtEl>
                                          <p:spTgt spid="3747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6" grpId="0"/>
      <p:bldP spid="374787" grpId="0" build="p"/>
    </p:bldLst>
  </p:timing>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7169" name="Text Box 8"/>
          <p:cNvSpPr txBox="1">
            <a:spLocks noChangeArrowheads="1"/>
          </p:cNvSpPr>
          <p:nvPr/>
        </p:nvSpPr>
        <p:spPr bwMode="auto">
          <a:xfrm>
            <a:off x="611188" y="981075"/>
            <a:ext cx="8137525" cy="822325"/>
          </a:xfrm>
          <a:prstGeom prst="rect">
            <a:avLst/>
          </a:prstGeom>
          <a:noFill/>
          <a:ln w="9525">
            <a:noFill/>
            <a:miter lim="800000"/>
            <a:headEnd/>
            <a:tailEnd/>
          </a:ln>
        </p:spPr>
        <p:txBody>
          <a:bodyPr>
            <a:spAutoFit/>
          </a:bodyPr>
          <a:lstStyle/>
          <a:p>
            <a:pPr>
              <a:spcBef>
                <a:spcPct val="50000"/>
              </a:spcBef>
            </a:pPr>
            <a:r>
              <a:rPr kumimoji="1" lang="en-US" altLang="zh-CN" sz="2400">
                <a:solidFill>
                  <a:srgbClr val="0000CC"/>
                </a:solidFill>
                <a:latin typeface="Times New Roman" pitchFamily="18" charset="0"/>
              </a:rPr>
              <a:t>        </a:t>
            </a:r>
            <a:r>
              <a:rPr kumimoji="1" lang="zh-CN" altLang="en-US" sz="2400">
                <a:solidFill>
                  <a:srgbClr val="0000CC"/>
                </a:solidFill>
                <a:latin typeface="黑体" pitchFamily="2" charset="-122"/>
                <a:ea typeface="黑体" pitchFamily="2" charset="-122"/>
              </a:rPr>
              <a:t>电解加工与电抛光的原理相同。主要区别：电抛光时阳极与阴极间的距离较大</a:t>
            </a:r>
            <a:r>
              <a:rPr kumimoji="1" lang="en-US" altLang="zh-CN" sz="2400">
                <a:solidFill>
                  <a:srgbClr val="0000CC"/>
                </a:solidFill>
                <a:latin typeface="黑体" pitchFamily="2" charset="-122"/>
                <a:ea typeface="黑体" pitchFamily="2" charset="-122"/>
              </a:rPr>
              <a:t>(100mm</a:t>
            </a:r>
            <a:r>
              <a:rPr kumimoji="1" lang="zh-CN" altLang="en-US" sz="2400">
                <a:solidFill>
                  <a:srgbClr val="0000CC"/>
                </a:solidFill>
                <a:latin typeface="黑体" pitchFamily="2" charset="-122"/>
                <a:ea typeface="黑体" pitchFamily="2" charset="-122"/>
              </a:rPr>
              <a:t>左右</a:t>
            </a:r>
            <a:r>
              <a:rPr kumimoji="1" lang="en-US" altLang="zh-CN" sz="2400">
                <a:solidFill>
                  <a:srgbClr val="0000CC"/>
                </a:solidFill>
                <a:latin typeface="黑体" pitchFamily="2" charset="-122"/>
                <a:ea typeface="黑体" pitchFamily="2" charset="-122"/>
              </a:rPr>
              <a:t>)</a:t>
            </a:r>
            <a:r>
              <a:rPr kumimoji="1" lang="zh-CN" altLang="en-US" sz="2400">
                <a:solidFill>
                  <a:srgbClr val="0000CC"/>
                </a:solidFill>
                <a:latin typeface="黑体" pitchFamily="2" charset="-122"/>
                <a:ea typeface="黑体" pitchFamily="2" charset="-122"/>
              </a:rPr>
              <a:t>，电解液不流动。</a:t>
            </a:r>
          </a:p>
        </p:txBody>
      </p:sp>
      <p:sp>
        <p:nvSpPr>
          <p:cNvPr id="647170" name="Text Box 9"/>
          <p:cNvSpPr txBox="1">
            <a:spLocks noChangeArrowheads="1"/>
          </p:cNvSpPr>
          <p:nvPr/>
        </p:nvSpPr>
        <p:spPr bwMode="auto">
          <a:xfrm>
            <a:off x="827088" y="1916113"/>
            <a:ext cx="7848600" cy="4291012"/>
          </a:xfrm>
          <a:prstGeom prst="rect">
            <a:avLst/>
          </a:prstGeom>
          <a:noFill/>
          <a:ln w="9525">
            <a:noFill/>
            <a:miter lim="800000"/>
            <a:headEnd/>
            <a:tailEnd/>
          </a:ln>
        </p:spPr>
        <p:txBody>
          <a:bodyPr>
            <a:spAutoFit/>
          </a:bodyPr>
          <a:lstStyle/>
          <a:p>
            <a:pPr>
              <a:spcBef>
                <a:spcPct val="50000"/>
              </a:spcBef>
            </a:pPr>
            <a:r>
              <a:rPr kumimoji="1" lang="zh-CN" altLang="en-US" sz="2400">
                <a:solidFill>
                  <a:srgbClr val="0000CC"/>
                </a:solidFill>
                <a:latin typeface="黑体" pitchFamily="2" charset="-122"/>
                <a:ea typeface="黑体" pitchFamily="2" charset="-122"/>
              </a:rPr>
              <a:t>优点：</a:t>
            </a:r>
          </a:p>
          <a:p>
            <a:pPr>
              <a:spcBef>
                <a:spcPct val="50000"/>
              </a:spcBef>
            </a:pPr>
            <a:r>
              <a:rPr kumimoji="1" lang="en-US" altLang="zh-CN" sz="2400">
                <a:solidFill>
                  <a:srgbClr val="0000CC"/>
                </a:solidFill>
                <a:latin typeface="黑体" pitchFamily="2" charset="-122"/>
                <a:ea typeface="黑体" pitchFamily="2" charset="-122"/>
              </a:rPr>
              <a:t>1</a:t>
            </a:r>
            <a:r>
              <a:rPr kumimoji="1" lang="zh-CN" altLang="en-US" sz="2400">
                <a:solidFill>
                  <a:srgbClr val="0000CC"/>
                </a:solidFill>
                <a:latin typeface="黑体" pitchFamily="2" charset="-122"/>
                <a:ea typeface="黑体" pitchFamily="2" charset="-122"/>
              </a:rPr>
              <a:t>、大而复杂的工件可一次完成；</a:t>
            </a:r>
          </a:p>
          <a:p>
            <a:pPr>
              <a:spcBef>
                <a:spcPct val="50000"/>
              </a:spcBef>
            </a:pPr>
            <a:r>
              <a:rPr kumimoji="1" lang="en-US" altLang="zh-CN" sz="2400">
                <a:solidFill>
                  <a:srgbClr val="0000CC"/>
                </a:solidFill>
                <a:latin typeface="黑体" pitchFamily="2" charset="-122"/>
                <a:ea typeface="黑体" pitchFamily="2" charset="-122"/>
              </a:rPr>
              <a:t>2</a:t>
            </a:r>
            <a:r>
              <a:rPr kumimoji="1" lang="zh-CN" altLang="en-US" sz="2400">
                <a:solidFill>
                  <a:srgbClr val="0000CC"/>
                </a:solidFill>
                <a:latin typeface="黑体" pitchFamily="2" charset="-122"/>
                <a:ea typeface="黑体" pitchFamily="2" charset="-122"/>
              </a:rPr>
              <a:t>、表面质量好，生产效率高；</a:t>
            </a:r>
          </a:p>
          <a:p>
            <a:pPr>
              <a:spcBef>
                <a:spcPct val="50000"/>
              </a:spcBef>
            </a:pPr>
            <a:r>
              <a:rPr kumimoji="1" lang="en-US" altLang="zh-CN" sz="2400">
                <a:solidFill>
                  <a:srgbClr val="0000CC"/>
                </a:solidFill>
                <a:latin typeface="黑体" pitchFamily="2" charset="-122"/>
                <a:ea typeface="黑体" pitchFamily="2" charset="-122"/>
              </a:rPr>
              <a:t>3</a:t>
            </a:r>
            <a:r>
              <a:rPr kumimoji="1" lang="zh-CN" altLang="en-US" sz="2400">
                <a:solidFill>
                  <a:srgbClr val="0000CC"/>
                </a:solidFill>
                <a:latin typeface="黑体" pitchFamily="2" charset="-122"/>
                <a:ea typeface="黑体" pitchFamily="2" charset="-122"/>
              </a:rPr>
              <a:t>、阴极材料不受损失。</a:t>
            </a:r>
          </a:p>
          <a:p>
            <a:pPr>
              <a:spcBef>
                <a:spcPct val="50000"/>
              </a:spcBef>
            </a:pPr>
            <a:r>
              <a:rPr kumimoji="1" lang="zh-CN" altLang="en-US" sz="2400">
                <a:solidFill>
                  <a:srgbClr val="0000CC"/>
                </a:solidFill>
                <a:latin typeface="黑体" pitchFamily="2" charset="-122"/>
                <a:ea typeface="黑体" pitchFamily="2" charset="-122"/>
              </a:rPr>
              <a:t>缺点：</a:t>
            </a:r>
          </a:p>
          <a:p>
            <a:pPr>
              <a:spcBef>
                <a:spcPct val="50000"/>
              </a:spcBef>
            </a:pPr>
            <a:r>
              <a:rPr kumimoji="1" lang="en-US" altLang="zh-CN" sz="2400">
                <a:solidFill>
                  <a:srgbClr val="0000CC"/>
                </a:solidFill>
                <a:latin typeface="黑体" pitchFamily="2" charset="-122"/>
                <a:ea typeface="黑体" pitchFamily="2" charset="-122"/>
              </a:rPr>
              <a:t>1</a:t>
            </a:r>
            <a:r>
              <a:rPr kumimoji="1" lang="zh-CN" altLang="en-US" sz="2400">
                <a:solidFill>
                  <a:srgbClr val="0000CC"/>
                </a:solidFill>
                <a:latin typeface="黑体" pitchFamily="2" charset="-122"/>
                <a:ea typeface="黑体" pitchFamily="2" charset="-122"/>
              </a:rPr>
              <a:t>、加工工艺复杂，精度只能满足一般要求；</a:t>
            </a:r>
          </a:p>
          <a:p>
            <a:pPr>
              <a:spcBef>
                <a:spcPct val="50000"/>
              </a:spcBef>
            </a:pPr>
            <a:r>
              <a:rPr kumimoji="1" lang="en-US" altLang="zh-CN" sz="2400">
                <a:solidFill>
                  <a:srgbClr val="0000CC"/>
                </a:solidFill>
                <a:latin typeface="黑体" pitchFamily="2" charset="-122"/>
                <a:ea typeface="黑体" pitchFamily="2" charset="-122"/>
              </a:rPr>
              <a:t>2</a:t>
            </a:r>
            <a:r>
              <a:rPr kumimoji="1" lang="zh-CN" altLang="en-US" sz="2400">
                <a:solidFill>
                  <a:srgbClr val="0000CC"/>
                </a:solidFill>
                <a:latin typeface="黑体" pitchFamily="2" charset="-122"/>
                <a:ea typeface="黑体" pitchFamily="2" charset="-122"/>
              </a:rPr>
              <a:t>、模件阴极需加工成专用形状；</a:t>
            </a:r>
          </a:p>
          <a:p>
            <a:pPr>
              <a:spcBef>
                <a:spcPct val="50000"/>
              </a:spcBef>
            </a:pPr>
            <a:r>
              <a:rPr kumimoji="1" lang="en-US" altLang="zh-CN" sz="2400">
                <a:solidFill>
                  <a:srgbClr val="0000CC"/>
                </a:solidFill>
                <a:latin typeface="黑体" pitchFamily="2" charset="-122"/>
                <a:ea typeface="黑体" pitchFamily="2" charset="-122"/>
              </a:rPr>
              <a:t>3</a:t>
            </a:r>
            <a:r>
              <a:rPr kumimoji="1" lang="zh-CN" altLang="en-US" sz="2400">
                <a:solidFill>
                  <a:srgbClr val="0000CC"/>
                </a:solidFill>
                <a:latin typeface="黑体" pitchFamily="2" charset="-122"/>
                <a:ea typeface="黑体" pitchFamily="2" charset="-122"/>
              </a:rPr>
              <a:t>、电解废液不易妥善处理。</a:t>
            </a:r>
          </a:p>
        </p:txBody>
      </p:sp>
      <p:sp>
        <p:nvSpPr>
          <p:cNvPr id="647171" name="AutoShape 10">
            <a:hlinkClick r:id="rId2" action="ppaction://hlinksldjump" highlightClick="1"/>
          </p:cNvPr>
          <p:cNvSpPr>
            <a:spLocks noChangeArrowheads="1"/>
          </p:cNvSpPr>
          <p:nvPr/>
        </p:nvSpPr>
        <p:spPr bwMode="auto">
          <a:xfrm>
            <a:off x="8101013" y="5589588"/>
            <a:ext cx="609600" cy="644525"/>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5810" name="Rectangle 2"/>
          <p:cNvSpPr>
            <a:spLocks noGrp="1" noChangeArrowheads="1"/>
          </p:cNvSpPr>
          <p:nvPr>
            <p:ph type="title" idx="4294967295"/>
          </p:nvPr>
        </p:nvSpPr>
        <p:spPr/>
        <p:txBody>
          <a:bodyPr anchorCtr="1"/>
          <a:lstStyle/>
          <a:p>
            <a:pPr eaLnBrk="1" hangingPunct="1"/>
            <a:r>
              <a:rPr lang="en-US" altLang="zh-CN" sz="4000" smtClean="0">
                <a:solidFill>
                  <a:srgbClr val="0000CC"/>
                </a:solidFill>
                <a:latin typeface="黑体" pitchFamily="2" charset="-122"/>
                <a:ea typeface="黑体" pitchFamily="2" charset="-122"/>
              </a:rPr>
              <a:t>4.  </a:t>
            </a:r>
            <a:r>
              <a:rPr lang="zh-CN" altLang="en-US" sz="4000" smtClean="0">
                <a:solidFill>
                  <a:srgbClr val="0000CC"/>
                </a:solidFill>
                <a:latin typeface="黑体" pitchFamily="2" charset="-122"/>
                <a:ea typeface="黑体" pitchFamily="2" charset="-122"/>
              </a:rPr>
              <a:t>铝阳极氧化</a:t>
            </a:r>
          </a:p>
        </p:txBody>
      </p:sp>
      <p:sp>
        <p:nvSpPr>
          <p:cNvPr id="375811" name="Rectangle 3"/>
          <p:cNvSpPr>
            <a:spLocks noGrp="1" noChangeArrowheads="1"/>
          </p:cNvSpPr>
          <p:nvPr>
            <p:ph type="body" idx="4294967295"/>
          </p:nvPr>
        </p:nvSpPr>
        <p:spPr/>
        <p:txBody>
          <a:bodyPr/>
          <a:lstStyle/>
          <a:p>
            <a:pPr eaLnBrk="1" hangingPunct="1">
              <a:buFont typeface="Wingdings" pitchFamily="2" charset="2"/>
              <a:buNone/>
              <a:defRPr/>
            </a:pPr>
            <a:r>
              <a:rPr lang="en-US" altLang="zh-CN" smtClean="0">
                <a:solidFill>
                  <a:srgbClr val="0000CC"/>
                </a:solidFill>
                <a:effectLst>
                  <a:outerShdw blurRad="38100" dist="38100" dir="2700000" algn="tl">
                    <a:srgbClr val="C0C0C0"/>
                  </a:outerShdw>
                </a:effectLst>
              </a:rPr>
              <a:t>   </a:t>
            </a:r>
            <a:r>
              <a:rPr lang="zh-CN" altLang="en-US" smtClean="0">
                <a:solidFill>
                  <a:srgbClr val="0000CC"/>
                </a:solidFill>
                <a:ea typeface="黑体" pitchFamily="2" charset="-122"/>
              </a:rPr>
              <a:t>金属在电解液中作为阳极，使金属表面形</a:t>
            </a:r>
          </a:p>
          <a:p>
            <a:pPr eaLnBrk="1" hangingPunct="1">
              <a:buFont typeface="Wingdings" pitchFamily="2" charset="2"/>
              <a:buNone/>
              <a:defRPr/>
            </a:pPr>
            <a:r>
              <a:rPr lang="zh-CN" altLang="en-US" smtClean="0">
                <a:solidFill>
                  <a:srgbClr val="0000CC"/>
                </a:solidFill>
                <a:ea typeface="黑体" pitchFamily="2" charset="-122"/>
              </a:rPr>
              <a:t>成几十至几百微米的氧化膜的过程。</a:t>
            </a:r>
          </a:p>
          <a:p>
            <a:pPr eaLnBrk="1" hangingPunct="1">
              <a:buFont typeface="Wingdings" pitchFamily="2" charset="2"/>
              <a:buNone/>
              <a:defRPr/>
            </a:pPr>
            <a:r>
              <a:rPr lang="zh-CN" altLang="en-US" smtClean="0">
                <a:solidFill>
                  <a:srgbClr val="D60093"/>
                </a:solidFill>
                <a:ea typeface="黑体" pitchFamily="2" charset="-122"/>
              </a:rPr>
              <a:t>特点：</a:t>
            </a:r>
            <a:r>
              <a:rPr lang="zh-CN" altLang="en-US" smtClean="0">
                <a:solidFill>
                  <a:srgbClr val="0000CC"/>
                </a:solidFill>
                <a:ea typeface="黑体" pitchFamily="2" charset="-122"/>
              </a:rPr>
              <a:t>防蚀、耐磨、绝缘、吸附性强</a:t>
            </a:r>
          </a:p>
        </p:txBody>
      </p:sp>
      <p:sp>
        <p:nvSpPr>
          <p:cNvPr id="674819" name="Rectangle 5"/>
          <p:cNvSpPr>
            <a:spLocks noChangeArrowheads="1"/>
          </p:cNvSpPr>
          <p:nvPr/>
        </p:nvSpPr>
        <p:spPr bwMode="auto">
          <a:xfrm>
            <a:off x="1476375" y="4005263"/>
            <a:ext cx="7345363" cy="1554162"/>
          </a:xfrm>
          <a:prstGeom prst="rect">
            <a:avLst/>
          </a:prstGeom>
          <a:noFill/>
          <a:ln w="9525">
            <a:noFill/>
            <a:miter lim="800000"/>
            <a:headEnd/>
            <a:tailEnd/>
          </a:ln>
        </p:spPr>
        <p:txBody>
          <a:bodyPr>
            <a:spAutoFit/>
          </a:bodyPr>
          <a:lstStyle/>
          <a:p>
            <a:r>
              <a:rPr kumimoji="1" lang="zh-CN" altLang="en-US" sz="3200" b="1">
                <a:solidFill>
                  <a:srgbClr val="CC3300"/>
                </a:solidFill>
                <a:latin typeface="Times New Roman" pitchFamily="18" charset="0"/>
              </a:rPr>
              <a:t>阳极反应  </a:t>
            </a:r>
            <a:r>
              <a:rPr kumimoji="1" lang="en-US" altLang="zh-CN" sz="3200" b="1">
                <a:solidFill>
                  <a:srgbClr val="CC3300"/>
                </a:solidFill>
                <a:latin typeface="Times New Roman" pitchFamily="18" charset="0"/>
              </a:rPr>
              <a:t>4OH</a:t>
            </a:r>
            <a:r>
              <a:rPr kumimoji="1" lang="en-US" altLang="zh-CN" sz="3200" b="1" baseline="30000">
                <a:solidFill>
                  <a:srgbClr val="CC3300"/>
                </a:solidFill>
                <a:latin typeface="Times New Roman" pitchFamily="18" charset="0"/>
              </a:rPr>
              <a:t>-</a:t>
            </a:r>
            <a:r>
              <a:rPr kumimoji="1" lang="en-US" altLang="zh-CN" sz="3200" b="1">
                <a:solidFill>
                  <a:srgbClr val="CC3300"/>
                </a:solidFill>
                <a:latin typeface="Times New Roman" pitchFamily="18" charset="0"/>
                <a:cs typeface="Times New Roman" pitchFamily="18" charset="0"/>
              </a:rPr>
              <a:t>– </a:t>
            </a:r>
            <a:r>
              <a:rPr kumimoji="1" lang="en-US" altLang="zh-CN" sz="3200" b="1">
                <a:solidFill>
                  <a:srgbClr val="CC3300"/>
                </a:solidFill>
                <a:latin typeface="Times New Roman" pitchFamily="18" charset="0"/>
              </a:rPr>
              <a:t>4e</a:t>
            </a:r>
            <a:r>
              <a:rPr kumimoji="1" lang="en-US" altLang="zh-CN" sz="3200" b="1">
                <a:solidFill>
                  <a:srgbClr val="CC3300"/>
                </a:solidFill>
                <a:latin typeface="Times New Roman" pitchFamily="18" charset="0"/>
                <a:sym typeface="Symbol" pitchFamily="18" charset="2"/>
              </a:rPr>
              <a:t></a:t>
            </a:r>
            <a:r>
              <a:rPr kumimoji="1" lang="en-US" altLang="zh-CN" sz="3200" b="1">
                <a:solidFill>
                  <a:srgbClr val="CC3300"/>
                </a:solidFill>
                <a:latin typeface="Times New Roman" pitchFamily="18" charset="0"/>
              </a:rPr>
              <a:t>2H</a:t>
            </a:r>
            <a:r>
              <a:rPr kumimoji="1" lang="en-US" altLang="zh-CN" sz="3200" b="1" baseline="-25000">
                <a:solidFill>
                  <a:srgbClr val="CC3300"/>
                </a:solidFill>
                <a:latin typeface="Times New Roman" pitchFamily="18" charset="0"/>
              </a:rPr>
              <a:t>2</a:t>
            </a:r>
            <a:r>
              <a:rPr kumimoji="1" lang="en-US" altLang="zh-CN" sz="3200" b="1">
                <a:solidFill>
                  <a:srgbClr val="CC3300"/>
                </a:solidFill>
                <a:latin typeface="Times New Roman" pitchFamily="18" charset="0"/>
              </a:rPr>
              <a:t>O+O</a:t>
            </a:r>
            <a:r>
              <a:rPr kumimoji="1" lang="en-US" altLang="zh-CN" sz="3200" b="1" baseline="-25000">
                <a:solidFill>
                  <a:srgbClr val="CC3300"/>
                </a:solidFill>
                <a:latin typeface="Times New Roman" pitchFamily="18" charset="0"/>
              </a:rPr>
              <a:t>2</a:t>
            </a:r>
            <a:r>
              <a:rPr kumimoji="1" lang="en-US" altLang="zh-CN" sz="3200" b="1">
                <a:solidFill>
                  <a:srgbClr val="CC3300"/>
                </a:solidFill>
                <a:latin typeface="Times New Roman" pitchFamily="18" charset="0"/>
              </a:rPr>
              <a:t>(g)</a:t>
            </a:r>
          </a:p>
          <a:p>
            <a:pPr algn="ctr"/>
            <a:r>
              <a:rPr kumimoji="1" lang="en-US" altLang="zh-CN" sz="3200" b="1">
                <a:solidFill>
                  <a:srgbClr val="CC3300"/>
                </a:solidFill>
                <a:latin typeface="Times New Roman" pitchFamily="18" charset="0"/>
              </a:rPr>
              <a:t>2Al+3/2O</a:t>
            </a:r>
            <a:r>
              <a:rPr kumimoji="1" lang="en-US" altLang="zh-CN" sz="3200" b="1" baseline="-25000">
                <a:solidFill>
                  <a:srgbClr val="CC3300"/>
                </a:solidFill>
                <a:latin typeface="Times New Roman" pitchFamily="18" charset="0"/>
              </a:rPr>
              <a:t>2</a:t>
            </a:r>
            <a:r>
              <a:rPr kumimoji="1" lang="en-US" altLang="zh-CN" sz="3200" b="1">
                <a:solidFill>
                  <a:srgbClr val="CC3300"/>
                </a:solidFill>
                <a:latin typeface="Times New Roman" pitchFamily="18" charset="0"/>
                <a:sym typeface="Symbol" pitchFamily="18" charset="2"/>
              </a:rPr>
              <a:t></a:t>
            </a:r>
            <a:r>
              <a:rPr kumimoji="1" lang="en-US" altLang="zh-CN" sz="3200" b="1">
                <a:solidFill>
                  <a:srgbClr val="CC3300"/>
                </a:solidFill>
                <a:latin typeface="Times New Roman" pitchFamily="18" charset="0"/>
              </a:rPr>
              <a:t>Al</a:t>
            </a:r>
            <a:r>
              <a:rPr kumimoji="1" lang="en-US" altLang="zh-CN" sz="3200" b="1" baseline="-25000">
                <a:solidFill>
                  <a:srgbClr val="CC3300"/>
                </a:solidFill>
                <a:latin typeface="Times New Roman" pitchFamily="18" charset="0"/>
              </a:rPr>
              <a:t>2</a:t>
            </a:r>
            <a:r>
              <a:rPr kumimoji="1" lang="en-US" altLang="zh-CN" sz="3200" b="1">
                <a:solidFill>
                  <a:srgbClr val="CC3300"/>
                </a:solidFill>
                <a:latin typeface="Times New Roman" pitchFamily="18" charset="0"/>
              </a:rPr>
              <a:t>O</a:t>
            </a:r>
            <a:r>
              <a:rPr kumimoji="1" lang="en-US" altLang="zh-CN" sz="3200" b="1" baseline="-25000">
                <a:solidFill>
                  <a:srgbClr val="CC3300"/>
                </a:solidFill>
                <a:latin typeface="Times New Roman" pitchFamily="18" charset="0"/>
              </a:rPr>
              <a:t>3</a:t>
            </a:r>
          </a:p>
          <a:p>
            <a:r>
              <a:rPr kumimoji="1" lang="zh-CN" altLang="en-US" sz="3200" b="1">
                <a:solidFill>
                  <a:srgbClr val="CC3300"/>
                </a:solidFill>
                <a:latin typeface="Times New Roman" pitchFamily="18" charset="0"/>
              </a:rPr>
              <a:t>阴极反应   </a:t>
            </a:r>
            <a:r>
              <a:rPr kumimoji="1" lang="en-US" altLang="zh-CN" sz="3200" b="1">
                <a:solidFill>
                  <a:srgbClr val="CC3300"/>
                </a:solidFill>
                <a:latin typeface="Times New Roman" pitchFamily="18" charset="0"/>
              </a:rPr>
              <a:t>2H</a:t>
            </a:r>
            <a:r>
              <a:rPr kumimoji="1" lang="zh-CN" altLang="en-US" sz="3200" b="1" baseline="30000">
                <a:solidFill>
                  <a:srgbClr val="CC3300"/>
                </a:solidFill>
                <a:latin typeface="Times New Roman" pitchFamily="18" charset="0"/>
              </a:rPr>
              <a:t>＋</a:t>
            </a:r>
            <a:r>
              <a:rPr kumimoji="1" lang="en-US" altLang="zh-CN" sz="3200" b="1">
                <a:solidFill>
                  <a:srgbClr val="CC3300"/>
                </a:solidFill>
                <a:latin typeface="Times New Roman" pitchFamily="18" charset="0"/>
              </a:rPr>
              <a:t>+2e</a:t>
            </a:r>
            <a:r>
              <a:rPr kumimoji="1" lang="en-US" altLang="zh-CN" sz="3200" b="1">
                <a:solidFill>
                  <a:srgbClr val="CC3300"/>
                </a:solidFill>
                <a:latin typeface="Times New Roman" pitchFamily="18" charset="0"/>
                <a:sym typeface="Symbol" pitchFamily="18" charset="2"/>
              </a:rPr>
              <a:t></a:t>
            </a:r>
            <a:r>
              <a:rPr kumimoji="1" lang="en-US" altLang="zh-CN" sz="3200" b="1">
                <a:solidFill>
                  <a:srgbClr val="CC3300"/>
                </a:solidFill>
                <a:latin typeface="Times New Roman" pitchFamily="18" charset="0"/>
              </a:rPr>
              <a:t>H</a:t>
            </a:r>
            <a:r>
              <a:rPr kumimoji="1" lang="en-US" altLang="zh-CN" sz="3200" b="1" baseline="-25000">
                <a:solidFill>
                  <a:srgbClr val="CC3300"/>
                </a:solidFill>
                <a:latin typeface="Times New Roman" pitchFamily="18" charset="0"/>
              </a:rPr>
              <a:t>2</a:t>
            </a:r>
            <a:r>
              <a:rPr kumimoji="1" lang="en-US" altLang="zh-CN" sz="3200" b="1">
                <a:solidFill>
                  <a:srgbClr val="CC3300"/>
                </a:solidFill>
                <a:latin typeface="Times New Roman" pitchFamily="18" charset="0"/>
              </a:rPr>
              <a:t>(g)</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75810"/>
                                        </p:tgtEl>
                                        <p:attrNameLst>
                                          <p:attrName>style.visibility</p:attrName>
                                        </p:attrNameLst>
                                      </p:cBhvr>
                                      <p:to>
                                        <p:strVal val="visible"/>
                                      </p:to>
                                    </p:set>
                                    <p:animEffect transition="in" filter="dissolve">
                                      <p:cBhvr>
                                        <p:cTn id="7" dur="500"/>
                                        <p:tgtEl>
                                          <p:spTgt spid="3758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5811">
                                            <p:txEl>
                                              <p:pRg st="0" end="0"/>
                                            </p:txEl>
                                          </p:spTgt>
                                        </p:tgtEl>
                                        <p:attrNameLst>
                                          <p:attrName>style.visibility</p:attrName>
                                        </p:attrNameLst>
                                      </p:cBhvr>
                                      <p:to>
                                        <p:strVal val="visible"/>
                                      </p:to>
                                    </p:set>
                                    <p:animEffect transition="in" filter="dissolve">
                                      <p:cBhvr>
                                        <p:cTn id="12" dur="500"/>
                                        <p:tgtEl>
                                          <p:spTgt spid="3758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5811">
                                            <p:txEl>
                                              <p:pRg st="1" end="1"/>
                                            </p:txEl>
                                          </p:spTgt>
                                        </p:tgtEl>
                                        <p:attrNameLst>
                                          <p:attrName>style.visibility</p:attrName>
                                        </p:attrNameLst>
                                      </p:cBhvr>
                                      <p:to>
                                        <p:strVal val="visible"/>
                                      </p:to>
                                    </p:set>
                                    <p:animEffect transition="in" filter="dissolve">
                                      <p:cBhvr>
                                        <p:cTn id="17" dur="500"/>
                                        <p:tgtEl>
                                          <p:spTgt spid="3758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75811">
                                            <p:txEl>
                                              <p:pRg st="2" end="2"/>
                                            </p:txEl>
                                          </p:spTgt>
                                        </p:tgtEl>
                                        <p:attrNameLst>
                                          <p:attrName>style.visibility</p:attrName>
                                        </p:attrNameLst>
                                      </p:cBhvr>
                                      <p:to>
                                        <p:strVal val="visible"/>
                                      </p:to>
                                    </p:set>
                                    <p:animEffect transition="in" filter="dissolve">
                                      <p:cBhvr>
                                        <p:cTn id="22" dur="500"/>
                                        <p:tgtEl>
                                          <p:spTgt spid="3758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0" grpId="0"/>
      <p:bldP spid="375811" grpId="0" build="p"/>
    </p:bldLst>
  </p:timing>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628738" name="Object 4"/>
          <p:cNvGraphicFramePr>
            <a:graphicFrameLocks noGrp="1" noChangeAspect="1"/>
          </p:cNvGraphicFramePr>
          <p:nvPr>
            <p:ph type="body" idx="4294967295"/>
          </p:nvPr>
        </p:nvGraphicFramePr>
        <p:xfrm>
          <a:off x="2195513" y="1196975"/>
          <a:ext cx="3984625" cy="4114800"/>
        </p:xfrm>
        <a:graphic>
          <a:graphicData uri="http://schemas.openxmlformats.org/presentationml/2006/ole">
            <mc:AlternateContent xmlns:mc="http://schemas.openxmlformats.org/markup-compatibility/2006">
              <mc:Choice xmlns:v="urn:schemas-microsoft-com:vml" Requires="v">
                <p:oleObj spid="_x0000_s628858" name="Flash Movie" r:id="rId3" imgW="3996720" imgH="4127400" progId="">
                  <p:embed/>
                </p:oleObj>
              </mc:Choice>
              <mc:Fallback>
                <p:oleObj name="Flash Movie" r:id="rId3" imgW="3996720" imgH="412740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1196975"/>
                        <a:ext cx="3984625" cy="41148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8739" name="AutoShape 5">
            <a:hlinkClick r:id="rId5" action="ppaction://hlinksldjump" highlightClick="1"/>
          </p:cNvPr>
          <p:cNvSpPr>
            <a:spLocks noChangeArrowheads="1"/>
          </p:cNvSpPr>
          <p:nvPr/>
        </p:nvSpPr>
        <p:spPr bwMode="auto">
          <a:xfrm>
            <a:off x="8172450" y="5589588"/>
            <a:ext cx="574675" cy="693737"/>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pPr>
              <a:defRPr/>
            </a:pPr>
            <a:fld id="{19579B15-076F-4059-BEF9-BD43C316A07E}" type="slidenum">
              <a:rPr lang="en-US" altLang="zh-CN" smtClean="0"/>
              <a:pPr>
                <a:defRPr/>
              </a:pPr>
              <a:t>17</a:t>
            </a:fld>
            <a:endParaRPr lang="en-US" altLang="zh-CN"/>
          </a:p>
        </p:txBody>
      </p:sp>
      <p:sp>
        <p:nvSpPr>
          <p:cNvPr id="3" name="日期占位符 2"/>
          <p:cNvSpPr>
            <a:spLocks noGrp="1"/>
          </p:cNvSpPr>
          <p:nvPr>
            <p:ph type="dt" sz="half" idx="12"/>
          </p:nvPr>
        </p:nvSpPr>
        <p:spPr/>
        <p:txBody>
          <a:bodyPr/>
          <a:lstStyle/>
          <a:p>
            <a:pPr>
              <a:defRPr/>
            </a:pPr>
            <a:fld id="{44C3AC2D-E3BA-4476-B1EF-369F57C24BB4}" type="datetime1">
              <a:rPr lang="zh-CN" altLang="en-US" smtClean="0"/>
              <a:pPr>
                <a:defRPr/>
              </a:pPr>
              <a:t>2018/11/15</a:t>
            </a:fld>
            <a:endParaRPr lang="en-US" altLang="zh-CN"/>
          </a:p>
        </p:txBody>
      </p:sp>
      <p:pic>
        <p:nvPicPr>
          <p:cNvPr id="65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8064896"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2"/>
          <p:cNvSpPr txBox="1">
            <a:spLocks noChangeArrowheads="1"/>
          </p:cNvSpPr>
          <p:nvPr/>
        </p:nvSpPr>
        <p:spPr bwMode="auto">
          <a:xfrm>
            <a:off x="107504" y="457200"/>
            <a:ext cx="2818656" cy="863600"/>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ea typeface="宋体" pitchFamily="2" charset="-122"/>
              </a:defRPr>
            </a:lvl2pPr>
            <a:lvl3pPr algn="l" rtl="0" eaLnBrk="0" fontAlgn="base" hangingPunct="0">
              <a:spcBef>
                <a:spcPct val="0"/>
              </a:spcBef>
              <a:spcAft>
                <a:spcPct val="0"/>
              </a:spcAft>
              <a:defRPr sz="4400">
                <a:solidFill>
                  <a:schemeClr val="tx1"/>
                </a:solidFill>
                <a:latin typeface="Arial" charset="0"/>
                <a:ea typeface="宋体" pitchFamily="2" charset="-122"/>
              </a:defRPr>
            </a:lvl3pPr>
            <a:lvl4pPr algn="l" rtl="0" eaLnBrk="0" fontAlgn="base" hangingPunct="0">
              <a:spcBef>
                <a:spcPct val="0"/>
              </a:spcBef>
              <a:spcAft>
                <a:spcPct val="0"/>
              </a:spcAft>
              <a:defRPr sz="4400">
                <a:solidFill>
                  <a:schemeClr val="tx1"/>
                </a:solidFill>
                <a:latin typeface="Arial" charset="0"/>
                <a:ea typeface="宋体" pitchFamily="2" charset="-122"/>
              </a:defRPr>
            </a:lvl4pPr>
            <a:lvl5pPr algn="l" rtl="0" eaLnBrk="0" fontAlgn="base" hangingPunct="0">
              <a:spcBef>
                <a:spcPct val="0"/>
              </a:spcBef>
              <a:spcAft>
                <a:spcPct val="0"/>
              </a:spcAft>
              <a:defRPr sz="4400">
                <a:solidFill>
                  <a:schemeClr val="tx1"/>
                </a:solidFill>
                <a:latin typeface="Arial" charset="0"/>
                <a:ea typeface="宋体" pitchFamily="2" charset="-122"/>
              </a:defRPr>
            </a:lvl5pPr>
            <a:lvl6pPr marL="457200" algn="l" rtl="0" fontAlgn="base">
              <a:spcBef>
                <a:spcPct val="0"/>
              </a:spcBef>
              <a:spcAft>
                <a:spcPct val="0"/>
              </a:spcAft>
              <a:defRPr sz="4400">
                <a:solidFill>
                  <a:schemeClr val="tx1"/>
                </a:solidFill>
                <a:latin typeface="Arial" charset="0"/>
                <a:ea typeface="宋体" pitchFamily="2" charset="-122"/>
              </a:defRPr>
            </a:lvl6pPr>
            <a:lvl7pPr marL="914400" algn="l" rtl="0" fontAlgn="base">
              <a:spcBef>
                <a:spcPct val="0"/>
              </a:spcBef>
              <a:spcAft>
                <a:spcPct val="0"/>
              </a:spcAft>
              <a:defRPr sz="4400">
                <a:solidFill>
                  <a:schemeClr val="tx1"/>
                </a:solidFill>
                <a:latin typeface="Arial" charset="0"/>
                <a:ea typeface="宋体" pitchFamily="2" charset="-122"/>
              </a:defRPr>
            </a:lvl7pPr>
            <a:lvl8pPr marL="1371600" algn="l" rtl="0" fontAlgn="base">
              <a:spcBef>
                <a:spcPct val="0"/>
              </a:spcBef>
              <a:spcAft>
                <a:spcPct val="0"/>
              </a:spcAft>
              <a:defRPr sz="4400">
                <a:solidFill>
                  <a:schemeClr val="tx1"/>
                </a:solidFill>
                <a:latin typeface="Arial" charset="0"/>
                <a:ea typeface="宋体" pitchFamily="2" charset="-122"/>
              </a:defRPr>
            </a:lvl8pPr>
            <a:lvl9pPr marL="1828800" algn="l" rtl="0" fontAlgn="base">
              <a:spcBef>
                <a:spcPct val="0"/>
              </a:spcBef>
              <a:spcAft>
                <a:spcPct val="0"/>
              </a:spcAft>
              <a:defRPr sz="4400">
                <a:solidFill>
                  <a:schemeClr val="tx1"/>
                </a:solidFill>
                <a:latin typeface="Arial" charset="0"/>
                <a:ea typeface="宋体" pitchFamily="2" charset="-122"/>
              </a:defRPr>
            </a:lvl9pPr>
          </a:lstStyle>
          <a:p>
            <a:pPr eaLnBrk="1" hangingPunct="1">
              <a:defRPr/>
            </a:pPr>
            <a:r>
              <a:rPr lang="en-US" altLang="zh-CN" sz="4000" kern="0" smtClean="0">
                <a:solidFill>
                  <a:srgbClr val="D60093"/>
                </a:solidFill>
                <a:ea typeface="黑体" pitchFamily="2" charset="-122"/>
              </a:rPr>
              <a:t>Question</a:t>
            </a:r>
            <a:endParaRPr lang="zh-CN" altLang="en-US" sz="4000" kern="0" dirty="0" smtClean="0">
              <a:solidFill>
                <a:srgbClr val="D60093"/>
              </a:solidFill>
              <a:ea typeface="黑体" pitchFamily="2" charset="-122"/>
            </a:endParaRPr>
          </a:p>
        </p:txBody>
      </p:sp>
      <p:sp>
        <p:nvSpPr>
          <p:cNvPr id="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Tree>
    <p:extLst>
      <p:ext uri="{BB962C8B-B14F-4D97-AF65-F5344CB8AC3E}">
        <p14:creationId xmlns:p14="http://schemas.microsoft.com/office/powerpoint/2010/main" val="186444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3826" name="Rectangle 2"/>
          <p:cNvSpPr>
            <a:spLocks noGrp="1" noChangeArrowheads="1"/>
          </p:cNvSpPr>
          <p:nvPr>
            <p:ph type="title" idx="4294967295"/>
          </p:nvPr>
        </p:nvSpPr>
        <p:spPr/>
        <p:txBody>
          <a:bodyPr anchorCtr="1"/>
          <a:lstStyle/>
          <a:p>
            <a:pPr eaLnBrk="1" hangingPunct="1">
              <a:defRPr/>
            </a:pPr>
            <a:r>
              <a:rPr lang="en-US" altLang="zh-CN" sz="4000" dirty="0" smtClean="0">
                <a:solidFill>
                  <a:srgbClr val="0000CC"/>
                </a:solidFill>
                <a:effectLst>
                  <a:outerShdw blurRad="38100" dist="38100" dir="2700000" algn="tl">
                    <a:srgbClr val="C0C0C0"/>
                  </a:outerShdw>
                </a:effectLst>
                <a:latin typeface="黑体" pitchFamily="2" charset="-122"/>
                <a:ea typeface="黑体" pitchFamily="2" charset="-122"/>
              </a:rPr>
              <a:t>7.7   </a:t>
            </a:r>
            <a:r>
              <a:rPr lang="zh-CN" altLang="en-US" sz="4000" dirty="0" smtClean="0">
                <a:solidFill>
                  <a:srgbClr val="0000CC"/>
                </a:solidFill>
                <a:effectLst>
                  <a:outerShdw blurRad="38100" dist="38100" dir="2700000" algn="tl">
                    <a:srgbClr val="C0C0C0"/>
                  </a:outerShdw>
                </a:effectLst>
                <a:latin typeface="黑体" pitchFamily="2" charset="-122"/>
                <a:ea typeface="黑体" pitchFamily="2" charset="-122"/>
              </a:rPr>
              <a:t>金属的腐蚀与防护</a:t>
            </a:r>
          </a:p>
        </p:txBody>
      </p:sp>
      <p:sp>
        <p:nvSpPr>
          <p:cNvPr id="333827" name="Rectangle 3"/>
          <p:cNvSpPr>
            <a:spLocks noGrp="1" noChangeArrowheads="1"/>
          </p:cNvSpPr>
          <p:nvPr>
            <p:ph type="body" idx="4294967295"/>
          </p:nvPr>
        </p:nvSpPr>
        <p:spPr/>
        <p:txBody>
          <a:bodyPr/>
          <a:lstStyle/>
          <a:p>
            <a:pPr algn="just" eaLnBrk="1" hangingPunct="1">
              <a:buFont typeface="Wingdings" pitchFamily="2" charset="2"/>
              <a:buNone/>
              <a:defRPr/>
            </a:pPr>
            <a:r>
              <a:rPr lang="en-US" altLang="zh-CN" sz="2800" dirty="0" smtClean="0">
                <a:effectLst>
                  <a:outerShdw blurRad="38100" dist="38100" dir="2700000" algn="tl">
                    <a:srgbClr val="C0C0C0"/>
                  </a:outerShdw>
                </a:effectLst>
              </a:rPr>
              <a:t>   </a:t>
            </a:r>
            <a:r>
              <a:rPr lang="zh-CN" altLang="en-US" sz="2800" dirty="0" smtClean="0">
                <a:solidFill>
                  <a:srgbClr val="0000CC"/>
                </a:solidFill>
                <a:latin typeface="黑体" pitchFamily="2" charset="-122"/>
                <a:ea typeface="黑体" pitchFamily="2" charset="-122"/>
              </a:rPr>
              <a:t>当金属和周围介质接触时，由于发生化学和电化</a:t>
            </a:r>
          </a:p>
          <a:p>
            <a:pPr algn="just" eaLnBrk="1" hangingPunct="1">
              <a:buFont typeface="Wingdings" pitchFamily="2" charset="2"/>
              <a:buNone/>
              <a:defRPr/>
            </a:pPr>
            <a:r>
              <a:rPr lang="zh-CN" altLang="en-US" sz="2800" dirty="0" smtClean="0">
                <a:solidFill>
                  <a:srgbClr val="0000CC"/>
                </a:solidFill>
                <a:latin typeface="黑体" pitchFamily="2" charset="-122"/>
                <a:ea typeface="黑体" pitchFamily="2" charset="-122"/>
              </a:rPr>
              <a:t>学作用而引起的破坏叫做金属腐蚀。</a:t>
            </a:r>
          </a:p>
          <a:p>
            <a:pPr algn="just" eaLnBrk="1" hangingPunct="1">
              <a:buFont typeface="Wingdings" pitchFamily="2" charset="2"/>
              <a:buNone/>
              <a:defRPr/>
            </a:pPr>
            <a:r>
              <a:rPr lang="zh-CN" altLang="en-US" sz="2800" dirty="0" smtClean="0">
                <a:solidFill>
                  <a:srgbClr val="0000CC"/>
                </a:solidFill>
                <a:latin typeface="黑体" pitchFamily="2" charset="-122"/>
                <a:ea typeface="黑体" pitchFamily="2" charset="-122"/>
              </a:rPr>
              <a:t>   金属腐蚀分类</a:t>
            </a:r>
            <a:r>
              <a:rPr lang="en-US" altLang="zh-CN" sz="2800" dirty="0" smtClean="0">
                <a:solidFill>
                  <a:srgbClr val="0000CC"/>
                </a:solidFill>
                <a:latin typeface="黑体" pitchFamily="2" charset="-122"/>
                <a:ea typeface="黑体" pitchFamily="2" charset="-122"/>
              </a:rPr>
              <a:t>:</a:t>
            </a:r>
            <a:r>
              <a:rPr lang="zh-CN" altLang="en-US" sz="2800" dirty="0" smtClean="0">
                <a:solidFill>
                  <a:srgbClr val="D60093"/>
                </a:solidFill>
                <a:latin typeface="黑体" pitchFamily="2" charset="-122"/>
                <a:ea typeface="黑体" pitchFamily="2" charset="-122"/>
              </a:rPr>
              <a:t>化学腐蚀 </a:t>
            </a:r>
            <a:r>
              <a:rPr lang="en-US" altLang="zh-CN" sz="2800" dirty="0" smtClean="0">
                <a:solidFill>
                  <a:srgbClr val="D60093"/>
                </a:solidFill>
                <a:latin typeface="黑体" pitchFamily="2" charset="-122"/>
                <a:ea typeface="黑体" pitchFamily="2" charset="-122"/>
              </a:rPr>
              <a:t>,</a:t>
            </a:r>
            <a:r>
              <a:rPr lang="zh-CN" altLang="en-US" sz="2800" dirty="0" smtClean="0">
                <a:solidFill>
                  <a:srgbClr val="D60093"/>
                </a:solidFill>
                <a:latin typeface="黑体" pitchFamily="2" charset="-122"/>
                <a:ea typeface="黑体" pitchFamily="2" charset="-122"/>
              </a:rPr>
              <a:t>电化学腐蚀</a:t>
            </a:r>
            <a:r>
              <a:rPr lang="zh-CN" altLang="en-US" sz="2800" dirty="0" smtClean="0">
                <a:latin typeface="黑体" pitchFamily="2" charset="-122"/>
                <a:ea typeface="黑体" pitchFamily="2" charset="-122"/>
              </a:rPr>
              <a:t>。</a:t>
            </a:r>
          </a:p>
          <a:p>
            <a:pPr algn="just" eaLnBrk="1" hangingPunct="1">
              <a:buFont typeface="Wingdings" pitchFamily="2" charset="2"/>
              <a:buNone/>
              <a:defRPr/>
            </a:pPr>
            <a:endParaRPr lang="zh-CN" altLang="en-US" sz="2800" dirty="0" smtClean="0">
              <a:latin typeface="黑体" pitchFamily="2" charset="-122"/>
              <a:ea typeface="黑体" pitchFamily="2" charset="-122"/>
            </a:endParaRPr>
          </a:p>
          <a:p>
            <a:pPr eaLnBrk="1" hangingPunct="1">
              <a:buFont typeface="Wingdings" pitchFamily="2" charset="2"/>
              <a:buNone/>
              <a:defRPr/>
            </a:pPr>
            <a:r>
              <a:rPr lang="zh-CN" altLang="en-US" dirty="0" smtClean="0">
                <a:effectLst>
                  <a:outerShdw blurRad="38100" dist="38100" dir="2700000" algn="tl">
                    <a:srgbClr val="C0C0C0"/>
                  </a:outerShdw>
                </a:effectLst>
              </a:rPr>
              <a:t>       </a:t>
            </a:r>
            <a:r>
              <a:rPr lang="zh-CN" altLang="en-US" dirty="0" smtClean="0">
                <a:solidFill>
                  <a:srgbClr val="0000CC"/>
                </a:solidFill>
                <a:latin typeface="黑体" pitchFamily="2" charset="-122"/>
                <a:ea typeface="黑体" pitchFamily="2" charset="-122"/>
              </a:rPr>
              <a:t>一、化学腐蚀</a:t>
            </a:r>
          </a:p>
          <a:p>
            <a:pPr eaLnBrk="1" hangingPunct="1">
              <a:buFont typeface="Wingdings" pitchFamily="2" charset="2"/>
              <a:buNone/>
              <a:defRPr/>
            </a:pPr>
            <a:endParaRPr lang="zh-CN" altLang="en-US" sz="1200" dirty="0" smtClean="0">
              <a:solidFill>
                <a:srgbClr val="0000CC"/>
              </a:solidFill>
              <a:latin typeface="黑体" pitchFamily="2" charset="-122"/>
              <a:ea typeface="黑体" pitchFamily="2" charset="-122"/>
            </a:endParaRPr>
          </a:p>
          <a:p>
            <a:pPr eaLnBrk="1" hangingPunct="1">
              <a:buFont typeface="Wingdings" pitchFamily="2" charset="2"/>
              <a:buNone/>
              <a:defRPr/>
            </a:pPr>
            <a:r>
              <a:rPr lang="zh-CN" altLang="en-US" dirty="0" smtClean="0">
                <a:solidFill>
                  <a:srgbClr val="0000CC"/>
                </a:solidFill>
                <a:latin typeface="黑体" pitchFamily="2" charset="-122"/>
                <a:ea typeface="黑体" pitchFamily="2" charset="-122"/>
              </a:rPr>
              <a:t>    二、电化学腐蚀</a:t>
            </a:r>
          </a:p>
          <a:p>
            <a:pPr eaLnBrk="1" hangingPunct="1">
              <a:buFont typeface="Wingdings" pitchFamily="2" charset="2"/>
              <a:buNone/>
              <a:defRPr/>
            </a:pPr>
            <a:endParaRPr lang="zh-CN" altLang="en-US" sz="1200" dirty="0" smtClean="0">
              <a:solidFill>
                <a:srgbClr val="0000CC"/>
              </a:solidFill>
              <a:latin typeface="黑体" pitchFamily="2" charset="-122"/>
              <a:ea typeface="黑体" pitchFamily="2" charset="-122"/>
            </a:endParaRPr>
          </a:p>
          <a:p>
            <a:pPr eaLnBrk="1" hangingPunct="1">
              <a:buFont typeface="Wingdings" pitchFamily="2" charset="2"/>
              <a:buNone/>
              <a:defRPr/>
            </a:pPr>
            <a:r>
              <a:rPr lang="zh-CN" altLang="en-US" dirty="0" smtClean="0">
                <a:solidFill>
                  <a:srgbClr val="0000CC"/>
                </a:solidFill>
                <a:latin typeface="黑体" pitchFamily="2" charset="-122"/>
                <a:ea typeface="黑体" pitchFamily="2" charset="-122"/>
              </a:rPr>
              <a:t>    三、金属的防蚀</a:t>
            </a:r>
            <a:endParaRPr lang="zh-CN" altLang="en-US" sz="2800" dirty="0" smtClean="0">
              <a:solidFill>
                <a:srgbClr val="0000CC"/>
              </a:solidFill>
              <a:latin typeface="黑体" pitchFamily="2" charset="-122"/>
              <a:ea typeface="黑体" pitchFamily="2" charset="-122"/>
            </a:endParaRPr>
          </a:p>
        </p:txBody>
      </p:sp>
      <p:sp>
        <p:nvSpPr>
          <p:cNvPr id="651267" name="AutoShape 4">
            <a:hlinkClick r:id="rId2" action="ppaction://hlinksldjump" highlightClick="1"/>
          </p:cNvPr>
          <p:cNvSpPr>
            <a:spLocks noChangeArrowheads="1"/>
          </p:cNvSpPr>
          <p:nvPr/>
        </p:nvSpPr>
        <p:spPr bwMode="auto">
          <a:xfrm>
            <a:off x="7467600" y="6019800"/>
            <a:ext cx="609600" cy="533400"/>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33826"/>
                                        </p:tgtEl>
                                        <p:attrNameLst>
                                          <p:attrName>style.visibility</p:attrName>
                                        </p:attrNameLst>
                                      </p:cBhvr>
                                      <p:to>
                                        <p:strVal val="visible"/>
                                      </p:to>
                                    </p:set>
                                    <p:animEffect transition="in" filter="dissolve">
                                      <p:cBhvr>
                                        <p:cTn id="7" dur="500"/>
                                        <p:tgtEl>
                                          <p:spTgt spid="3338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3827">
                                            <p:txEl>
                                              <p:pRg st="0" end="0"/>
                                            </p:txEl>
                                          </p:spTgt>
                                        </p:tgtEl>
                                        <p:attrNameLst>
                                          <p:attrName>style.visibility</p:attrName>
                                        </p:attrNameLst>
                                      </p:cBhvr>
                                      <p:to>
                                        <p:strVal val="visible"/>
                                      </p:to>
                                    </p:set>
                                    <p:animEffect transition="in" filter="dissolve">
                                      <p:cBhvr>
                                        <p:cTn id="12" dur="500"/>
                                        <p:tgtEl>
                                          <p:spTgt spid="3338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3827">
                                            <p:txEl>
                                              <p:pRg st="1" end="1"/>
                                            </p:txEl>
                                          </p:spTgt>
                                        </p:tgtEl>
                                        <p:attrNameLst>
                                          <p:attrName>style.visibility</p:attrName>
                                        </p:attrNameLst>
                                      </p:cBhvr>
                                      <p:to>
                                        <p:strVal val="visible"/>
                                      </p:to>
                                    </p:set>
                                    <p:animEffect transition="in" filter="dissolve">
                                      <p:cBhvr>
                                        <p:cTn id="17" dur="500"/>
                                        <p:tgtEl>
                                          <p:spTgt spid="33382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33827">
                                            <p:txEl>
                                              <p:pRg st="2" end="2"/>
                                            </p:txEl>
                                          </p:spTgt>
                                        </p:tgtEl>
                                        <p:attrNameLst>
                                          <p:attrName>style.visibility</p:attrName>
                                        </p:attrNameLst>
                                      </p:cBhvr>
                                      <p:to>
                                        <p:strVal val="visible"/>
                                      </p:to>
                                    </p:set>
                                    <p:animEffect transition="in" filter="dissolve">
                                      <p:cBhvr>
                                        <p:cTn id="22" dur="500"/>
                                        <p:tgtEl>
                                          <p:spTgt spid="33382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3827">
                                            <p:txEl>
                                              <p:pRg st="4" end="4"/>
                                            </p:txEl>
                                          </p:spTgt>
                                        </p:tgtEl>
                                        <p:attrNameLst>
                                          <p:attrName>style.visibility</p:attrName>
                                        </p:attrNameLst>
                                      </p:cBhvr>
                                      <p:to>
                                        <p:strVal val="visible"/>
                                      </p:to>
                                    </p:set>
                                    <p:animEffect transition="in" filter="dissolve">
                                      <p:cBhvr>
                                        <p:cTn id="27" dur="500"/>
                                        <p:tgtEl>
                                          <p:spTgt spid="33382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33827">
                                            <p:txEl>
                                              <p:pRg st="6" end="6"/>
                                            </p:txEl>
                                          </p:spTgt>
                                        </p:tgtEl>
                                        <p:attrNameLst>
                                          <p:attrName>style.visibility</p:attrName>
                                        </p:attrNameLst>
                                      </p:cBhvr>
                                      <p:to>
                                        <p:strVal val="visible"/>
                                      </p:to>
                                    </p:set>
                                    <p:animEffect transition="in" filter="dissolve">
                                      <p:cBhvr>
                                        <p:cTn id="32" dur="500"/>
                                        <p:tgtEl>
                                          <p:spTgt spid="33382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33827">
                                            <p:txEl>
                                              <p:pRg st="8" end="8"/>
                                            </p:txEl>
                                          </p:spTgt>
                                        </p:tgtEl>
                                        <p:attrNameLst>
                                          <p:attrName>style.visibility</p:attrName>
                                        </p:attrNameLst>
                                      </p:cBhvr>
                                      <p:to>
                                        <p:strVal val="visible"/>
                                      </p:to>
                                    </p:set>
                                    <p:animEffect transition="in" filter="dissolve">
                                      <p:cBhvr>
                                        <p:cTn id="37" dur="500"/>
                                        <p:tgtEl>
                                          <p:spTgt spid="33382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6" grpId="0"/>
      <p:bldP spid="333827" grpId="0" build="p"/>
    </p:bldLst>
  </p:timing>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4066" name="Rectangle 2"/>
          <p:cNvSpPr>
            <a:spLocks noGrp="1" noChangeArrowheads="1"/>
          </p:cNvSpPr>
          <p:nvPr>
            <p:ph type="title" idx="4294967295"/>
          </p:nvPr>
        </p:nvSpPr>
        <p:spPr>
          <a:xfrm>
            <a:off x="323528" y="476250"/>
            <a:ext cx="7772400" cy="1143000"/>
          </a:xfrm>
        </p:spPr>
        <p:txBody>
          <a:bodyPr anchorCtr="1"/>
          <a:lstStyle/>
          <a:p>
            <a:pPr eaLnBrk="1" hangingPunct="1">
              <a:defRPr/>
            </a:pPr>
            <a:r>
              <a:rPr lang="zh-CN" altLang="en-US" dirty="0" smtClean="0">
                <a:solidFill>
                  <a:srgbClr val="0000CC"/>
                </a:solidFill>
                <a:effectLst>
                  <a:outerShdw blurRad="38100" dist="38100" dir="2700000" algn="tl">
                    <a:srgbClr val="C0C0C0"/>
                  </a:outerShdw>
                </a:effectLst>
              </a:rPr>
              <a:t>一、化学腐蚀</a:t>
            </a:r>
          </a:p>
        </p:txBody>
      </p:sp>
      <p:sp>
        <p:nvSpPr>
          <p:cNvPr id="344067" name="Rectangle 3"/>
          <p:cNvSpPr>
            <a:spLocks noGrp="1" noChangeArrowheads="1"/>
          </p:cNvSpPr>
          <p:nvPr>
            <p:ph type="body" idx="4294967295"/>
          </p:nvPr>
        </p:nvSpPr>
        <p:spPr/>
        <p:txBody>
          <a:bodyPr/>
          <a:lstStyle/>
          <a:p>
            <a:pPr eaLnBrk="1" hangingPunct="1">
              <a:buFont typeface="Wingdings" pitchFamily="2" charset="2"/>
              <a:buNone/>
              <a:defRPr/>
            </a:pPr>
            <a:r>
              <a:rPr lang="en-US" altLang="zh-CN" sz="2800" smtClean="0">
                <a:solidFill>
                  <a:srgbClr val="000000"/>
                </a:solidFill>
                <a:effectLst>
                  <a:outerShdw blurRad="38100" dist="38100" dir="2700000" algn="tl">
                    <a:srgbClr val="C0C0C0"/>
                  </a:outerShdw>
                </a:effectLst>
              </a:rPr>
              <a:t>   </a:t>
            </a:r>
            <a:r>
              <a:rPr lang="zh-CN" altLang="en-US" sz="2800" smtClean="0">
                <a:solidFill>
                  <a:srgbClr val="0000CC"/>
                </a:solidFill>
                <a:latin typeface="黑体" pitchFamily="2" charset="-122"/>
                <a:ea typeface="黑体" pitchFamily="2" charset="-122"/>
              </a:rPr>
              <a:t>单纯由化学作用而引起的腐蚀称为化学腐蚀。</a:t>
            </a:r>
          </a:p>
          <a:p>
            <a:pPr eaLnBrk="1" hangingPunct="1">
              <a:buFont typeface="Wingdings" pitchFamily="2" charset="2"/>
              <a:buNone/>
              <a:defRPr/>
            </a:pPr>
            <a:r>
              <a:rPr lang="zh-CN" altLang="en-US" sz="2800" smtClean="0">
                <a:solidFill>
                  <a:schemeClr val="tx2"/>
                </a:solidFill>
                <a:latin typeface="黑体" pitchFamily="2" charset="-122"/>
                <a:ea typeface="黑体" pitchFamily="2" charset="-122"/>
              </a:rPr>
              <a:t>      </a:t>
            </a:r>
            <a:r>
              <a:rPr lang="zh-CN" altLang="en-US" sz="2800" smtClean="0">
                <a:solidFill>
                  <a:srgbClr val="CC3300"/>
                </a:solidFill>
                <a:latin typeface="黑体" pitchFamily="2" charset="-122"/>
                <a:ea typeface="黑体" pitchFamily="2" charset="-122"/>
              </a:rPr>
              <a:t>例：金属与空气中的氧、氯、硫化氢等气体的作用；银在碘蒸气中的反应。</a:t>
            </a:r>
          </a:p>
          <a:p>
            <a:pPr eaLnBrk="1" hangingPunct="1">
              <a:buFont typeface="Wingdings" pitchFamily="2" charset="2"/>
              <a:buNone/>
              <a:defRPr/>
            </a:pPr>
            <a:endParaRPr lang="zh-CN" altLang="en-US" sz="1200" smtClean="0">
              <a:solidFill>
                <a:srgbClr val="FFFF66"/>
              </a:solidFill>
              <a:latin typeface="黑体" pitchFamily="2" charset="-122"/>
              <a:ea typeface="黑体" pitchFamily="2" charset="-122"/>
            </a:endParaRPr>
          </a:p>
          <a:p>
            <a:pPr eaLnBrk="1" hangingPunct="1">
              <a:buFont typeface="Wingdings" pitchFamily="2" charset="2"/>
              <a:buNone/>
              <a:defRPr/>
            </a:pPr>
            <a:r>
              <a:rPr lang="zh-CN" altLang="en-US" sz="2800" smtClean="0">
                <a:solidFill>
                  <a:schemeClr val="tx2"/>
                </a:solidFill>
                <a:latin typeface="黑体" pitchFamily="2" charset="-122"/>
                <a:ea typeface="黑体" pitchFamily="2" charset="-122"/>
              </a:rPr>
              <a:t>  </a:t>
            </a:r>
            <a:r>
              <a:rPr lang="zh-CN" altLang="en-US" sz="2800" smtClean="0">
                <a:solidFill>
                  <a:srgbClr val="D60093"/>
                </a:solidFill>
                <a:latin typeface="黑体" pitchFamily="2" charset="-122"/>
                <a:ea typeface="黑体" pitchFamily="2" charset="-122"/>
              </a:rPr>
              <a:t>特点：</a:t>
            </a:r>
          </a:p>
          <a:p>
            <a:pPr eaLnBrk="1" hangingPunct="1">
              <a:buFont typeface="Wingdings" pitchFamily="2" charset="2"/>
              <a:buNone/>
              <a:defRPr/>
            </a:pPr>
            <a:r>
              <a:rPr lang="zh-CN" altLang="en-US" sz="2800" smtClean="0">
                <a:solidFill>
                  <a:srgbClr val="0000CC"/>
                </a:solidFill>
                <a:latin typeface="黑体" pitchFamily="2" charset="-122"/>
                <a:ea typeface="黑体" pitchFamily="2" charset="-122"/>
              </a:rPr>
              <a:t>    腐蚀过程中无电流产生，腐蚀产物直接生成在腐蚀性介质接触的金属表面。</a:t>
            </a:r>
            <a:r>
              <a:rPr lang="zh-CN" altLang="en-US" sz="2800" smtClean="0">
                <a:solidFill>
                  <a:schemeClr val="tx2"/>
                </a:solidFill>
                <a:latin typeface="黑体" pitchFamily="2" charset="-122"/>
                <a:ea typeface="黑体" pitchFamily="2" charset="-122"/>
              </a:rPr>
              <a:t> </a:t>
            </a:r>
            <a:r>
              <a:rPr lang="zh-CN" altLang="en-US" smtClean="0">
                <a:solidFill>
                  <a:schemeClr val="tx2"/>
                </a:solidFill>
                <a:latin typeface="黑体" pitchFamily="2" charset="-122"/>
                <a:ea typeface="黑体" pitchFamily="2" charset="-122"/>
              </a:rPr>
              <a:t/>
            </a:r>
            <a:br>
              <a:rPr lang="zh-CN" altLang="en-US" smtClean="0">
                <a:solidFill>
                  <a:schemeClr val="tx2"/>
                </a:solidFill>
                <a:latin typeface="黑体" pitchFamily="2" charset="-122"/>
                <a:ea typeface="黑体" pitchFamily="2" charset="-122"/>
              </a:rPr>
            </a:br>
            <a:endParaRPr lang="zh-CN" altLang="en-US" smtClean="0">
              <a:solidFill>
                <a:schemeClr val="tx2"/>
              </a:solidFill>
              <a:latin typeface="黑体" pitchFamily="2" charset="-122"/>
              <a:ea typeface="黑体" pitchFamily="2" charset="-122"/>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44066"/>
                                        </p:tgtEl>
                                        <p:attrNameLst>
                                          <p:attrName>style.visibility</p:attrName>
                                        </p:attrNameLst>
                                      </p:cBhvr>
                                      <p:to>
                                        <p:strVal val="visible"/>
                                      </p:to>
                                    </p:set>
                                    <p:animEffect transition="in" filter="dissolve">
                                      <p:cBhvr>
                                        <p:cTn id="7" dur="500"/>
                                        <p:tgtEl>
                                          <p:spTgt spid="34406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4067">
                                            <p:txEl>
                                              <p:pRg st="0" end="0"/>
                                            </p:txEl>
                                          </p:spTgt>
                                        </p:tgtEl>
                                        <p:attrNameLst>
                                          <p:attrName>style.visibility</p:attrName>
                                        </p:attrNameLst>
                                      </p:cBhvr>
                                      <p:to>
                                        <p:strVal val="visible"/>
                                      </p:to>
                                    </p:set>
                                    <p:animEffect transition="in" filter="dissolve">
                                      <p:cBhvr>
                                        <p:cTn id="12" dur="500"/>
                                        <p:tgtEl>
                                          <p:spTgt spid="34406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44067">
                                            <p:txEl>
                                              <p:pRg st="1" end="1"/>
                                            </p:txEl>
                                          </p:spTgt>
                                        </p:tgtEl>
                                        <p:attrNameLst>
                                          <p:attrName>style.visibility</p:attrName>
                                        </p:attrNameLst>
                                      </p:cBhvr>
                                      <p:to>
                                        <p:strVal val="visible"/>
                                      </p:to>
                                    </p:set>
                                    <p:animEffect transition="in" filter="dissolve">
                                      <p:cBhvr>
                                        <p:cTn id="17" dur="500"/>
                                        <p:tgtEl>
                                          <p:spTgt spid="34406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44067">
                                            <p:txEl>
                                              <p:pRg st="3" end="3"/>
                                            </p:txEl>
                                          </p:spTgt>
                                        </p:tgtEl>
                                        <p:attrNameLst>
                                          <p:attrName>style.visibility</p:attrName>
                                        </p:attrNameLst>
                                      </p:cBhvr>
                                      <p:to>
                                        <p:strVal val="visible"/>
                                      </p:to>
                                    </p:set>
                                    <p:animEffect transition="in" filter="dissolve">
                                      <p:cBhvr>
                                        <p:cTn id="22" dur="500"/>
                                        <p:tgtEl>
                                          <p:spTgt spid="3440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44067">
                                            <p:txEl>
                                              <p:pRg st="4" end="4"/>
                                            </p:txEl>
                                          </p:spTgt>
                                        </p:tgtEl>
                                        <p:attrNameLst>
                                          <p:attrName>style.visibility</p:attrName>
                                        </p:attrNameLst>
                                      </p:cBhvr>
                                      <p:to>
                                        <p:strVal val="visible"/>
                                      </p:to>
                                    </p:set>
                                    <p:animEffect transition="in" filter="dissolve">
                                      <p:cBhvr>
                                        <p:cTn id="27" dur="500"/>
                                        <p:tgtEl>
                                          <p:spTgt spid="3440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6" grpId="0"/>
      <p:bldP spid="344067" grpId="0" build="p"/>
    </p:bldLst>
  </p:timing>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5090" name="Rectangle 2"/>
          <p:cNvSpPr>
            <a:spLocks noGrp="1" noChangeArrowheads="1"/>
          </p:cNvSpPr>
          <p:nvPr>
            <p:ph type="title" idx="4294967295"/>
          </p:nvPr>
        </p:nvSpPr>
        <p:spPr>
          <a:xfrm>
            <a:off x="611188" y="404813"/>
            <a:ext cx="7772400" cy="1130300"/>
          </a:xfrm>
        </p:spPr>
        <p:txBody>
          <a:bodyPr anchorCtr="1"/>
          <a:lstStyle/>
          <a:p>
            <a:pPr algn="just" eaLnBrk="1" hangingPunct="1"/>
            <a:r>
              <a:rPr lang="zh-CN" altLang="en-US" sz="4000" smtClean="0">
                <a:solidFill>
                  <a:srgbClr val="0000CC"/>
                </a:solidFill>
                <a:ea typeface="黑体" pitchFamily="2" charset="-122"/>
              </a:rPr>
              <a:t>影响因素：</a:t>
            </a:r>
          </a:p>
        </p:txBody>
      </p:sp>
      <p:sp>
        <p:nvSpPr>
          <p:cNvPr id="345091" name="Rectangle 3"/>
          <p:cNvSpPr>
            <a:spLocks noGrp="1" noChangeArrowheads="1"/>
          </p:cNvSpPr>
          <p:nvPr>
            <p:ph type="body" idx="4294967295"/>
          </p:nvPr>
        </p:nvSpPr>
        <p:spPr>
          <a:xfrm>
            <a:off x="539750" y="1412875"/>
            <a:ext cx="7772400" cy="647700"/>
          </a:xfrm>
        </p:spPr>
        <p:txBody>
          <a:bodyPr/>
          <a:lstStyle/>
          <a:p>
            <a:pPr algn="just" eaLnBrk="1" hangingPunct="1">
              <a:buFont typeface="Wingdings" pitchFamily="2" charset="2"/>
              <a:buNone/>
            </a:pPr>
            <a:r>
              <a:rPr lang="zh-CN" altLang="en-US" smtClean="0">
                <a:solidFill>
                  <a:srgbClr val="0000CC"/>
                </a:solidFill>
                <a:latin typeface="黑体" pitchFamily="2" charset="-122"/>
                <a:ea typeface="黑体" pitchFamily="2" charset="-122"/>
              </a:rPr>
              <a:t>金属的本性、腐蚀介质的浓度和温度。</a:t>
            </a:r>
          </a:p>
        </p:txBody>
      </p:sp>
      <p:sp>
        <p:nvSpPr>
          <p:cNvPr id="631817" name="AutoShape 4">
            <a:hlinkClick r:id="rId3" action="ppaction://hlinksldjump" highlightClick="1"/>
          </p:cNvPr>
          <p:cNvSpPr>
            <a:spLocks noChangeArrowheads="1"/>
          </p:cNvSpPr>
          <p:nvPr/>
        </p:nvSpPr>
        <p:spPr bwMode="auto">
          <a:xfrm>
            <a:off x="8388350" y="908050"/>
            <a:ext cx="609600" cy="576263"/>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345093" name="Rectangle 5"/>
          <p:cNvSpPr>
            <a:spLocks noChangeArrowheads="1"/>
          </p:cNvSpPr>
          <p:nvPr/>
        </p:nvSpPr>
        <p:spPr bwMode="auto">
          <a:xfrm>
            <a:off x="395288" y="2133600"/>
            <a:ext cx="8424862" cy="936625"/>
          </a:xfrm>
          <a:prstGeom prst="rect">
            <a:avLst/>
          </a:prstGeom>
          <a:noFill/>
          <a:ln w="9525">
            <a:noFill/>
            <a:miter lim="800000"/>
            <a:headEnd/>
            <a:tailEnd/>
          </a:ln>
          <a:effectLst/>
        </p:spPr>
        <p:txBody>
          <a:bodyPr/>
          <a:lstStyle/>
          <a:p>
            <a:pPr marL="342900" indent="-342900" algn="just">
              <a:spcBef>
                <a:spcPct val="20000"/>
              </a:spcBef>
              <a:buClr>
                <a:schemeClr val="hlink"/>
              </a:buClr>
              <a:buSzPct val="60000"/>
              <a:buFont typeface="Wingdings" pitchFamily="2" charset="2"/>
              <a:buNone/>
              <a:defRPr/>
            </a:pPr>
            <a:r>
              <a:rPr lang="en-US" altLang="zh-CN" sz="2800">
                <a:solidFill>
                  <a:srgbClr val="0000CC"/>
                </a:solidFill>
                <a:effectLst>
                  <a:outerShdw blurRad="38100" dist="38100" dir="2700000" algn="tl">
                    <a:srgbClr val="C0C0C0"/>
                  </a:outerShdw>
                </a:effectLst>
                <a:latin typeface="Verdana" pitchFamily="34" charset="0"/>
              </a:rPr>
              <a:t>           </a:t>
            </a:r>
            <a:r>
              <a:rPr lang="zh-CN" altLang="en-US" sz="3200">
                <a:solidFill>
                  <a:srgbClr val="0000CC"/>
                </a:solidFill>
                <a:latin typeface="黑体" pitchFamily="2" charset="-122"/>
                <a:ea typeface="黑体" pitchFamily="2" charset="-122"/>
              </a:rPr>
              <a:t>铁在</a:t>
            </a:r>
            <a:r>
              <a:rPr lang="en-US" altLang="zh-CN" sz="3200">
                <a:solidFill>
                  <a:srgbClr val="0000CC"/>
                </a:solidFill>
                <a:latin typeface="黑体" pitchFamily="2" charset="-122"/>
                <a:ea typeface="黑体" pitchFamily="2" charset="-122"/>
              </a:rPr>
              <a:t>800</a:t>
            </a:r>
            <a:r>
              <a:rPr lang="en-US" altLang="zh-CN" sz="3200">
                <a:solidFill>
                  <a:srgbClr val="0000CC"/>
                </a:solidFill>
                <a:latin typeface="Batang"/>
                <a:ea typeface="Batang"/>
                <a:cs typeface="Batang"/>
              </a:rPr>
              <a:t>∼</a:t>
            </a:r>
            <a:r>
              <a:rPr lang="en-US" altLang="zh-CN" sz="3200">
                <a:solidFill>
                  <a:srgbClr val="0000CC"/>
                </a:solidFill>
                <a:latin typeface="黑体" pitchFamily="2" charset="-122"/>
                <a:ea typeface="黑体" pitchFamily="2" charset="-122"/>
              </a:rPr>
              <a:t>1000℃</a:t>
            </a:r>
            <a:r>
              <a:rPr lang="zh-CN" altLang="en-US" sz="3200">
                <a:solidFill>
                  <a:srgbClr val="0000CC"/>
                </a:solidFill>
                <a:latin typeface="黑体" pitchFamily="2" charset="-122"/>
                <a:ea typeface="黑体" pitchFamily="2" charset="-122"/>
              </a:rPr>
              <a:t>时显著氧化，生成的氧化皮，并发生脱碳现象。</a:t>
            </a:r>
            <a:r>
              <a:rPr lang="zh-CN" altLang="en-US" sz="2800">
                <a:solidFill>
                  <a:srgbClr val="0000CC"/>
                </a:solidFill>
                <a:latin typeface="黑体" pitchFamily="2" charset="-122"/>
                <a:ea typeface="黑体" pitchFamily="2" charset="-122"/>
              </a:rPr>
              <a:t>       </a:t>
            </a:r>
          </a:p>
        </p:txBody>
      </p:sp>
      <p:graphicFrame>
        <p:nvGraphicFramePr>
          <p:cNvPr id="631814" name="Object 8"/>
          <p:cNvGraphicFramePr>
            <a:graphicFrameLocks noChangeAspect="1"/>
          </p:cNvGraphicFramePr>
          <p:nvPr/>
        </p:nvGraphicFramePr>
        <p:xfrm>
          <a:off x="4284663" y="3429000"/>
          <a:ext cx="4464050" cy="2949575"/>
        </p:xfrm>
        <a:graphic>
          <a:graphicData uri="http://schemas.openxmlformats.org/presentationml/2006/ole">
            <mc:AlternateContent xmlns:mc="http://schemas.openxmlformats.org/markup-compatibility/2006">
              <mc:Choice xmlns:v="urn:schemas-microsoft-com:vml" Requires="v">
                <p:oleObj spid="_x0000_s631934" name="Flash Movie" r:id="rId4" imgW="4732560" imgH="2079000" progId="">
                  <p:embed/>
                </p:oleObj>
              </mc:Choice>
              <mc:Fallback>
                <p:oleObj name="Flash Movie" r:id="rId4" imgW="4732560" imgH="2079000" progId="">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3429000"/>
                        <a:ext cx="4464050" cy="29495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1819" name="Rectangle 9"/>
          <p:cNvSpPr>
            <a:spLocks noChangeArrowheads="1"/>
          </p:cNvSpPr>
          <p:nvPr/>
        </p:nvSpPr>
        <p:spPr bwMode="auto">
          <a:xfrm>
            <a:off x="179388" y="3716338"/>
            <a:ext cx="4032250" cy="1373187"/>
          </a:xfrm>
          <a:prstGeom prst="rect">
            <a:avLst/>
          </a:prstGeom>
          <a:noFill/>
          <a:ln w="9525">
            <a:noFill/>
            <a:miter lim="800000"/>
            <a:headEnd/>
            <a:tailEnd/>
          </a:ln>
        </p:spPr>
        <p:txBody>
          <a:bodyPr>
            <a:spAutoFit/>
          </a:bodyPr>
          <a:lstStyle/>
          <a:p>
            <a:r>
              <a:rPr kumimoji="1" lang="en-US" altLang="zh-CN" sz="2800">
                <a:solidFill>
                  <a:srgbClr val="CC3300"/>
                </a:solidFill>
                <a:latin typeface="Times New Roman" pitchFamily="18" charset="0"/>
              </a:rPr>
              <a:t>Fe</a:t>
            </a:r>
            <a:r>
              <a:rPr kumimoji="1" lang="en-US" altLang="zh-CN" sz="2800" baseline="-25000">
                <a:solidFill>
                  <a:srgbClr val="CC3300"/>
                </a:solidFill>
                <a:latin typeface="Times New Roman" pitchFamily="18" charset="0"/>
              </a:rPr>
              <a:t>3</a:t>
            </a:r>
            <a:r>
              <a:rPr kumimoji="1" lang="en-US" altLang="zh-CN" sz="2800">
                <a:solidFill>
                  <a:srgbClr val="CC3300"/>
                </a:solidFill>
                <a:latin typeface="Times New Roman" pitchFamily="18" charset="0"/>
              </a:rPr>
              <a:t>C+O</a:t>
            </a:r>
            <a:r>
              <a:rPr kumimoji="1" lang="en-US" altLang="zh-CN" sz="2800" baseline="-25000">
                <a:solidFill>
                  <a:srgbClr val="CC3300"/>
                </a:solidFill>
                <a:latin typeface="Times New Roman" pitchFamily="18" charset="0"/>
              </a:rPr>
              <a:t>2</a:t>
            </a:r>
            <a:r>
              <a:rPr kumimoji="1" lang="en-US" altLang="zh-CN" sz="2800">
                <a:solidFill>
                  <a:srgbClr val="CC3300"/>
                </a:solidFill>
                <a:latin typeface="Times New Roman" pitchFamily="18" charset="0"/>
              </a:rPr>
              <a:t>= 3Fe</a:t>
            </a:r>
            <a:r>
              <a:rPr kumimoji="1" lang="zh-CN" altLang="en-US" sz="2800">
                <a:solidFill>
                  <a:srgbClr val="CC3300"/>
                </a:solidFill>
                <a:latin typeface="Times New Roman" pitchFamily="18" charset="0"/>
              </a:rPr>
              <a:t>＋</a:t>
            </a:r>
            <a:r>
              <a:rPr kumimoji="1" lang="en-US" altLang="zh-CN" sz="2800">
                <a:solidFill>
                  <a:srgbClr val="CC3300"/>
                </a:solidFill>
                <a:latin typeface="Times New Roman" pitchFamily="18" charset="0"/>
              </a:rPr>
              <a:t>CO</a:t>
            </a:r>
            <a:r>
              <a:rPr kumimoji="1" lang="en-US" altLang="zh-CN" sz="2800" baseline="-25000">
                <a:solidFill>
                  <a:srgbClr val="CC3300"/>
                </a:solidFill>
                <a:latin typeface="Times New Roman" pitchFamily="18" charset="0"/>
              </a:rPr>
              <a:t>2</a:t>
            </a:r>
          </a:p>
          <a:p>
            <a:r>
              <a:rPr kumimoji="1" lang="en-US" altLang="zh-CN" sz="2800">
                <a:solidFill>
                  <a:srgbClr val="CC3300"/>
                </a:solidFill>
                <a:latin typeface="Times New Roman" pitchFamily="18" charset="0"/>
              </a:rPr>
              <a:t>Fe</a:t>
            </a:r>
            <a:r>
              <a:rPr kumimoji="1" lang="en-US" altLang="zh-CN" sz="2800" baseline="-25000">
                <a:solidFill>
                  <a:srgbClr val="CC3300"/>
                </a:solidFill>
                <a:latin typeface="Times New Roman" pitchFamily="18" charset="0"/>
              </a:rPr>
              <a:t>3</a:t>
            </a:r>
            <a:r>
              <a:rPr kumimoji="1" lang="en-US" altLang="zh-CN" sz="2800">
                <a:solidFill>
                  <a:srgbClr val="CC3300"/>
                </a:solidFill>
                <a:latin typeface="Times New Roman" pitchFamily="18" charset="0"/>
              </a:rPr>
              <a:t>C+CO</a:t>
            </a:r>
            <a:r>
              <a:rPr kumimoji="1" lang="en-US" altLang="zh-CN" sz="2800" baseline="-25000">
                <a:solidFill>
                  <a:srgbClr val="CC3300"/>
                </a:solidFill>
                <a:latin typeface="Times New Roman" pitchFamily="18" charset="0"/>
              </a:rPr>
              <a:t>2</a:t>
            </a:r>
            <a:r>
              <a:rPr kumimoji="1" lang="en-US" altLang="zh-CN" sz="2800">
                <a:solidFill>
                  <a:srgbClr val="CC3300"/>
                </a:solidFill>
                <a:latin typeface="Times New Roman" pitchFamily="18" charset="0"/>
              </a:rPr>
              <a:t>= 3Fe</a:t>
            </a:r>
            <a:r>
              <a:rPr kumimoji="1" lang="zh-CN" altLang="en-US" sz="2800">
                <a:solidFill>
                  <a:srgbClr val="CC3300"/>
                </a:solidFill>
                <a:latin typeface="Times New Roman" pitchFamily="18" charset="0"/>
              </a:rPr>
              <a:t>＋</a:t>
            </a:r>
            <a:r>
              <a:rPr kumimoji="1" lang="en-US" altLang="zh-CN" sz="2800">
                <a:solidFill>
                  <a:srgbClr val="CC3300"/>
                </a:solidFill>
                <a:latin typeface="Times New Roman" pitchFamily="18" charset="0"/>
              </a:rPr>
              <a:t>2CO</a:t>
            </a:r>
          </a:p>
          <a:p>
            <a:r>
              <a:rPr kumimoji="1" lang="en-US" altLang="zh-CN" sz="2800">
                <a:solidFill>
                  <a:srgbClr val="CC3300"/>
                </a:solidFill>
                <a:latin typeface="Times New Roman" pitchFamily="18" charset="0"/>
              </a:rPr>
              <a:t>Fe</a:t>
            </a:r>
            <a:r>
              <a:rPr kumimoji="1" lang="en-US" altLang="zh-CN" sz="2800" baseline="-25000">
                <a:solidFill>
                  <a:srgbClr val="CC3300"/>
                </a:solidFill>
                <a:latin typeface="Times New Roman" pitchFamily="18" charset="0"/>
              </a:rPr>
              <a:t>3</a:t>
            </a:r>
            <a:r>
              <a:rPr kumimoji="1" lang="en-US" altLang="zh-CN" sz="2800">
                <a:solidFill>
                  <a:srgbClr val="CC3300"/>
                </a:solidFill>
                <a:latin typeface="Times New Roman" pitchFamily="18" charset="0"/>
              </a:rPr>
              <a:t>C+H</a:t>
            </a:r>
            <a:r>
              <a:rPr kumimoji="1" lang="en-US" altLang="zh-CN" sz="2800" baseline="-25000">
                <a:solidFill>
                  <a:srgbClr val="CC3300"/>
                </a:solidFill>
                <a:latin typeface="Times New Roman" pitchFamily="18" charset="0"/>
              </a:rPr>
              <a:t>2</a:t>
            </a:r>
            <a:r>
              <a:rPr kumimoji="1" lang="en-US" altLang="zh-CN" sz="2800">
                <a:solidFill>
                  <a:srgbClr val="CC3300"/>
                </a:solidFill>
                <a:latin typeface="Times New Roman" pitchFamily="18" charset="0"/>
              </a:rPr>
              <a:t>O= 3Fe</a:t>
            </a:r>
            <a:r>
              <a:rPr kumimoji="1" lang="zh-CN" altLang="en-US" sz="2800">
                <a:solidFill>
                  <a:srgbClr val="CC3300"/>
                </a:solidFill>
                <a:latin typeface="Times New Roman" pitchFamily="18" charset="0"/>
              </a:rPr>
              <a:t>＋</a:t>
            </a:r>
            <a:r>
              <a:rPr kumimoji="1" lang="en-US" altLang="zh-CN" sz="2800">
                <a:solidFill>
                  <a:srgbClr val="CC3300"/>
                </a:solidFill>
                <a:latin typeface="Times New Roman" pitchFamily="18" charset="0"/>
              </a:rPr>
              <a:t>CO+H</a:t>
            </a:r>
            <a:r>
              <a:rPr kumimoji="1" lang="en-US" altLang="zh-CN" sz="2800" baseline="-25000">
                <a:solidFill>
                  <a:srgbClr val="CC3300"/>
                </a:solidFill>
                <a:latin typeface="Times New Roman" pitchFamily="18" charset="0"/>
              </a:rPr>
              <a:t>2</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45090"/>
                                        </p:tgtEl>
                                        <p:attrNameLst>
                                          <p:attrName>style.visibility</p:attrName>
                                        </p:attrNameLst>
                                      </p:cBhvr>
                                      <p:to>
                                        <p:strVal val="visible"/>
                                      </p:to>
                                    </p:set>
                                    <p:animEffect transition="in" filter="dissolve">
                                      <p:cBhvr>
                                        <p:cTn id="7" dur="500"/>
                                        <p:tgtEl>
                                          <p:spTgt spid="3450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5091">
                                            <p:txEl>
                                              <p:pRg st="0" end="0"/>
                                            </p:txEl>
                                          </p:spTgt>
                                        </p:tgtEl>
                                        <p:attrNameLst>
                                          <p:attrName>style.visibility</p:attrName>
                                        </p:attrNameLst>
                                      </p:cBhvr>
                                      <p:to>
                                        <p:strVal val="visible"/>
                                      </p:to>
                                    </p:set>
                                    <p:animEffect transition="in" filter="dissolve">
                                      <p:cBhvr>
                                        <p:cTn id="12" dur="500"/>
                                        <p:tgtEl>
                                          <p:spTgt spid="3450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0" grpId="0"/>
      <p:bldP spid="345091" grpId="0" build="p"/>
    </p:bldLst>
  </p:timing>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7250" name="Rectangle 2"/>
          <p:cNvSpPr>
            <a:spLocks noGrp="1" noChangeArrowheads="1"/>
          </p:cNvSpPr>
          <p:nvPr>
            <p:ph type="title" idx="4294967295"/>
          </p:nvPr>
        </p:nvSpPr>
        <p:spPr>
          <a:xfrm>
            <a:off x="755650" y="1052513"/>
            <a:ext cx="5483225" cy="1139825"/>
          </a:xfrm>
        </p:spPr>
        <p:txBody>
          <a:bodyPr anchorCtr="1"/>
          <a:lstStyle/>
          <a:p>
            <a:pPr eaLnBrk="1" hangingPunct="1"/>
            <a:r>
              <a:rPr lang="zh-CN" altLang="en-US" sz="4000" smtClean="0">
                <a:solidFill>
                  <a:srgbClr val="0000CC"/>
                </a:solidFill>
                <a:ea typeface="黑体" pitchFamily="2" charset="-122"/>
              </a:rPr>
              <a:t>二、电化学腐蚀</a:t>
            </a:r>
          </a:p>
        </p:txBody>
      </p:sp>
      <p:sp>
        <p:nvSpPr>
          <p:cNvPr id="437251" name="Rectangle 3"/>
          <p:cNvSpPr>
            <a:spLocks noGrp="1" noChangeArrowheads="1"/>
          </p:cNvSpPr>
          <p:nvPr>
            <p:ph type="body" idx="4294967295"/>
          </p:nvPr>
        </p:nvSpPr>
        <p:spPr>
          <a:xfrm>
            <a:off x="2195513" y="2870200"/>
            <a:ext cx="4176712" cy="2779713"/>
          </a:xfrm>
        </p:spPr>
        <p:txBody>
          <a:bodyPr/>
          <a:lstStyle/>
          <a:p>
            <a:pPr eaLnBrk="1" hangingPunct="1">
              <a:buFont typeface="Wingdings" pitchFamily="2" charset="2"/>
              <a:buNone/>
            </a:pPr>
            <a:r>
              <a:rPr lang="en-US" altLang="zh-CN" sz="3600" smtClean="0">
                <a:solidFill>
                  <a:srgbClr val="0000CC"/>
                </a:solidFill>
                <a:latin typeface="黑体" pitchFamily="2" charset="-122"/>
                <a:ea typeface="黑体" pitchFamily="2" charset="-122"/>
              </a:rPr>
              <a:t>1.</a:t>
            </a:r>
            <a:r>
              <a:rPr lang="zh-CN" altLang="en-US" sz="3600" smtClean="0">
                <a:solidFill>
                  <a:srgbClr val="0000CC"/>
                </a:solidFill>
                <a:latin typeface="黑体" pitchFamily="2" charset="-122"/>
                <a:ea typeface="黑体" pitchFamily="2" charset="-122"/>
                <a:hlinkClick r:id="rId2" action="ppaction://hlinksldjump"/>
              </a:rPr>
              <a:t>电化学腐蚀</a:t>
            </a:r>
            <a:endParaRPr lang="zh-CN" altLang="en-US" sz="3600" smtClean="0">
              <a:solidFill>
                <a:srgbClr val="0000CC"/>
              </a:solidFill>
              <a:latin typeface="黑体" pitchFamily="2" charset="-122"/>
              <a:ea typeface="黑体" pitchFamily="2" charset="-122"/>
            </a:endParaRPr>
          </a:p>
          <a:p>
            <a:pPr eaLnBrk="1" hangingPunct="1">
              <a:buFont typeface="Wingdings" pitchFamily="2" charset="2"/>
              <a:buNone/>
            </a:pPr>
            <a:endParaRPr lang="zh-CN" altLang="en-US" sz="2000" smtClean="0">
              <a:solidFill>
                <a:srgbClr val="0000CC"/>
              </a:solidFill>
              <a:latin typeface="黑体" pitchFamily="2" charset="-122"/>
              <a:ea typeface="黑体" pitchFamily="2" charset="-122"/>
            </a:endParaRPr>
          </a:p>
          <a:p>
            <a:pPr eaLnBrk="1" hangingPunct="1">
              <a:buFont typeface="Wingdings" pitchFamily="2" charset="2"/>
              <a:buNone/>
            </a:pPr>
            <a:r>
              <a:rPr lang="en-US" altLang="zh-CN" sz="3600" smtClean="0">
                <a:solidFill>
                  <a:srgbClr val="0000CC"/>
                </a:solidFill>
                <a:latin typeface="黑体" pitchFamily="2" charset="-122"/>
                <a:ea typeface="黑体" pitchFamily="2" charset="-122"/>
              </a:rPr>
              <a:t>2.</a:t>
            </a:r>
            <a:r>
              <a:rPr lang="zh-CN" altLang="en-US" sz="3600" smtClean="0">
                <a:solidFill>
                  <a:srgbClr val="0000CC"/>
                </a:solidFill>
                <a:latin typeface="黑体" pitchFamily="2" charset="-122"/>
                <a:ea typeface="黑体" pitchFamily="2" charset="-122"/>
              </a:rPr>
              <a:t>腐蚀电池分类</a:t>
            </a:r>
          </a:p>
          <a:p>
            <a:pPr eaLnBrk="1" hangingPunct="1">
              <a:buFont typeface="Wingdings" pitchFamily="2" charset="2"/>
              <a:buNone/>
            </a:pPr>
            <a:r>
              <a:rPr lang="zh-CN" altLang="en-US" smtClean="0">
                <a:solidFill>
                  <a:srgbClr val="0000CC"/>
                </a:solidFill>
                <a:latin typeface="黑体" pitchFamily="2" charset="-122"/>
                <a:ea typeface="黑体" pitchFamily="2" charset="-122"/>
              </a:rPr>
              <a:t>    </a:t>
            </a:r>
            <a:r>
              <a:rPr lang="en-US" altLang="zh-CN" smtClean="0">
                <a:solidFill>
                  <a:srgbClr val="0000CC"/>
                </a:solidFill>
                <a:latin typeface="黑体" pitchFamily="2" charset="-122"/>
                <a:ea typeface="黑体" pitchFamily="2" charset="-122"/>
              </a:rPr>
              <a:t>a.</a:t>
            </a:r>
            <a:r>
              <a:rPr lang="zh-CN" altLang="en-US" b="1" smtClean="0">
                <a:solidFill>
                  <a:srgbClr val="0000CC"/>
                </a:solidFill>
                <a:latin typeface="黑体" pitchFamily="2" charset="-122"/>
                <a:ea typeface="黑体" pitchFamily="2" charset="-122"/>
                <a:hlinkClick r:id="rId3" action="ppaction://hlinksldjump"/>
              </a:rPr>
              <a:t>宏观电池</a:t>
            </a:r>
            <a:endParaRPr lang="zh-CN" altLang="en-US" b="1" smtClean="0">
              <a:solidFill>
                <a:srgbClr val="0000CC"/>
              </a:solidFill>
              <a:latin typeface="黑体" pitchFamily="2" charset="-122"/>
              <a:ea typeface="黑体" pitchFamily="2" charset="-122"/>
            </a:endParaRPr>
          </a:p>
          <a:p>
            <a:pPr eaLnBrk="1" hangingPunct="1">
              <a:buFont typeface="Wingdings" pitchFamily="2" charset="2"/>
              <a:buNone/>
            </a:pPr>
            <a:r>
              <a:rPr lang="zh-CN" altLang="en-US" smtClean="0">
                <a:solidFill>
                  <a:srgbClr val="0000CC"/>
                </a:solidFill>
                <a:latin typeface="黑体" pitchFamily="2" charset="-122"/>
                <a:ea typeface="黑体" pitchFamily="2" charset="-122"/>
              </a:rPr>
              <a:t>    </a:t>
            </a:r>
            <a:r>
              <a:rPr lang="en-US" altLang="zh-CN" smtClean="0">
                <a:solidFill>
                  <a:srgbClr val="0000CC"/>
                </a:solidFill>
                <a:latin typeface="黑体" pitchFamily="2" charset="-122"/>
                <a:ea typeface="黑体" pitchFamily="2" charset="-122"/>
              </a:rPr>
              <a:t>b.</a:t>
            </a:r>
            <a:r>
              <a:rPr lang="zh-CN" altLang="en-US" b="1" smtClean="0">
                <a:solidFill>
                  <a:srgbClr val="0000CC"/>
                </a:solidFill>
                <a:latin typeface="黑体" pitchFamily="2" charset="-122"/>
                <a:ea typeface="黑体" pitchFamily="2" charset="-122"/>
                <a:hlinkClick r:id="rId3" action="ppaction://hlinksldjump"/>
              </a:rPr>
              <a:t>微观电池</a:t>
            </a:r>
            <a:endParaRPr lang="zh-CN" altLang="en-US" b="1" smtClean="0">
              <a:solidFill>
                <a:srgbClr val="0000CC"/>
              </a:solidFill>
              <a:latin typeface="黑体" pitchFamily="2" charset="-122"/>
              <a:ea typeface="黑体" pitchFamily="2" charset="-122"/>
            </a:endParaRPr>
          </a:p>
        </p:txBody>
      </p:sp>
      <p:sp>
        <p:nvSpPr>
          <p:cNvPr id="437252" name="AutoShape 4">
            <a:hlinkClick r:id="rId4" action="ppaction://hlinksldjump" highlightClick="1"/>
          </p:cNvPr>
          <p:cNvSpPr>
            <a:spLocks noChangeArrowheads="1"/>
          </p:cNvSpPr>
          <p:nvPr/>
        </p:nvSpPr>
        <p:spPr bwMode="auto">
          <a:xfrm>
            <a:off x="7451725" y="5300663"/>
            <a:ext cx="609600" cy="642937"/>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37250"/>
                                        </p:tgtEl>
                                        <p:attrNameLst>
                                          <p:attrName>style.visibility</p:attrName>
                                        </p:attrNameLst>
                                      </p:cBhvr>
                                      <p:to>
                                        <p:strVal val="visible"/>
                                      </p:to>
                                    </p:set>
                                    <p:animEffect transition="in" filter="dissolve">
                                      <p:cBhvr>
                                        <p:cTn id="7" dur="500"/>
                                        <p:tgtEl>
                                          <p:spTgt spid="4372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7251">
                                            <p:txEl>
                                              <p:pRg st="0" end="0"/>
                                            </p:txEl>
                                          </p:spTgt>
                                        </p:tgtEl>
                                        <p:attrNameLst>
                                          <p:attrName>style.visibility</p:attrName>
                                        </p:attrNameLst>
                                      </p:cBhvr>
                                      <p:to>
                                        <p:strVal val="visible"/>
                                      </p:to>
                                    </p:set>
                                    <p:animEffect transition="in" filter="dissolve">
                                      <p:cBhvr>
                                        <p:cTn id="12" dur="500"/>
                                        <p:tgtEl>
                                          <p:spTgt spid="4372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7251">
                                            <p:txEl>
                                              <p:pRg st="2" end="2"/>
                                            </p:txEl>
                                          </p:spTgt>
                                        </p:tgtEl>
                                        <p:attrNameLst>
                                          <p:attrName>style.visibility</p:attrName>
                                        </p:attrNameLst>
                                      </p:cBhvr>
                                      <p:to>
                                        <p:strVal val="visible"/>
                                      </p:to>
                                    </p:set>
                                    <p:animEffect transition="in" filter="dissolve">
                                      <p:cBhvr>
                                        <p:cTn id="17" dur="500"/>
                                        <p:tgtEl>
                                          <p:spTgt spid="4372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37251">
                                            <p:txEl>
                                              <p:pRg st="3" end="3"/>
                                            </p:txEl>
                                          </p:spTgt>
                                        </p:tgtEl>
                                        <p:attrNameLst>
                                          <p:attrName>style.visibility</p:attrName>
                                        </p:attrNameLst>
                                      </p:cBhvr>
                                      <p:to>
                                        <p:strVal val="visible"/>
                                      </p:to>
                                    </p:set>
                                    <p:animEffect transition="in" filter="dissolve">
                                      <p:cBhvr>
                                        <p:cTn id="22" dur="500"/>
                                        <p:tgtEl>
                                          <p:spTgt spid="4372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37251">
                                            <p:txEl>
                                              <p:pRg st="4" end="4"/>
                                            </p:txEl>
                                          </p:spTgt>
                                        </p:tgtEl>
                                        <p:attrNameLst>
                                          <p:attrName>style.visibility</p:attrName>
                                        </p:attrNameLst>
                                      </p:cBhvr>
                                      <p:to>
                                        <p:strVal val="visible"/>
                                      </p:to>
                                    </p:set>
                                    <p:animEffect transition="in" filter="dissolve">
                                      <p:cBhvr>
                                        <p:cTn id="27" dur="500"/>
                                        <p:tgtEl>
                                          <p:spTgt spid="43725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37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0" grpId="0"/>
      <p:bldP spid="437251" grpId="0" build="p"/>
      <p:bldP spid="437252" grpId="0" animBg="1"/>
    </p:bldLst>
  </p:timing>
</p:sld>
</file>

<file path=ppt/slides/slide1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4850" name="Rectangle 2"/>
          <p:cNvSpPr>
            <a:spLocks noGrp="1" noChangeArrowheads="1"/>
          </p:cNvSpPr>
          <p:nvPr>
            <p:ph type="title" idx="4294967295"/>
          </p:nvPr>
        </p:nvSpPr>
        <p:spPr/>
        <p:txBody>
          <a:bodyPr anchorCtr="1"/>
          <a:lstStyle/>
          <a:p>
            <a:pPr eaLnBrk="1" hangingPunct="1"/>
            <a:r>
              <a:rPr lang="en-US" altLang="zh-CN" sz="4000" smtClean="0">
                <a:solidFill>
                  <a:srgbClr val="0000CC"/>
                </a:solidFill>
                <a:latin typeface="黑体" pitchFamily="2" charset="-122"/>
                <a:ea typeface="黑体" pitchFamily="2" charset="-122"/>
              </a:rPr>
              <a:t>1.</a:t>
            </a:r>
            <a:r>
              <a:rPr lang="zh-CN" altLang="en-US" sz="4000" smtClean="0">
                <a:solidFill>
                  <a:srgbClr val="0000CC"/>
                </a:solidFill>
                <a:latin typeface="黑体" pitchFamily="2" charset="-122"/>
                <a:ea typeface="黑体" pitchFamily="2" charset="-122"/>
              </a:rPr>
              <a:t>电化学腐蚀</a:t>
            </a:r>
          </a:p>
        </p:txBody>
      </p:sp>
      <p:sp>
        <p:nvSpPr>
          <p:cNvPr id="334851" name="Rectangle 3"/>
          <p:cNvSpPr>
            <a:spLocks noGrp="1" noChangeArrowheads="1"/>
          </p:cNvSpPr>
          <p:nvPr>
            <p:ph type="body" idx="4294967295"/>
          </p:nvPr>
        </p:nvSpPr>
        <p:spPr>
          <a:xfrm>
            <a:off x="468313" y="1412875"/>
            <a:ext cx="8229600" cy="1944688"/>
          </a:xfrm>
        </p:spPr>
        <p:txBody>
          <a:bodyPr/>
          <a:lstStyle/>
          <a:p>
            <a:pPr algn="just" eaLnBrk="1" hangingPunct="1">
              <a:buFont typeface="Wingdings" pitchFamily="2" charset="2"/>
              <a:buNone/>
            </a:pPr>
            <a:r>
              <a:rPr lang="zh-CN" altLang="en-US" smtClean="0">
                <a:solidFill>
                  <a:srgbClr val="0000CC"/>
                </a:solidFill>
                <a:ea typeface="黑体" pitchFamily="2" charset="-122"/>
              </a:rPr>
              <a:t>化学腐蚀：</a:t>
            </a:r>
          </a:p>
          <a:p>
            <a:pPr algn="just" eaLnBrk="1" hangingPunct="1">
              <a:buFont typeface="Wingdings" pitchFamily="2" charset="2"/>
              <a:buNone/>
            </a:pPr>
            <a:r>
              <a:rPr lang="zh-CN" altLang="en-US" smtClean="0">
                <a:solidFill>
                  <a:srgbClr val="0000CC"/>
                </a:solidFill>
                <a:ea typeface="黑体" pitchFamily="2" charset="-122"/>
              </a:rPr>
              <a:t>    </a:t>
            </a:r>
            <a:r>
              <a:rPr lang="zh-CN" altLang="en-US" smtClean="0">
                <a:solidFill>
                  <a:srgbClr val="0000CC"/>
                </a:solidFill>
                <a:latin typeface="宋体" charset="-122"/>
                <a:ea typeface="黑体" pitchFamily="2" charset="-122"/>
              </a:rPr>
              <a:t>金属在潮湿空气或电解质溶液</a:t>
            </a:r>
            <a:r>
              <a:rPr lang="en-US" altLang="zh-CN" smtClean="0">
                <a:solidFill>
                  <a:srgbClr val="0000CC"/>
                </a:solidFill>
                <a:latin typeface="宋体" charset="-122"/>
                <a:ea typeface="黑体" pitchFamily="2" charset="-122"/>
              </a:rPr>
              <a:t>,</a:t>
            </a:r>
            <a:r>
              <a:rPr lang="zh-CN" altLang="en-US" smtClean="0">
                <a:solidFill>
                  <a:srgbClr val="0000CC"/>
                </a:solidFill>
                <a:latin typeface="宋体" charset="-122"/>
                <a:ea typeface="黑体" pitchFamily="2" charset="-122"/>
              </a:rPr>
              <a:t>海水等条</a:t>
            </a:r>
          </a:p>
          <a:p>
            <a:pPr algn="just" eaLnBrk="1" hangingPunct="1">
              <a:buFont typeface="Wingdings" pitchFamily="2" charset="2"/>
              <a:buNone/>
            </a:pPr>
            <a:r>
              <a:rPr lang="zh-CN" altLang="en-US" smtClean="0">
                <a:solidFill>
                  <a:srgbClr val="0000CC"/>
                </a:solidFill>
                <a:latin typeface="宋体" charset="-122"/>
                <a:ea typeface="黑体" pitchFamily="2" charset="-122"/>
              </a:rPr>
              <a:t>件下发生氧化还原反应而引起的腐蚀。</a:t>
            </a:r>
          </a:p>
        </p:txBody>
      </p:sp>
      <p:grpSp>
        <p:nvGrpSpPr>
          <p:cNvPr id="633864" name="Group 8"/>
          <p:cNvGrpSpPr>
            <a:grpSpLocks/>
          </p:cNvGrpSpPr>
          <p:nvPr/>
        </p:nvGrpSpPr>
        <p:grpSpPr bwMode="auto">
          <a:xfrm>
            <a:off x="1763713" y="3429000"/>
            <a:ext cx="4418012" cy="3146425"/>
            <a:chOff x="1111" y="2160"/>
            <a:chExt cx="2783" cy="1982"/>
          </a:xfrm>
        </p:grpSpPr>
        <p:graphicFrame>
          <p:nvGraphicFramePr>
            <p:cNvPr id="633861" name="Object 4"/>
            <p:cNvGraphicFramePr>
              <a:graphicFrameLocks noChangeAspect="1"/>
            </p:cNvGraphicFramePr>
            <p:nvPr/>
          </p:nvGraphicFramePr>
          <p:xfrm>
            <a:off x="1111" y="2160"/>
            <a:ext cx="2592" cy="1303"/>
          </p:xfrm>
          <a:graphic>
            <a:graphicData uri="http://schemas.openxmlformats.org/presentationml/2006/ole">
              <mc:AlternateContent xmlns:mc="http://schemas.openxmlformats.org/markup-compatibility/2006">
                <mc:Choice xmlns:v="urn:schemas-microsoft-com:vml" Requires="v">
                  <p:oleObj spid="_x0000_s633981" name="Flash Movie" r:id="rId3" imgW="4012560" imgH="2015640" progId="">
                    <p:embed/>
                  </p:oleObj>
                </mc:Choice>
                <mc:Fallback>
                  <p:oleObj name="Flash Movie" r:id="rId3" imgW="4012560" imgH="201564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 y="2160"/>
                          <a:ext cx="2592" cy="130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3866" name="Text Box 5"/>
            <p:cNvSpPr txBox="1">
              <a:spLocks noChangeArrowheads="1"/>
            </p:cNvSpPr>
            <p:nvPr/>
          </p:nvSpPr>
          <p:spPr bwMode="auto">
            <a:xfrm>
              <a:off x="1656" y="3520"/>
              <a:ext cx="1652" cy="288"/>
            </a:xfrm>
            <a:prstGeom prst="rect">
              <a:avLst/>
            </a:prstGeom>
            <a:noFill/>
            <a:ln w="9525">
              <a:noFill/>
              <a:miter lim="800000"/>
              <a:headEnd/>
              <a:tailEnd/>
            </a:ln>
          </p:spPr>
          <p:txBody>
            <a:bodyPr wrap="none">
              <a:spAutoFit/>
            </a:bodyPr>
            <a:lstStyle/>
            <a:p>
              <a:r>
                <a:rPr kumimoji="1" lang="zh-CN" altLang="en-US" sz="2400">
                  <a:solidFill>
                    <a:srgbClr val="0000CC"/>
                  </a:solidFill>
                  <a:latin typeface="Times New Roman" pitchFamily="18" charset="0"/>
                  <a:ea typeface="黑体" pitchFamily="2" charset="-122"/>
                </a:rPr>
                <a:t>空气中水份的凝聚</a:t>
              </a:r>
            </a:p>
          </p:txBody>
        </p:sp>
        <p:sp>
          <p:nvSpPr>
            <p:cNvPr id="633867" name="Text Box 6"/>
            <p:cNvSpPr txBox="1">
              <a:spLocks noChangeArrowheads="1"/>
            </p:cNvSpPr>
            <p:nvPr/>
          </p:nvSpPr>
          <p:spPr bwMode="auto">
            <a:xfrm>
              <a:off x="1474" y="3854"/>
              <a:ext cx="2420" cy="288"/>
            </a:xfrm>
            <a:prstGeom prst="rect">
              <a:avLst/>
            </a:prstGeom>
            <a:noFill/>
            <a:ln w="9525">
              <a:noFill/>
              <a:miter lim="800000"/>
              <a:headEnd/>
              <a:tailEnd/>
            </a:ln>
          </p:spPr>
          <p:txBody>
            <a:bodyPr wrap="none">
              <a:spAutoFit/>
            </a:bodyPr>
            <a:lstStyle/>
            <a:p>
              <a:r>
                <a:rPr kumimoji="1" lang="en-US" altLang="zh-CN" sz="2400">
                  <a:solidFill>
                    <a:srgbClr val="0000CC"/>
                  </a:solidFill>
                  <a:latin typeface="黑体" pitchFamily="2" charset="-122"/>
                  <a:ea typeface="黑体" pitchFamily="2" charset="-122"/>
                </a:rPr>
                <a:t>1.</a:t>
              </a:r>
              <a:r>
                <a:rPr kumimoji="1" lang="zh-CN" altLang="en-US" sz="2400">
                  <a:solidFill>
                    <a:srgbClr val="0000CC"/>
                  </a:solidFill>
                  <a:latin typeface="黑体" pitchFamily="2" charset="-122"/>
                  <a:ea typeface="黑体" pitchFamily="2" charset="-122"/>
                </a:rPr>
                <a:t>狭缝   </a:t>
              </a:r>
              <a:r>
                <a:rPr kumimoji="1" lang="en-US" altLang="zh-CN" sz="2400">
                  <a:solidFill>
                    <a:srgbClr val="0000CC"/>
                  </a:solidFill>
                  <a:latin typeface="黑体" pitchFamily="2" charset="-122"/>
                  <a:ea typeface="黑体" pitchFamily="2" charset="-122"/>
                </a:rPr>
                <a:t>2. </a:t>
              </a:r>
              <a:r>
                <a:rPr kumimoji="1" lang="zh-CN" altLang="en-US" sz="2400">
                  <a:solidFill>
                    <a:srgbClr val="0000CC"/>
                  </a:solidFill>
                  <a:latin typeface="黑体" pitchFamily="2" charset="-122"/>
                  <a:ea typeface="黑体" pitchFamily="2" charset="-122"/>
                </a:rPr>
                <a:t>尘粒  </a:t>
              </a:r>
              <a:r>
                <a:rPr kumimoji="1" lang="en-US" altLang="zh-CN" sz="2400">
                  <a:solidFill>
                    <a:srgbClr val="0000CC"/>
                  </a:solidFill>
                  <a:latin typeface="黑体" pitchFamily="2" charset="-122"/>
                  <a:ea typeface="黑体" pitchFamily="2" charset="-122"/>
                </a:rPr>
                <a:t>3.</a:t>
              </a:r>
              <a:r>
                <a:rPr kumimoji="1" lang="zh-CN" altLang="en-US" sz="2400">
                  <a:solidFill>
                    <a:srgbClr val="0000CC"/>
                  </a:solidFill>
                  <a:latin typeface="黑体" pitchFamily="2" charset="-122"/>
                  <a:ea typeface="黑体" pitchFamily="2" charset="-122"/>
                </a:rPr>
                <a:t>小孔</a:t>
              </a:r>
            </a:p>
          </p:txBody>
        </p:sp>
      </p:gr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34850"/>
                                        </p:tgtEl>
                                        <p:attrNameLst>
                                          <p:attrName>style.visibility</p:attrName>
                                        </p:attrNameLst>
                                      </p:cBhvr>
                                      <p:to>
                                        <p:strVal val="visible"/>
                                      </p:to>
                                    </p:set>
                                    <p:animEffect transition="in" filter="dissolve">
                                      <p:cBhvr>
                                        <p:cTn id="7" dur="500"/>
                                        <p:tgtEl>
                                          <p:spTgt spid="3348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4851">
                                            <p:txEl>
                                              <p:pRg st="0" end="0"/>
                                            </p:txEl>
                                          </p:spTgt>
                                        </p:tgtEl>
                                        <p:attrNameLst>
                                          <p:attrName>style.visibility</p:attrName>
                                        </p:attrNameLst>
                                      </p:cBhvr>
                                      <p:to>
                                        <p:strVal val="visible"/>
                                      </p:to>
                                    </p:set>
                                    <p:animEffect transition="in" filter="dissolve">
                                      <p:cBhvr>
                                        <p:cTn id="12" dur="500"/>
                                        <p:tgtEl>
                                          <p:spTgt spid="3348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4851">
                                            <p:txEl>
                                              <p:pRg st="1" end="1"/>
                                            </p:txEl>
                                          </p:spTgt>
                                        </p:tgtEl>
                                        <p:attrNameLst>
                                          <p:attrName>style.visibility</p:attrName>
                                        </p:attrNameLst>
                                      </p:cBhvr>
                                      <p:to>
                                        <p:strVal val="visible"/>
                                      </p:to>
                                    </p:set>
                                    <p:animEffect transition="in" filter="dissolve">
                                      <p:cBhvr>
                                        <p:cTn id="17" dur="500"/>
                                        <p:tgtEl>
                                          <p:spTgt spid="33485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34851">
                                            <p:txEl>
                                              <p:pRg st="2" end="2"/>
                                            </p:txEl>
                                          </p:spTgt>
                                        </p:tgtEl>
                                        <p:attrNameLst>
                                          <p:attrName>style.visibility</p:attrName>
                                        </p:attrNameLst>
                                      </p:cBhvr>
                                      <p:to>
                                        <p:strVal val="visible"/>
                                      </p:to>
                                    </p:set>
                                    <p:animEffect transition="in" filter="dissolve">
                                      <p:cBhvr>
                                        <p:cTn id="22" dur="500"/>
                                        <p:tgtEl>
                                          <p:spTgt spid="3348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0" grpId="0"/>
      <p:bldP spid="334851" grpId="0" build="p"/>
    </p:bldLst>
  </p:timing>
</p:sld>
</file>

<file path=ppt/slides/slide1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3459" name="Rectangle 3"/>
          <p:cNvSpPr>
            <a:spLocks noGrp="1" noChangeArrowheads="1"/>
          </p:cNvSpPr>
          <p:nvPr>
            <p:ph type="body" idx="4294967295"/>
          </p:nvPr>
        </p:nvSpPr>
        <p:spPr>
          <a:xfrm>
            <a:off x="1042988" y="981075"/>
            <a:ext cx="7777162" cy="4464050"/>
          </a:xfrm>
        </p:spPr>
        <p:txBody>
          <a:bodyPr/>
          <a:lstStyle/>
          <a:p>
            <a:pPr algn="just" eaLnBrk="1" hangingPunct="1">
              <a:buFont typeface="Wingdings" pitchFamily="2" charset="2"/>
              <a:buNone/>
            </a:pPr>
            <a:r>
              <a:rPr lang="en-US" altLang="zh-CN" smtClean="0">
                <a:solidFill>
                  <a:srgbClr val="0000CC"/>
                </a:solidFill>
                <a:latin typeface="黑体" pitchFamily="2" charset="-122"/>
                <a:ea typeface="黑体" pitchFamily="2" charset="-122"/>
              </a:rPr>
              <a:t>   </a:t>
            </a:r>
            <a:r>
              <a:rPr lang="zh-CN" altLang="en-US" smtClean="0">
                <a:solidFill>
                  <a:srgbClr val="0000CC"/>
                </a:solidFill>
                <a:latin typeface="黑体" pitchFamily="2" charset="-122"/>
                <a:ea typeface="黑体" pitchFamily="2" charset="-122"/>
              </a:rPr>
              <a:t>金属的电化学腐蚀的机理与原电池原理</a:t>
            </a:r>
          </a:p>
          <a:p>
            <a:pPr algn="just" eaLnBrk="1" hangingPunct="1">
              <a:buFont typeface="Wingdings" pitchFamily="2" charset="2"/>
              <a:buNone/>
            </a:pPr>
            <a:r>
              <a:rPr lang="zh-CN" altLang="en-US" smtClean="0">
                <a:solidFill>
                  <a:srgbClr val="0000CC"/>
                </a:solidFill>
                <a:latin typeface="黑体" pitchFamily="2" charset="-122"/>
                <a:ea typeface="黑体" pitchFamily="2" charset="-122"/>
              </a:rPr>
              <a:t>相同，但通常把腐蚀中的电池与一般的原</a:t>
            </a:r>
          </a:p>
          <a:p>
            <a:pPr algn="just" eaLnBrk="1" hangingPunct="1">
              <a:buFont typeface="Wingdings" pitchFamily="2" charset="2"/>
              <a:buNone/>
            </a:pPr>
            <a:r>
              <a:rPr lang="zh-CN" altLang="en-US" smtClean="0">
                <a:solidFill>
                  <a:srgbClr val="0000CC"/>
                </a:solidFill>
                <a:latin typeface="黑体" pitchFamily="2" charset="-122"/>
                <a:ea typeface="黑体" pitchFamily="2" charset="-122"/>
              </a:rPr>
              <a:t>电池相区别，称为腐蚀电池；腐蚀电池是</a:t>
            </a:r>
          </a:p>
          <a:p>
            <a:pPr algn="just" eaLnBrk="1" hangingPunct="1">
              <a:buFont typeface="Wingdings" pitchFamily="2" charset="2"/>
              <a:buNone/>
            </a:pPr>
            <a:r>
              <a:rPr lang="zh-CN" altLang="en-US" smtClean="0">
                <a:solidFill>
                  <a:srgbClr val="0000CC"/>
                </a:solidFill>
                <a:latin typeface="黑体" pitchFamily="2" charset="-122"/>
                <a:ea typeface="黑体" pitchFamily="2" charset="-122"/>
              </a:rPr>
              <a:t>一种自发的短路的原电池。</a:t>
            </a:r>
          </a:p>
          <a:p>
            <a:pPr algn="just" eaLnBrk="1" hangingPunct="1">
              <a:buFont typeface="Wingdings" pitchFamily="2" charset="2"/>
              <a:buNone/>
            </a:pPr>
            <a:endParaRPr lang="zh-CN" altLang="en-US" sz="1200" smtClean="0">
              <a:solidFill>
                <a:srgbClr val="0000CC"/>
              </a:solidFill>
              <a:latin typeface="黑体" pitchFamily="2" charset="-122"/>
              <a:ea typeface="黑体" pitchFamily="2" charset="-122"/>
            </a:endParaRPr>
          </a:p>
          <a:p>
            <a:pPr algn="just" eaLnBrk="1" hangingPunct="1">
              <a:buFont typeface="Wingdings" pitchFamily="2" charset="2"/>
              <a:buNone/>
            </a:pPr>
            <a:r>
              <a:rPr lang="zh-CN" altLang="en-US" smtClean="0">
                <a:solidFill>
                  <a:srgbClr val="0000CC"/>
                </a:solidFill>
                <a:latin typeface="黑体" pitchFamily="2" charset="-122"/>
                <a:ea typeface="黑体" pitchFamily="2" charset="-122"/>
              </a:rPr>
              <a:t>   习惯上把腐蚀电池的负极</a:t>
            </a:r>
            <a:r>
              <a:rPr lang="en-US" altLang="zh-CN" smtClean="0">
                <a:solidFill>
                  <a:srgbClr val="0000CC"/>
                </a:solidFill>
                <a:latin typeface="黑体" pitchFamily="2" charset="-122"/>
                <a:ea typeface="黑体" pitchFamily="2" charset="-122"/>
              </a:rPr>
              <a:t>(</a:t>
            </a:r>
            <a:r>
              <a:rPr lang="zh-CN" altLang="en-US" smtClean="0">
                <a:solidFill>
                  <a:srgbClr val="0000CC"/>
                </a:solidFill>
                <a:latin typeface="黑体" pitchFamily="2" charset="-122"/>
                <a:ea typeface="黑体" pitchFamily="2" charset="-122"/>
              </a:rPr>
              <a:t>失电子的电</a:t>
            </a:r>
          </a:p>
          <a:p>
            <a:pPr algn="just" eaLnBrk="1" hangingPunct="1">
              <a:buFont typeface="Wingdings" pitchFamily="2" charset="2"/>
              <a:buNone/>
            </a:pPr>
            <a:r>
              <a:rPr lang="zh-CN" altLang="en-US" smtClean="0">
                <a:solidFill>
                  <a:srgbClr val="0000CC"/>
                </a:solidFill>
                <a:latin typeface="黑体" pitchFamily="2" charset="-122"/>
                <a:ea typeface="黑体" pitchFamily="2" charset="-122"/>
              </a:rPr>
              <a:t>极</a:t>
            </a:r>
            <a:r>
              <a:rPr lang="en-US" altLang="zh-CN" smtClean="0">
                <a:solidFill>
                  <a:srgbClr val="0000CC"/>
                </a:solidFill>
                <a:latin typeface="黑体" pitchFamily="2" charset="-122"/>
                <a:ea typeface="黑体" pitchFamily="2" charset="-122"/>
              </a:rPr>
              <a:t>)</a:t>
            </a:r>
            <a:r>
              <a:rPr lang="zh-CN" altLang="en-US" smtClean="0">
                <a:solidFill>
                  <a:srgbClr val="0000CC"/>
                </a:solidFill>
                <a:latin typeface="黑体" pitchFamily="2" charset="-122"/>
                <a:ea typeface="黑体" pitchFamily="2" charset="-122"/>
              </a:rPr>
              <a:t>称为阳极，把正极</a:t>
            </a:r>
            <a:r>
              <a:rPr lang="en-US" altLang="zh-CN" smtClean="0">
                <a:solidFill>
                  <a:srgbClr val="0000CC"/>
                </a:solidFill>
                <a:latin typeface="黑体" pitchFamily="2" charset="-122"/>
                <a:ea typeface="黑体" pitchFamily="2" charset="-122"/>
              </a:rPr>
              <a:t>(</a:t>
            </a:r>
            <a:r>
              <a:rPr lang="zh-CN" altLang="en-US" smtClean="0">
                <a:solidFill>
                  <a:srgbClr val="0000CC"/>
                </a:solidFill>
                <a:latin typeface="黑体" pitchFamily="2" charset="-122"/>
                <a:ea typeface="黑体" pitchFamily="2" charset="-122"/>
              </a:rPr>
              <a:t>得电子的电极</a:t>
            </a:r>
            <a:r>
              <a:rPr lang="en-US" altLang="zh-CN" smtClean="0">
                <a:solidFill>
                  <a:srgbClr val="0000CC"/>
                </a:solidFill>
                <a:latin typeface="黑体" pitchFamily="2" charset="-122"/>
                <a:ea typeface="黑体" pitchFamily="2" charset="-122"/>
              </a:rPr>
              <a:t>)</a:t>
            </a:r>
            <a:r>
              <a:rPr lang="zh-CN" altLang="en-US" smtClean="0">
                <a:solidFill>
                  <a:srgbClr val="0000CC"/>
                </a:solidFill>
                <a:latin typeface="黑体" pitchFamily="2" charset="-122"/>
                <a:ea typeface="黑体" pitchFamily="2" charset="-122"/>
              </a:rPr>
              <a:t>称为</a:t>
            </a:r>
          </a:p>
          <a:p>
            <a:pPr algn="just" eaLnBrk="1" hangingPunct="1">
              <a:buFont typeface="Wingdings" pitchFamily="2" charset="2"/>
              <a:buNone/>
            </a:pPr>
            <a:r>
              <a:rPr lang="zh-CN" altLang="en-US" smtClean="0">
                <a:solidFill>
                  <a:srgbClr val="0000CC"/>
                </a:solidFill>
                <a:latin typeface="黑体" pitchFamily="2" charset="-122"/>
                <a:ea typeface="黑体" pitchFamily="2" charset="-122"/>
              </a:rPr>
              <a:t>阴极。</a:t>
            </a:r>
          </a:p>
        </p:txBody>
      </p:sp>
      <p:sp>
        <p:nvSpPr>
          <p:cNvPr id="403460" name="AutoShape 4">
            <a:hlinkClick r:id="rId2" action="ppaction://hlinksldjump" highlightClick="1"/>
          </p:cNvPr>
          <p:cNvSpPr>
            <a:spLocks noChangeArrowheads="1"/>
          </p:cNvSpPr>
          <p:nvPr/>
        </p:nvSpPr>
        <p:spPr bwMode="auto">
          <a:xfrm>
            <a:off x="7812088" y="5516563"/>
            <a:ext cx="609600" cy="671512"/>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3459">
                                            <p:txEl>
                                              <p:pRg st="0" end="0"/>
                                            </p:txEl>
                                          </p:spTgt>
                                        </p:tgtEl>
                                        <p:attrNameLst>
                                          <p:attrName>style.visibility</p:attrName>
                                        </p:attrNameLst>
                                      </p:cBhvr>
                                      <p:to>
                                        <p:strVal val="visible"/>
                                      </p:to>
                                    </p:set>
                                    <p:animEffect transition="in" filter="dissolve">
                                      <p:cBhvr>
                                        <p:cTn id="7" dur="500"/>
                                        <p:tgtEl>
                                          <p:spTgt spid="403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3459">
                                            <p:txEl>
                                              <p:pRg st="1" end="1"/>
                                            </p:txEl>
                                          </p:spTgt>
                                        </p:tgtEl>
                                        <p:attrNameLst>
                                          <p:attrName>style.visibility</p:attrName>
                                        </p:attrNameLst>
                                      </p:cBhvr>
                                      <p:to>
                                        <p:strVal val="visible"/>
                                      </p:to>
                                    </p:set>
                                    <p:animEffect transition="in" filter="dissolve">
                                      <p:cBhvr>
                                        <p:cTn id="12" dur="500"/>
                                        <p:tgtEl>
                                          <p:spTgt spid="4034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3459">
                                            <p:txEl>
                                              <p:pRg st="2" end="2"/>
                                            </p:txEl>
                                          </p:spTgt>
                                        </p:tgtEl>
                                        <p:attrNameLst>
                                          <p:attrName>style.visibility</p:attrName>
                                        </p:attrNameLst>
                                      </p:cBhvr>
                                      <p:to>
                                        <p:strVal val="visible"/>
                                      </p:to>
                                    </p:set>
                                    <p:animEffect transition="in" filter="dissolve">
                                      <p:cBhvr>
                                        <p:cTn id="17" dur="500"/>
                                        <p:tgtEl>
                                          <p:spTgt spid="4034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03459">
                                            <p:txEl>
                                              <p:pRg st="3" end="3"/>
                                            </p:txEl>
                                          </p:spTgt>
                                        </p:tgtEl>
                                        <p:attrNameLst>
                                          <p:attrName>style.visibility</p:attrName>
                                        </p:attrNameLst>
                                      </p:cBhvr>
                                      <p:to>
                                        <p:strVal val="visible"/>
                                      </p:to>
                                    </p:set>
                                    <p:animEffect transition="in" filter="dissolve">
                                      <p:cBhvr>
                                        <p:cTn id="22" dur="500"/>
                                        <p:tgtEl>
                                          <p:spTgt spid="4034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03459">
                                            <p:txEl>
                                              <p:pRg st="5" end="5"/>
                                            </p:txEl>
                                          </p:spTgt>
                                        </p:tgtEl>
                                        <p:attrNameLst>
                                          <p:attrName>style.visibility</p:attrName>
                                        </p:attrNameLst>
                                      </p:cBhvr>
                                      <p:to>
                                        <p:strVal val="visible"/>
                                      </p:to>
                                    </p:set>
                                    <p:animEffect transition="in" filter="dissolve">
                                      <p:cBhvr>
                                        <p:cTn id="27" dur="500"/>
                                        <p:tgtEl>
                                          <p:spTgt spid="40345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03459">
                                            <p:txEl>
                                              <p:pRg st="6" end="6"/>
                                            </p:txEl>
                                          </p:spTgt>
                                        </p:tgtEl>
                                        <p:attrNameLst>
                                          <p:attrName>style.visibility</p:attrName>
                                        </p:attrNameLst>
                                      </p:cBhvr>
                                      <p:to>
                                        <p:strVal val="visible"/>
                                      </p:to>
                                    </p:set>
                                    <p:animEffect transition="in" filter="dissolve">
                                      <p:cBhvr>
                                        <p:cTn id="32" dur="500"/>
                                        <p:tgtEl>
                                          <p:spTgt spid="40345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03459">
                                            <p:txEl>
                                              <p:pRg st="7" end="7"/>
                                            </p:txEl>
                                          </p:spTgt>
                                        </p:tgtEl>
                                        <p:attrNameLst>
                                          <p:attrName>style.visibility</p:attrName>
                                        </p:attrNameLst>
                                      </p:cBhvr>
                                      <p:to>
                                        <p:strVal val="visible"/>
                                      </p:to>
                                    </p:set>
                                    <p:animEffect transition="in" filter="dissolve">
                                      <p:cBhvr>
                                        <p:cTn id="37" dur="500"/>
                                        <p:tgtEl>
                                          <p:spTgt spid="40345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03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59" grpId="0" build="p"/>
      <p:bldP spid="403460" grpId="0" animBg="1"/>
    </p:bldLst>
  </p:timing>
</p:sld>
</file>

<file path=ppt/slides/slide1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2627" name="Rectangle 3"/>
          <p:cNvSpPr>
            <a:spLocks noGrp="1" noChangeArrowheads="1"/>
          </p:cNvSpPr>
          <p:nvPr>
            <p:ph type="body" idx="4294967295"/>
          </p:nvPr>
        </p:nvSpPr>
        <p:spPr>
          <a:xfrm>
            <a:off x="468313" y="836613"/>
            <a:ext cx="8353425" cy="1800225"/>
          </a:xfrm>
        </p:spPr>
        <p:txBody>
          <a:bodyPr/>
          <a:lstStyle/>
          <a:p>
            <a:pPr eaLnBrk="1" hangingPunct="1">
              <a:buFont typeface="Wingdings" pitchFamily="2" charset="2"/>
              <a:buNone/>
              <a:defRPr/>
            </a:pPr>
            <a:r>
              <a:rPr lang="en-US" altLang="zh-CN" smtClean="0">
                <a:solidFill>
                  <a:srgbClr val="D60093"/>
                </a:solidFill>
                <a:effectLst>
                  <a:outerShdw blurRad="38100" dist="38100" dir="2700000" algn="tl">
                    <a:srgbClr val="C0C0C0"/>
                  </a:outerShdw>
                </a:effectLst>
              </a:rPr>
              <a:t> </a:t>
            </a:r>
            <a:r>
              <a:rPr lang="en-US" altLang="zh-CN" smtClean="0">
                <a:solidFill>
                  <a:srgbClr val="D60093"/>
                </a:solidFill>
                <a:latin typeface="黑体" pitchFamily="2" charset="-122"/>
                <a:ea typeface="黑体" pitchFamily="2" charset="-122"/>
              </a:rPr>
              <a:t>a.</a:t>
            </a:r>
            <a:r>
              <a:rPr lang="zh-CN" altLang="en-US" smtClean="0">
                <a:solidFill>
                  <a:srgbClr val="D60093"/>
                </a:solidFill>
                <a:latin typeface="黑体" pitchFamily="2" charset="-122"/>
                <a:ea typeface="黑体" pitchFamily="2" charset="-122"/>
              </a:rPr>
              <a:t>宏观电池</a:t>
            </a:r>
          </a:p>
          <a:p>
            <a:pPr eaLnBrk="1" hangingPunct="1">
              <a:buFont typeface="Wingdings" pitchFamily="2" charset="2"/>
              <a:buNone/>
              <a:defRPr/>
            </a:pPr>
            <a:r>
              <a:rPr lang="en-US" altLang="zh-CN" smtClean="0">
                <a:solidFill>
                  <a:srgbClr val="0000CC"/>
                </a:solidFill>
                <a:latin typeface="黑体" pitchFamily="2" charset="-122"/>
                <a:ea typeface="黑体" pitchFamily="2" charset="-122"/>
              </a:rPr>
              <a:t>—</a:t>
            </a:r>
            <a:r>
              <a:rPr lang="zh-CN" altLang="en-US" smtClean="0">
                <a:solidFill>
                  <a:srgbClr val="0000CC"/>
                </a:solidFill>
                <a:latin typeface="黑体" pitchFamily="2" charset="-122"/>
                <a:ea typeface="黑体" pitchFamily="2" charset="-122"/>
              </a:rPr>
              <a:t>有独立的两极，可用肉眼分辨出正、负极。</a:t>
            </a:r>
          </a:p>
          <a:p>
            <a:pPr eaLnBrk="1" hangingPunct="1">
              <a:buFont typeface="Wingdings" pitchFamily="2" charset="2"/>
              <a:buNone/>
              <a:defRPr/>
            </a:pPr>
            <a:r>
              <a:rPr lang="zh-CN" altLang="en-US" smtClean="0">
                <a:latin typeface="黑体" pitchFamily="2" charset="-122"/>
                <a:ea typeface="黑体" pitchFamily="2" charset="-122"/>
              </a:rPr>
              <a:t>  </a:t>
            </a:r>
            <a:r>
              <a:rPr lang="zh-CN" altLang="en-US" smtClean="0">
                <a:solidFill>
                  <a:srgbClr val="D60093"/>
                </a:solidFill>
                <a:latin typeface="黑体" pitchFamily="2" charset="-122"/>
                <a:ea typeface="黑体" pitchFamily="2" charset="-122"/>
              </a:rPr>
              <a:t>例如铝板上铆铜钉就会形成宏观电池。</a:t>
            </a:r>
          </a:p>
          <a:p>
            <a:pPr eaLnBrk="1" hangingPunct="1">
              <a:buFont typeface="Wingdings" pitchFamily="2" charset="2"/>
              <a:buNone/>
              <a:defRPr/>
            </a:pPr>
            <a:endParaRPr lang="en-US" altLang="zh-CN" smtClean="0">
              <a:solidFill>
                <a:srgbClr val="00FFFF"/>
              </a:solidFill>
              <a:latin typeface="黑体" pitchFamily="2" charset="-122"/>
              <a:ea typeface="黑体" pitchFamily="2" charset="-122"/>
            </a:endParaRPr>
          </a:p>
        </p:txBody>
      </p:sp>
      <p:sp>
        <p:nvSpPr>
          <p:cNvPr id="282628" name="AutoShape 4">
            <a:hlinkClick r:id="rId3" action="ppaction://hlinksldjump" highlightClick="1"/>
          </p:cNvPr>
          <p:cNvSpPr>
            <a:spLocks noChangeArrowheads="1"/>
          </p:cNvSpPr>
          <p:nvPr/>
        </p:nvSpPr>
        <p:spPr bwMode="auto">
          <a:xfrm>
            <a:off x="8388350" y="5734050"/>
            <a:ext cx="533400" cy="688975"/>
          </a:xfrm>
          <a:prstGeom prst="actionButtonReturn">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a:latin typeface="Verdana" pitchFamily="34" charset="0"/>
            </a:endParaRPr>
          </a:p>
        </p:txBody>
      </p:sp>
      <p:graphicFrame>
        <p:nvGraphicFramePr>
          <p:cNvPr id="282632" name="Object 8"/>
          <p:cNvGraphicFramePr>
            <a:graphicFrameLocks noChangeAspect="1"/>
          </p:cNvGraphicFramePr>
          <p:nvPr/>
        </p:nvGraphicFramePr>
        <p:xfrm>
          <a:off x="611188" y="3284538"/>
          <a:ext cx="7200900" cy="3124200"/>
        </p:xfrm>
        <a:graphic>
          <a:graphicData uri="http://schemas.openxmlformats.org/presentationml/2006/ole">
            <mc:AlternateContent xmlns:mc="http://schemas.openxmlformats.org/markup-compatibility/2006">
              <mc:Choice xmlns:v="urn:schemas-microsoft-com:vml" Requires="v">
                <p:oleObj spid="_x0000_s636028" name="Flash Movie" r:id="rId4" imgW="5568480" imgH="2390040" progId="">
                  <p:embed/>
                </p:oleObj>
              </mc:Choice>
              <mc:Fallback>
                <p:oleObj name="Flash Movie" r:id="rId4" imgW="5568480" imgH="2390040" progId="">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3284538"/>
                        <a:ext cx="7200900" cy="31242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2627">
                                            <p:txEl>
                                              <p:pRg st="0" end="0"/>
                                            </p:txEl>
                                          </p:spTgt>
                                        </p:tgtEl>
                                        <p:attrNameLst>
                                          <p:attrName>style.visibility</p:attrName>
                                        </p:attrNameLst>
                                      </p:cBhvr>
                                      <p:to>
                                        <p:strVal val="visible"/>
                                      </p:to>
                                    </p:set>
                                    <p:animEffect transition="in" filter="dissolve">
                                      <p:cBhvr>
                                        <p:cTn id="7" dur="500"/>
                                        <p:tgtEl>
                                          <p:spTgt spid="282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82627">
                                            <p:txEl>
                                              <p:pRg st="1" end="1"/>
                                            </p:txEl>
                                          </p:spTgt>
                                        </p:tgtEl>
                                        <p:attrNameLst>
                                          <p:attrName>style.visibility</p:attrName>
                                        </p:attrNameLst>
                                      </p:cBhvr>
                                      <p:to>
                                        <p:strVal val="visible"/>
                                      </p:to>
                                    </p:set>
                                    <p:animEffect transition="in" filter="dissolve">
                                      <p:cBhvr>
                                        <p:cTn id="12" dur="500"/>
                                        <p:tgtEl>
                                          <p:spTgt spid="2826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82627">
                                            <p:txEl>
                                              <p:pRg st="2" end="2"/>
                                            </p:txEl>
                                          </p:spTgt>
                                        </p:tgtEl>
                                        <p:attrNameLst>
                                          <p:attrName>style.visibility</p:attrName>
                                        </p:attrNameLst>
                                      </p:cBhvr>
                                      <p:to>
                                        <p:strVal val="visible"/>
                                      </p:to>
                                    </p:set>
                                    <p:animEffect transition="in" filter="dissolve">
                                      <p:cBhvr>
                                        <p:cTn id="17" dur="500"/>
                                        <p:tgtEl>
                                          <p:spTgt spid="2826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8263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82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7" grpId="0" build="p"/>
      <p:bldP spid="282628" grpId="0" animBg="1"/>
    </p:bldLst>
  </p:timing>
</p:sld>
</file>

<file path=ppt/slides/slide1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5202" name="Rectangle 2"/>
          <p:cNvSpPr>
            <a:spLocks noGrp="1" noChangeArrowheads="1"/>
          </p:cNvSpPr>
          <p:nvPr>
            <p:ph type="title" idx="4294967295"/>
          </p:nvPr>
        </p:nvSpPr>
        <p:spPr>
          <a:xfrm>
            <a:off x="468313" y="836613"/>
            <a:ext cx="4032250" cy="939800"/>
          </a:xfrm>
        </p:spPr>
        <p:txBody>
          <a:bodyPr anchorCtr="1"/>
          <a:lstStyle/>
          <a:p>
            <a:pPr eaLnBrk="1" hangingPunct="1"/>
            <a:r>
              <a:rPr lang="en-US" altLang="zh-CN" sz="4000" smtClean="0">
                <a:solidFill>
                  <a:srgbClr val="D60093"/>
                </a:solidFill>
                <a:latin typeface="黑体" pitchFamily="2" charset="-122"/>
                <a:ea typeface="黑体" pitchFamily="2" charset="-122"/>
              </a:rPr>
              <a:t>b.</a:t>
            </a:r>
            <a:r>
              <a:rPr lang="zh-CN" altLang="en-US" sz="4000" smtClean="0">
                <a:solidFill>
                  <a:srgbClr val="D60093"/>
                </a:solidFill>
                <a:latin typeface="黑体" pitchFamily="2" charset="-122"/>
                <a:ea typeface="黑体" pitchFamily="2" charset="-122"/>
              </a:rPr>
              <a:t>微观电池</a:t>
            </a:r>
          </a:p>
        </p:txBody>
      </p:sp>
      <p:sp>
        <p:nvSpPr>
          <p:cNvPr id="435203" name="Rectangle 3"/>
          <p:cNvSpPr>
            <a:spLocks noGrp="1" noChangeArrowheads="1"/>
          </p:cNvSpPr>
          <p:nvPr>
            <p:ph type="body" idx="4294967295"/>
          </p:nvPr>
        </p:nvSpPr>
        <p:spPr>
          <a:xfrm>
            <a:off x="684213" y="2060575"/>
            <a:ext cx="7632700" cy="4114800"/>
          </a:xfrm>
        </p:spPr>
        <p:txBody>
          <a:bodyPr/>
          <a:lstStyle/>
          <a:p>
            <a:pPr eaLnBrk="1" hangingPunct="1">
              <a:buFont typeface="Wingdings" pitchFamily="2" charset="2"/>
              <a:buNone/>
              <a:defRPr/>
            </a:pPr>
            <a:r>
              <a:rPr lang="en-US" altLang="zh-CN" sz="2800" smtClean="0">
                <a:effectLst>
                  <a:outerShdw blurRad="38100" dist="38100" dir="2700000" algn="tl">
                    <a:srgbClr val="C0C0C0"/>
                  </a:outerShdw>
                </a:effectLst>
                <a:latin typeface="宋体" charset="-122"/>
              </a:rPr>
              <a:t>    </a:t>
            </a:r>
            <a:r>
              <a:rPr lang="zh-CN" altLang="en-US" sz="2400" smtClean="0">
                <a:solidFill>
                  <a:srgbClr val="0000CC"/>
                </a:solidFill>
                <a:latin typeface="黑体" pitchFamily="2" charset="-122"/>
                <a:ea typeface="黑体" pitchFamily="2" charset="-122"/>
              </a:rPr>
              <a:t>微观电池无明显分立的两极，肉眼不能分辨。</a:t>
            </a:r>
          </a:p>
          <a:p>
            <a:pPr algn="just" eaLnBrk="1" hangingPunct="1">
              <a:buFont typeface="Wingdings" pitchFamily="2" charset="2"/>
              <a:buNone/>
              <a:defRPr/>
            </a:pPr>
            <a:r>
              <a:rPr lang="zh-CN" altLang="en-US" sz="2400" smtClean="0">
                <a:latin typeface="黑体" pitchFamily="2" charset="-122"/>
                <a:ea typeface="黑体" pitchFamily="2" charset="-122"/>
              </a:rPr>
              <a:t>  </a:t>
            </a:r>
            <a:r>
              <a:rPr lang="zh-CN" altLang="en-US" sz="2400" smtClean="0">
                <a:solidFill>
                  <a:srgbClr val="D60093"/>
                </a:solidFill>
                <a:latin typeface="黑体" pitchFamily="2" charset="-122"/>
                <a:ea typeface="黑体" pitchFamily="2" charset="-122"/>
              </a:rPr>
              <a:t>特点：</a:t>
            </a:r>
          </a:p>
          <a:p>
            <a:pPr algn="just" eaLnBrk="1" hangingPunct="1">
              <a:buFont typeface="Wingdings" pitchFamily="2" charset="2"/>
              <a:buNone/>
              <a:defRPr/>
            </a:pPr>
            <a:r>
              <a:rPr lang="zh-CN" altLang="en-US" sz="2400" smtClean="0">
                <a:latin typeface="黑体" pitchFamily="2" charset="-122"/>
                <a:ea typeface="黑体" pitchFamily="2" charset="-122"/>
              </a:rPr>
              <a:t>  </a:t>
            </a:r>
            <a:r>
              <a:rPr lang="en-US" altLang="zh-CN" sz="2400" smtClean="0">
                <a:solidFill>
                  <a:srgbClr val="0000CC"/>
                </a:solidFill>
                <a:latin typeface="黑体" pitchFamily="2" charset="-122"/>
                <a:ea typeface="黑体" pitchFamily="2" charset="-122"/>
              </a:rPr>
              <a:t>1</a:t>
            </a:r>
            <a:r>
              <a:rPr lang="zh-CN" altLang="en-US" sz="2400" smtClean="0">
                <a:solidFill>
                  <a:srgbClr val="0000CC"/>
                </a:solidFill>
                <a:latin typeface="黑体" pitchFamily="2" charset="-122"/>
                <a:ea typeface="黑体" pitchFamily="2" charset="-122"/>
              </a:rPr>
              <a:t>、形成的微电池数目，电极多，两极间的距离近；</a:t>
            </a:r>
          </a:p>
          <a:p>
            <a:pPr algn="just" eaLnBrk="1" hangingPunct="1">
              <a:buFont typeface="Wingdings" pitchFamily="2" charset="2"/>
              <a:buNone/>
              <a:defRPr/>
            </a:pPr>
            <a:r>
              <a:rPr lang="zh-CN" altLang="en-US" sz="2400" smtClean="0">
                <a:solidFill>
                  <a:srgbClr val="0000CC"/>
                </a:solidFill>
                <a:latin typeface="黑体" pitchFamily="2" charset="-122"/>
                <a:ea typeface="黑体" pitchFamily="2" charset="-122"/>
              </a:rPr>
              <a:t>  </a:t>
            </a:r>
            <a:r>
              <a:rPr lang="en-US" altLang="zh-CN" sz="2400" smtClean="0">
                <a:solidFill>
                  <a:srgbClr val="0000CC"/>
                </a:solidFill>
                <a:latin typeface="黑体" pitchFamily="2" charset="-122"/>
                <a:ea typeface="黑体" pitchFamily="2" charset="-122"/>
              </a:rPr>
              <a:t>2</a:t>
            </a:r>
            <a:r>
              <a:rPr lang="zh-CN" altLang="en-US" sz="2400" smtClean="0">
                <a:solidFill>
                  <a:srgbClr val="0000CC"/>
                </a:solidFill>
                <a:latin typeface="黑体" pitchFamily="2" charset="-122"/>
                <a:ea typeface="黑体" pitchFamily="2" charset="-122"/>
              </a:rPr>
              <a:t>、腐蚀速率很快，腐蚀程度严重</a:t>
            </a:r>
          </a:p>
          <a:p>
            <a:pPr algn="just" eaLnBrk="1" hangingPunct="1">
              <a:buFont typeface="Wingdings" pitchFamily="2" charset="2"/>
              <a:buNone/>
              <a:defRPr/>
            </a:pPr>
            <a:r>
              <a:rPr lang="zh-CN" altLang="en-US" sz="2400" smtClean="0">
                <a:latin typeface="黑体" pitchFamily="2" charset="-122"/>
                <a:ea typeface="黑体" pitchFamily="2" charset="-122"/>
              </a:rPr>
              <a:t>  </a:t>
            </a:r>
            <a:r>
              <a:rPr lang="zh-CN" altLang="en-US" sz="2400" smtClean="0">
                <a:solidFill>
                  <a:srgbClr val="D60093"/>
                </a:solidFill>
                <a:latin typeface="黑体" pitchFamily="2" charset="-122"/>
                <a:ea typeface="黑体" pitchFamily="2" charset="-122"/>
              </a:rPr>
              <a:t>分类：</a:t>
            </a:r>
            <a:r>
              <a:rPr lang="zh-CN" altLang="en-US" sz="2400" smtClean="0">
                <a:solidFill>
                  <a:srgbClr val="0000CC"/>
                </a:solidFill>
                <a:latin typeface="黑体" pitchFamily="2" charset="-122"/>
                <a:ea typeface="黑体" pitchFamily="2" charset="-122"/>
              </a:rPr>
              <a:t>根据在阴极上获得电</a:t>
            </a:r>
            <a:r>
              <a:rPr lang="zh-CN" altLang="en-US" sz="2400" smtClean="0">
                <a:solidFill>
                  <a:srgbClr val="0000CC"/>
                </a:solidFill>
                <a:latin typeface="黑体" pitchFamily="2" charset="-122"/>
                <a:ea typeface="黑体" pitchFamily="2" charset="-122"/>
                <a:cs typeface="Courier New" pitchFamily="49" charset="0"/>
              </a:rPr>
              <a:t>子的物质的不同又可分成</a:t>
            </a:r>
          </a:p>
          <a:p>
            <a:pPr algn="just" eaLnBrk="1" hangingPunct="1">
              <a:buFont typeface="Wingdings" pitchFamily="2" charset="2"/>
              <a:buNone/>
              <a:defRPr/>
            </a:pPr>
            <a:r>
              <a:rPr lang="zh-CN" altLang="en-US" sz="2400" smtClean="0">
                <a:solidFill>
                  <a:srgbClr val="0000CC"/>
                </a:solidFill>
                <a:latin typeface="黑体" pitchFamily="2" charset="-122"/>
                <a:ea typeface="黑体" pitchFamily="2" charset="-122"/>
                <a:cs typeface="Courier New" pitchFamily="49" charset="0"/>
              </a:rPr>
              <a:t>       </a:t>
            </a:r>
            <a:r>
              <a:rPr lang="zh-CN" altLang="en-US" sz="2400" smtClean="0">
                <a:solidFill>
                  <a:srgbClr val="0000CC"/>
                </a:solidFill>
                <a:latin typeface="黑体" pitchFamily="2" charset="-122"/>
                <a:ea typeface="黑体" pitchFamily="2" charset="-122"/>
                <a:cs typeface="Courier New" pitchFamily="49" charset="0"/>
                <a:hlinkClick r:id="rId2" action="ppaction://hlinksldjump"/>
              </a:rPr>
              <a:t>析氢腐蚀</a:t>
            </a:r>
            <a:endParaRPr lang="zh-CN" altLang="en-US" sz="2400" smtClean="0">
              <a:solidFill>
                <a:srgbClr val="0000CC"/>
              </a:solidFill>
              <a:latin typeface="黑体" pitchFamily="2" charset="-122"/>
              <a:ea typeface="黑体" pitchFamily="2" charset="-122"/>
              <a:cs typeface="Courier New" pitchFamily="49" charset="0"/>
            </a:endParaRPr>
          </a:p>
          <a:p>
            <a:pPr algn="just" eaLnBrk="1" hangingPunct="1">
              <a:buFont typeface="Wingdings" pitchFamily="2" charset="2"/>
              <a:buNone/>
              <a:defRPr/>
            </a:pPr>
            <a:r>
              <a:rPr lang="zh-CN" altLang="en-US" sz="2400" smtClean="0">
                <a:latin typeface="黑体" pitchFamily="2" charset="-122"/>
                <a:ea typeface="黑体" pitchFamily="2" charset="-122"/>
                <a:cs typeface="Courier New" pitchFamily="49" charset="0"/>
              </a:rPr>
              <a:t>       </a:t>
            </a:r>
            <a:r>
              <a:rPr lang="zh-CN" altLang="en-US" sz="2400" smtClean="0">
                <a:latin typeface="黑体" pitchFamily="2" charset="-122"/>
                <a:ea typeface="黑体" pitchFamily="2" charset="-122"/>
                <a:cs typeface="Courier New" pitchFamily="49" charset="0"/>
                <a:hlinkClick r:id="rId2" action="ppaction://hlinksldjump"/>
              </a:rPr>
              <a:t>吸氧腐蚀</a:t>
            </a:r>
            <a:endParaRPr lang="zh-CN" altLang="en-US" sz="2400" smtClean="0">
              <a:latin typeface="黑体" pitchFamily="2" charset="-122"/>
              <a:ea typeface="黑体" pitchFamily="2" charset="-122"/>
              <a:cs typeface="Courier New" pitchFamily="49" charset="0"/>
            </a:endParaRPr>
          </a:p>
          <a:p>
            <a:pPr algn="just" eaLnBrk="1" hangingPunct="1">
              <a:buFont typeface="Wingdings" pitchFamily="2" charset="2"/>
              <a:buNone/>
              <a:defRPr/>
            </a:pPr>
            <a:r>
              <a:rPr lang="zh-CN" altLang="en-US" sz="2400" smtClean="0">
                <a:latin typeface="黑体" pitchFamily="2" charset="-122"/>
                <a:ea typeface="黑体" pitchFamily="2" charset="-122"/>
                <a:cs typeface="Courier New" pitchFamily="49" charset="0"/>
              </a:rPr>
              <a:t>       </a:t>
            </a:r>
            <a:r>
              <a:rPr lang="zh-CN" altLang="en-US" sz="2400" smtClean="0">
                <a:latin typeface="黑体" pitchFamily="2" charset="-122"/>
                <a:ea typeface="黑体" pitchFamily="2" charset="-122"/>
                <a:cs typeface="Courier New" pitchFamily="49" charset="0"/>
                <a:hlinkClick r:id="rId3" action="ppaction://hlinksldjump"/>
              </a:rPr>
              <a:t>差异充气腐蚀</a:t>
            </a:r>
            <a:r>
              <a:rPr lang="zh-CN" altLang="en-US" sz="2400" smtClean="0">
                <a:latin typeface="黑体" pitchFamily="2" charset="-122"/>
                <a:ea typeface="黑体" pitchFamily="2" charset="-122"/>
                <a:cs typeface="Courier New" pitchFamily="49" charset="0"/>
              </a:rPr>
              <a:t>。</a:t>
            </a:r>
          </a:p>
          <a:p>
            <a:pPr algn="just" eaLnBrk="1" hangingPunct="1">
              <a:defRPr/>
            </a:pPr>
            <a:endParaRPr lang="en-US" altLang="zh-CN" sz="2800" smtClean="0">
              <a:effectLst>
                <a:outerShdw blurRad="38100" dist="38100" dir="2700000" algn="tl">
                  <a:srgbClr val="C0C0C0"/>
                </a:outerShdw>
              </a:effectLst>
              <a:latin typeface="宋体" charset="-122"/>
            </a:endParaRPr>
          </a:p>
        </p:txBody>
      </p:sp>
      <p:sp>
        <p:nvSpPr>
          <p:cNvPr id="435204" name="AutoShape 4">
            <a:hlinkClick r:id="rId4" action="ppaction://hlinksldjump" highlightClick="1"/>
          </p:cNvPr>
          <p:cNvSpPr>
            <a:spLocks noChangeArrowheads="1"/>
          </p:cNvSpPr>
          <p:nvPr/>
        </p:nvSpPr>
        <p:spPr bwMode="auto">
          <a:xfrm>
            <a:off x="7164388" y="5229225"/>
            <a:ext cx="719137" cy="504825"/>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35202"/>
                                        </p:tgtEl>
                                        <p:attrNameLst>
                                          <p:attrName>style.visibility</p:attrName>
                                        </p:attrNameLst>
                                      </p:cBhvr>
                                      <p:to>
                                        <p:strVal val="visible"/>
                                      </p:to>
                                    </p:set>
                                    <p:animEffect transition="in" filter="dissolve">
                                      <p:cBhvr>
                                        <p:cTn id="7" dur="500"/>
                                        <p:tgtEl>
                                          <p:spTgt spid="4352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5203">
                                            <p:txEl>
                                              <p:pRg st="0" end="0"/>
                                            </p:txEl>
                                          </p:spTgt>
                                        </p:tgtEl>
                                        <p:attrNameLst>
                                          <p:attrName>style.visibility</p:attrName>
                                        </p:attrNameLst>
                                      </p:cBhvr>
                                      <p:to>
                                        <p:strVal val="visible"/>
                                      </p:to>
                                    </p:set>
                                    <p:animEffect transition="in" filter="dissolve">
                                      <p:cBhvr>
                                        <p:cTn id="12" dur="500"/>
                                        <p:tgtEl>
                                          <p:spTgt spid="4352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5203">
                                            <p:txEl>
                                              <p:pRg st="1" end="1"/>
                                            </p:txEl>
                                          </p:spTgt>
                                        </p:tgtEl>
                                        <p:attrNameLst>
                                          <p:attrName>style.visibility</p:attrName>
                                        </p:attrNameLst>
                                      </p:cBhvr>
                                      <p:to>
                                        <p:strVal val="visible"/>
                                      </p:to>
                                    </p:set>
                                    <p:animEffect transition="in" filter="dissolve">
                                      <p:cBhvr>
                                        <p:cTn id="17" dur="500"/>
                                        <p:tgtEl>
                                          <p:spTgt spid="43520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35203">
                                            <p:txEl>
                                              <p:pRg st="2" end="2"/>
                                            </p:txEl>
                                          </p:spTgt>
                                        </p:tgtEl>
                                        <p:attrNameLst>
                                          <p:attrName>style.visibility</p:attrName>
                                        </p:attrNameLst>
                                      </p:cBhvr>
                                      <p:to>
                                        <p:strVal val="visible"/>
                                      </p:to>
                                    </p:set>
                                    <p:animEffect transition="in" filter="dissolve">
                                      <p:cBhvr>
                                        <p:cTn id="22" dur="500"/>
                                        <p:tgtEl>
                                          <p:spTgt spid="43520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35203">
                                            <p:txEl>
                                              <p:pRg st="3" end="3"/>
                                            </p:txEl>
                                          </p:spTgt>
                                        </p:tgtEl>
                                        <p:attrNameLst>
                                          <p:attrName>style.visibility</p:attrName>
                                        </p:attrNameLst>
                                      </p:cBhvr>
                                      <p:to>
                                        <p:strVal val="visible"/>
                                      </p:to>
                                    </p:set>
                                    <p:animEffect transition="in" filter="dissolve">
                                      <p:cBhvr>
                                        <p:cTn id="27" dur="500"/>
                                        <p:tgtEl>
                                          <p:spTgt spid="43520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35203">
                                            <p:txEl>
                                              <p:pRg st="4" end="4"/>
                                            </p:txEl>
                                          </p:spTgt>
                                        </p:tgtEl>
                                        <p:attrNameLst>
                                          <p:attrName>style.visibility</p:attrName>
                                        </p:attrNameLst>
                                      </p:cBhvr>
                                      <p:to>
                                        <p:strVal val="visible"/>
                                      </p:to>
                                    </p:set>
                                    <p:animEffect transition="in" filter="dissolve">
                                      <p:cBhvr>
                                        <p:cTn id="32" dur="500"/>
                                        <p:tgtEl>
                                          <p:spTgt spid="43520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35203">
                                            <p:txEl>
                                              <p:pRg st="5" end="5"/>
                                            </p:txEl>
                                          </p:spTgt>
                                        </p:tgtEl>
                                        <p:attrNameLst>
                                          <p:attrName>style.visibility</p:attrName>
                                        </p:attrNameLst>
                                      </p:cBhvr>
                                      <p:to>
                                        <p:strVal val="visible"/>
                                      </p:to>
                                    </p:set>
                                    <p:animEffect transition="in" filter="dissolve">
                                      <p:cBhvr>
                                        <p:cTn id="37" dur="500"/>
                                        <p:tgtEl>
                                          <p:spTgt spid="43520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35203">
                                            <p:txEl>
                                              <p:pRg st="6" end="6"/>
                                            </p:txEl>
                                          </p:spTgt>
                                        </p:tgtEl>
                                        <p:attrNameLst>
                                          <p:attrName>style.visibility</p:attrName>
                                        </p:attrNameLst>
                                      </p:cBhvr>
                                      <p:to>
                                        <p:strVal val="visible"/>
                                      </p:to>
                                    </p:set>
                                    <p:animEffect transition="in" filter="dissolve">
                                      <p:cBhvr>
                                        <p:cTn id="42" dur="500"/>
                                        <p:tgtEl>
                                          <p:spTgt spid="43520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35203">
                                            <p:txEl>
                                              <p:pRg st="7" end="7"/>
                                            </p:txEl>
                                          </p:spTgt>
                                        </p:tgtEl>
                                        <p:attrNameLst>
                                          <p:attrName>style.visibility</p:attrName>
                                        </p:attrNameLst>
                                      </p:cBhvr>
                                      <p:to>
                                        <p:strVal val="visible"/>
                                      </p:to>
                                    </p:set>
                                    <p:animEffect transition="in" filter="dissolve">
                                      <p:cBhvr>
                                        <p:cTn id="47" dur="500"/>
                                        <p:tgtEl>
                                          <p:spTgt spid="43520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35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2" grpId="0"/>
      <p:bldP spid="435203" grpId="0" build="p"/>
      <p:bldP spid="435204" grpId="0" animBg="1"/>
    </p:bldLst>
  </p:timing>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82" name="Rectangle 2"/>
          <p:cNvSpPr>
            <a:spLocks noGrp="1" noChangeArrowheads="1"/>
          </p:cNvSpPr>
          <p:nvPr>
            <p:ph type="title" idx="4294967295"/>
          </p:nvPr>
        </p:nvSpPr>
        <p:spPr>
          <a:xfrm>
            <a:off x="323850" y="1196975"/>
            <a:ext cx="8280400" cy="1143000"/>
          </a:xfrm>
        </p:spPr>
        <p:txBody>
          <a:bodyPr anchorCtr="1"/>
          <a:lstStyle/>
          <a:p>
            <a:pPr eaLnBrk="1" hangingPunct="1"/>
            <a:r>
              <a:rPr lang="en-US" altLang="zh-CN" sz="3200" smtClean="0">
                <a:solidFill>
                  <a:srgbClr val="D60093"/>
                </a:solidFill>
                <a:latin typeface="黑体" pitchFamily="2" charset="-122"/>
                <a:ea typeface="黑体" pitchFamily="2" charset="-122"/>
              </a:rPr>
              <a:t>① </a:t>
            </a:r>
            <a:r>
              <a:rPr lang="zh-CN" altLang="en-US" sz="3200" smtClean="0">
                <a:solidFill>
                  <a:srgbClr val="D60093"/>
                </a:solidFill>
                <a:latin typeface="黑体" pitchFamily="2" charset="-122"/>
                <a:ea typeface="黑体" pitchFamily="2" charset="-122"/>
              </a:rPr>
              <a:t>析氢腐蚀：</a:t>
            </a:r>
            <a:r>
              <a:rPr lang="zh-CN" altLang="en-US" sz="3200" smtClean="0">
                <a:latin typeface="黑体" pitchFamily="2" charset="-122"/>
                <a:ea typeface="黑体" pitchFamily="2" charset="-122"/>
              </a:rPr>
              <a:t/>
            </a:r>
            <a:br>
              <a:rPr lang="zh-CN" altLang="en-US" sz="3200" smtClean="0">
                <a:latin typeface="黑体" pitchFamily="2" charset="-122"/>
                <a:ea typeface="黑体" pitchFamily="2" charset="-122"/>
              </a:rPr>
            </a:br>
            <a:r>
              <a:rPr lang="zh-CN" altLang="en-US" sz="3200" smtClean="0">
                <a:latin typeface="黑体" pitchFamily="2" charset="-122"/>
                <a:ea typeface="黑体" pitchFamily="2" charset="-122"/>
              </a:rPr>
              <a:t>  </a:t>
            </a:r>
            <a:r>
              <a:rPr lang="zh-CN" altLang="en-US" sz="3200" smtClean="0">
                <a:solidFill>
                  <a:srgbClr val="0000CC"/>
                </a:solidFill>
                <a:latin typeface="黑体" pitchFamily="2" charset="-122"/>
                <a:ea typeface="黑体" pitchFamily="2" charset="-122"/>
              </a:rPr>
              <a:t>腐蚀过程中的阴极上有氢气析出的腐蚀。</a:t>
            </a:r>
          </a:p>
        </p:txBody>
      </p:sp>
      <p:sp>
        <p:nvSpPr>
          <p:cNvPr id="174083" name="Rectangle 3"/>
          <p:cNvSpPr>
            <a:spLocks noGrp="1" noChangeArrowheads="1"/>
          </p:cNvSpPr>
          <p:nvPr>
            <p:ph type="body" idx="4294967295"/>
          </p:nvPr>
        </p:nvSpPr>
        <p:spPr>
          <a:xfrm>
            <a:off x="611188" y="3303588"/>
            <a:ext cx="5545137" cy="1544637"/>
          </a:xfrm>
        </p:spPr>
        <p:txBody>
          <a:bodyPr/>
          <a:lstStyle/>
          <a:p>
            <a:pPr lvl="1" algn="just" eaLnBrk="1" hangingPunct="1">
              <a:buFont typeface="Wingdings" pitchFamily="2" charset="2"/>
              <a:buNone/>
              <a:defRPr/>
            </a:pPr>
            <a:r>
              <a:rPr lang="zh-CN" altLang="en-US" sz="3200" smtClean="0">
                <a:solidFill>
                  <a:srgbClr val="D60093"/>
                </a:solidFill>
                <a:latin typeface="黑体" pitchFamily="2" charset="-122"/>
                <a:ea typeface="黑体" pitchFamily="2" charset="-122"/>
              </a:rPr>
              <a:t>阴极</a:t>
            </a:r>
            <a:r>
              <a:rPr lang="zh-CN" altLang="en-US" sz="3200" smtClean="0">
                <a:solidFill>
                  <a:srgbClr val="00FFFF"/>
                </a:solidFill>
                <a:latin typeface="黑体" pitchFamily="2" charset="-122"/>
                <a:ea typeface="黑体" pitchFamily="2" charset="-122"/>
              </a:rPr>
              <a:t> </a:t>
            </a:r>
            <a:r>
              <a:rPr lang="zh-CN" altLang="en-US" sz="3200" smtClean="0">
                <a:effectLst>
                  <a:outerShdw blurRad="38100" dist="38100" dir="2700000" algn="tl">
                    <a:srgbClr val="C0C0C0"/>
                  </a:outerShdw>
                </a:effectLst>
              </a:rPr>
              <a:t>  </a:t>
            </a:r>
            <a:r>
              <a:rPr lang="en-US" altLang="zh-CN" sz="3200" smtClean="0">
                <a:solidFill>
                  <a:srgbClr val="0000CC"/>
                </a:solidFill>
                <a:effectLst>
                  <a:outerShdw blurRad="38100" dist="38100" dir="2700000" algn="tl">
                    <a:srgbClr val="C0C0C0"/>
                  </a:outerShdw>
                </a:effectLst>
              </a:rPr>
              <a:t>2H</a:t>
            </a:r>
            <a:r>
              <a:rPr lang="zh-CN" altLang="en-US" sz="3200" baseline="30000" smtClean="0">
                <a:solidFill>
                  <a:srgbClr val="0000CC"/>
                </a:solidFill>
                <a:effectLst>
                  <a:outerShdw blurRad="38100" dist="38100" dir="2700000" algn="tl">
                    <a:srgbClr val="C0C0C0"/>
                  </a:outerShdw>
                </a:effectLst>
              </a:rPr>
              <a:t>＋</a:t>
            </a:r>
            <a:r>
              <a:rPr lang="zh-CN" altLang="en-US" sz="3200" smtClean="0">
                <a:solidFill>
                  <a:srgbClr val="0000CC"/>
                </a:solidFill>
                <a:effectLst>
                  <a:outerShdw blurRad="38100" dist="38100" dir="2700000" algn="tl">
                    <a:srgbClr val="C0C0C0"/>
                  </a:outerShdw>
                </a:effectLst>
              </a:rPr>
              <a:t>＋</a:t>
            </a:r>
            <a:r>
              <a:rPr lang="en-US" altLang="zh-CN" sz="3200" smtClean="0">
                <a:solidFill>
                  <a:srgbClr val="0000CC"/>
                </a:solidFill>
                <a:effectLst>
                  <a:outerShdw blurRad="38100" dist="38100" dir="2700000" algn="tl">
                    <a:srgbClr val="C0C0C0"/>
                  </a:outerShdw>
                </a:effectLst>
              </a:rPr>
              <a:t>2e</a:t>
            </a:r>
            <a:r>
              <a:rPr lang="zh-CN" altLang="en-US" sz="3200" smtClean="0">
                <a:solidFill>
                  <a:srgbClr val="0000CC"/>
                </a:solidFill>
                <a:effectLst>
                  <a:outerShdw blurRad="38100" dist="38100" dir="2700000" algn="tl">
                    <a:srgbClr val="C0C0C0"/>
                  </a:outerShdw>
                </a:effectLst>
              </a:rPr>
              <a:t>＝</a:t>
            </a:r>
            <a:r>
              <a:rPr lang="en-US" altLang="zh-CN" sz="3200" smtClean="0">
                <a:solidFill>
                  <a:srgbClr val="0000CC"/>
                </a:solidFill>
                <a:effectLst>
                  <a:outerShdw blurRad="38100" dist="38100" dir="2700000" algn="tl">
                    <a:srgbClr val="C0C0C0"/>
                  </a:outerShdw>
                </a:effectLst>
              </a:rPr>
              <a:t>H</a:t>
            </a:r>
            <a:r>
              <a:rPr lang="en-US" altLang="zh-CN" sz="3200" baseline="-25000" smtClean="0">
                <a:solidFill>
                  <a:srgbClr val="0000CC"/>
                </a:solidFill>
                <a:effectLst>
                  <a:outerShdw blurRad="38100" dist="38100" dir="2700000" algn="tl">
                    <a:srgbClr val="C0C0C0"/>
                  </a:outerShdw>
                </a:effectLst>
              </a:rPr>
              <a:t>2</a:t>
            </a:r>
          </a:p>
          <a:p>
            <a:pPr lvl="1" algn="just" eaLnBrk="1" hangingPunct="1">
              <a:buFont typeface="Wingdings" pitchFamily="2" charset="2"/>
              <a:buNone/>
              <a:defRPr/>
            </a:pPr>
            <a:endParaRPr lang="en-US" altLang="zh-CN" sz="3200" smtClean="0">
              <a:effectLst>
                <a:outerShdw blurRad="38100" dist="38100" dir="2700000" algn="tl">
                  <a:srgbClr val="C0C0C0"/>
                </a:outerShdw>
              </a:effectLst>
            </a:endParaRPr>
          </a:p>
          <a:p>
            <a:pPr lvl="1" algn="just" eaLnBrk="1" hangingPunct="1">
              <a:buFont typeface="Wingdings" pitchFamily="2" charset="2"/>
              <a:buNone/>
              <a:defRPr/>
            </a:pPr>
            <a:r>
              <a:rPr lang="zh-CN" altLang="en-US" sz="3200" smtClean="0">
                <a:solidFill>
                  <a:srgbClr val="D60093"/>
                </a:solidFill>
                <a:ea typeface="黑体" pitchFamily="2" charset="-122"/>
              </a:rPr>
              <a:t>阳极</a:t>
            </a:r>
            <a:r>
              <a:rPr lang="zh-CN" altLang="en-US" sz="3200" smtClean="0">
                <a:effectLst>
                  <a:outerShdw blurRad="38100" dist="38100" dir="2700000" algn="tl">
                    <a:srgbClr val="C0C0C0"/>
                  </a:outerShdw>
                </a:effectLst>
              </a:rPr>
              <a:t>   </a:t>
            </a:r>
            <a:r>
              <a:rPr lang="en-US" altLang="zh-CN" sz="3200" smtClean="0">
                <a:solidFill>
                  <a:srgbClr val="0000CC"/>
                </a:solidFill>
                <a:effectLst>
                  <a:outerShdw blurRad="38100" dist="38100" dir="2700000" algn="tl">
                    <a:srgbClr val="C0C0C0"/>
                  </a:outerShdw>
                </a:effectLst>
              </a:rPr>
              <a:t>M</a:t>
            </a:r>
            <a:r>
              <a:rPr lang="zh-CN" altLang="en-US" sz="3200" smtClean="0">
                <a:solidFill>
                  <a:srgbClr val="0000CC"/>
                </a:solidFill>
                <a:effectLst>
                  <a:outerShdw blurRad="38100" dist="38100" dir="2700000" algn="tl">
                    <a:srgbClr val="C0C0C0"/>
                  </a:outerShdw>
                </a:effectLst>
              </a:rPr>
              <a:t>－</a:t>
            </a:r>
            <a:r>
              <a:rPr lang="en-US" altLang="zh-CN" sz="3200" smtClean="0">
                <a:solidFill>
                  <a:srgbClr val="0000CC"/>
                </a:solidFill>
                <a:effectLst>
                  <a:outerShdw blurRad="38100" dist="38100" dir="2700000" algn="tl">
                    <a:srgbClr val="C0C0C0"/>
                  </a:outerShdw>
                </a:effectLst>
              </a:rPr>
              <a:t>ne </a:t>
            </a:r>
            <a:r>
              <a:rPr lang="zh-CN" altLang="en-US" sz="3200" smtClean="0">
                <a:solidFill>
                  <a:srgbClr val="0000CC"/>
                </a:solidFill>
                <a:effectLst>
                  <a:outerShdw blurRad="38100" dist="38100" dir="2700000" algn="tl">
                    <a:srgbClr val="C0C0C0"/>
                  </a:outerShdw>
                </a:effectLst>
              </a:rPr>
              <a:t>＝ </a:t>
            </a:r>
            <a:r>
              <a:rPr lang="en-US" altLang="zh-CN" sz="3200" smtClean="0">
                <a:solidFill>
                  <a:srgbClr val="0000CC"/>
                </a:solidFill>
                <a:effectLst>
                  <a:outerShdw blurRad="38100" dist="38100" dir="2700000" algn="tl">
                    <a:srgbClr val="C0C0C0"/>
                  </a:outerShdw>
                </a:effectLst>
              </a:rPr>
              <a:t>M</a:t>
            </a:r>
            <a:r>
              <a:rPr lang="en-US" altLang="zh-CN" sz="3200" baseline="30000" smtClean="0">
                <a:solidFill>
                  <a:srgbClr val="0000CC"/>
                </a:solidFill>
                <a:effectLst>
                  <a:outerShdw blurRad="38100" dist="38100" dir="2700000" algn="tl">
                    <a:srgbClr val="C0C0C0"/>
                  </a:outerShdw>
                </a:effectLst>
              </a:rPr>
              <a:t>n</a:t>
            </a:r>
            <a:r>
              <a:rPr lang="zh-CN" altLang="en-US" sz="3200" baseline="30000" smtClean="0">
                <a:solidFill>
                  <a:srgbClr val="0000CC"/>
                </a:solidFill>
                <a:effectLst>
                  <a:outerShdw blurRad="38100" dist="38100" dir="2700000" algn="tl">
                    <a:srgbClr val="C0C0C0"/>
                  </a:outerShdw>
                </a:effectLst>
              </a:rPr>
              <a:t>＋</a:t>
            </a:r>
            <a:endParaRPr lang="zh-CN" altLang="en-US" sz="3200" smtClean="0">
              <a:solidFill>
                <a:srgbClr val="0000CC"/>
              </a:solidFill>
              <a:effectLst>
                <a:outerShdw blurRad="38100" dist="38100" dir="2700000" algn="tl">
                  <a:srgbClr val="C0C0C0"/>
                </a:outerShdw>
              </a:effectLst>
            </a:endParaRPr>
          </a:p>
        </p:txBody>
      </p:sp>
      <p:sp>
        <p:nvSpPr>
          <p:cNvPr id="662531" name="AutoShape 12">
            <a:hlinkClick r:id="rId2" action="ppaction://hlinksldjump" highlightClick="1"/>
          </p:cNvPr>
          <p:cNvSpPr>
            <a:spLocks noChangeArrowheads="1"/>
          </p:cNvSpPr>
          <p:nvPr/>
        </p:nvSpPr>
        <p:spPr bwMode="auto">
          <a:xfrm>
            <a:off x="7467600" y="5373688"/>
            <a:ext cx="685800" cy="646112"/>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4082"/>
                                        </p:tgtEl>
                                        <p:attrNameLst>
                                          <p:attrName>style.visibility</p:attrName>
                                        </p:attrNameLst>
                                      </p:cBhvr>
                                      <p:to>
                                        <p:strVal val="visible"/>
                                      </p:to>
                                    </p:set>
                                    <p:animEffect transition="in" filter="dissolve">
                                      <p:cBhvr>
                                        <p:cTn id="7" dur="500"/>
                                        <p:tgtEl>
                                          <p:spTgt spid="17408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4083">
                                            <p:txEl>
                                              <p:pRg st="0" end="0"/>
                                            </p:txEl>
                                          </p:spTgt>
                                        </p:tgtEl>
                                        <p:attrNameLst>
                                          <p:attrName>style.visibility</p:attrName>
                                        </p:attrNameLst>
                                      </p:cBhvr>
                                      <p:to>
                                        <p:strVal val="visible"/>
                                      </p:to>
                                    </p:set>
                                    <p:animEffect transition="in" filter="dissolve">
                                      <p:cBhvr>
                                        <p:cTn id="12" dur="500"/>
                                        <p:tgtEl>
                                          <p:spTgt spid="17408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74083">
                                            <p:txEl>
                                              <p:pRg st="2" end="2"/>
                                            </p:txEl>
                                          </p:spTgt>
                                        </p:tgtEl>
                                        <p:attrNameLst>
                                          <p:attrName>style.visibility</p:attrName>
                                        </p:attrNameLst>
                                      </p:cBhvr>
                                      <p:to>
                                        <p:strVal val="visible"/>
                                      </p:to>
                                    </p:set>
                                    <p:animEffect transition="in" filter="dissolve">
                                      <p:cBhvr>
                                        <p:cTn id="15" dur="500"/>
                                        <p:tgtEl>
                                          <p:spTgt spid="1740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p:bldP spid="174083" grpId="0" build="p"/>
    </p:bldLst>
  </p:timing>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1474" name="Rectangle 2"/>
          <p:cNvSpPr>
            <a:spLocks noGrp="1" noChangeArrowheads="1"/>
          </p:cNvSpPr>
          <p:nvPr>
            <p:ph type="title" idx="4294967295"/>
          </p:nvPr>
        </p:nvSpPr>
        <p:spPr>
          <a:xfrm>
            <a:off x="250825" y="404813"/>
            <a:ext cx="3743325" cy="774700"/>
          </a:xfrm>
        </p:spPr>
        <p:txBody>
          <a:bodyPr anchorCtr="1"/>
          <a:lstStyle/>
          <a:p>
            <a:pPr eaLnBrk="1" hangingPunct="1"/>
            <a:r>
              <a:rPr lang="en-US" altLang="zh-CN" sz="3600" smtClean="0">
                <a:solidFill>
                  <a:srgbClr val="D60093"/>
                </a:solidFill>
                <a:latin typeface="黑体" pitchFamily="2" charset="-122"/>
                <a:ea typeface="黑体" pitchFamily="2" charset="-122"/>
              </a:rPr>
              <a:t>② </a:t>
            </a:r>
            <a:r>
              <a:rPr lang="zh-CN" altLang="en-US" sz="3600" smtClean="0">
                <a:solidFill>
                  <a:srgbClr val="D60093"/>
                </a:solidFill>
                <a:latin typeface="黑体" pitchFamily="2" charset="-122"/>
                <a:ea typeface="黑体" pitchFamily="2" charset="-122"/>
              </a:rPr>
              <a:t>吸氧腐蚀</a:t>
            </a:r>
          </a:p>
        </p:txBody>
      </p:sp>
      <p:sp>
        <p:nvSpPr>
          <p:cNvPr id="361475" name="Rectangle 3"/>
          <p:cNvSpPr>
            <a:spLocks noGrp="1" noChangeArrowheads="1"/>
          </p:cNvSpPr>
          <p:nvPr>
            <p:ph type="body" sz="half" idx="4294967295"/>
          </p:nvPr>
        </p:nvSpPr>
        <p:spPr>
          <a:xfrm>
            <a:off x="827088" y="1412875"/>
            <a:ext cx="7489825" cy="1008063"/>
          </a:xfrm>
        </p:spPr>
        <p:txBody>
          <a:bodyPr/>
          <a:lstStyle/>
          <a:p>
            <a:pPr lvl="1" algn="just" eaLnBrk="1" hangingPunct="1">
              <a:lnSpc>
                <a:spcPct val="90000"/>
              </a:lnSpc>
              <a:buFont typeface="Wingdings" pitchFamily="2" charset="2"/>
              <a:buNone/>
            </a:pPr>
            <a:r>
              <a:rPr lang="zh-CN" altLang="en-US" smtClean="0">
                <a:solidFill>
                  <a:srgbClr val="00FFFF"/>
                </a:solidFill>
                <a:ea typeface="黑体" pitchFamily="2" charset="-122"/>
              </a:rPr>
              <a:t>阴极</a:t>
            </a:r>
            <a:r>
              <a:rPr lang="zh-CN" altLang="en-US" smtClean="0"/>
              <a:t>   </a:t>
            </a:r>
            <a:r>
              <a:rPr lang="en-US" altLang="zh-CN" smtClean="0">
                <a:solidFill>
                  <a:srgbClr val="0000CC"/>
                </a:solidFill>
              </a:rPr>
              <a:t>O</a:t>
            </a:r>
            <a:r>
              <a:rPr lang="en-US" altLang="zh-CN" baseline="-25000" smtClean="0">
                <a:solidFill>
                  <a:srgbClr val="0000CC"/>
                </a:solidFill>
              </a:rPr>
              <a:t>2</a:t>
            </a:r>
            <a:r>
              <a:rPr lang="zh-CN" altLang="en-US" smtClean="0">
                <a:solidFill>
                  <a:srgbClr val="0000CC"/>
                </a:solidFill>
              </a:rPr>
              <a:t>＋</a:t>
            </a:r>
            <a:r>
              <a:rPr lang="en-US" altLang="zh-CN" smtClean="0">
                <a:solidFill>
                  <a:srgbClr val="0000CC"/>
                </a:solidFill>
              </a:rPr>
              <a:t>2H</a:t>
            </a:r>
            <a:r>
              <a:rPr lang="en-US" altLang="zh-CN" baseline="-25000" smtClean="0">
                <a:solidFill>
                  <a:srgbClr val="0000CC"/>
                </a:solidFill>
              </a:rPr>
              <a:t>2</a:t>
            </a:r>
            <a:r>
              <a:rPr lang="en-US" altLang="zh-CN" smtClean="0">
                <a:solidFill>
                  <a:srgbClr val="0000CC"/>
                </a:solidFill>
              </a:rPr>
              <a:t>O</a:t>
            </a:r>
            <a:r>
              <a:rPr lang="zh-CN" altLang="en-US" smtClean="0">
                <a:solidFill>
                  <a:srgbClr val="0000CC"/>
                </a:solidFill>
              </a:rPr>
              <a:t>＋</a:t>
            </a:r>
            <a:r>
              <a:rPr lang="en-US" altLang="zh-CN" smtClean="0">
                <a:solidFill>
                  <a:srgbClr val="0000CC"/>
                </a:solidFill>
              </a:rPr>
              <a:t>4e          4OH</a:t>
            </a:r>
            <a:r>
              <a:rPr lang="zh-CN" altLang="en-US" baseline="30000" smtClean="0">
                <a:solidFill>
                  <a:srgbClr val="0000CC"/>
                </a:solidFill>
              </a:rPr>
              <a:t>－</a:t>
            </a:r>
            <a:endParaRPr lang="zh-CN" altLang="en-US" smtClean="0">
              <a:solidFill>
                <a:srgbClr val="0000CC"/>
              </a:solidFill>
            </a:endParaRPr>
          </a:p>
          <a:p>
            <a:pPr lvl="1" algn="just" eaLnBrk="1" hangingPunct="1">
              <a:lnSpc>
                <a:spcPct val="90000"/>
              </a:lnSpc>
              <a:buFont typeface="Wingdings" pitchFamily="2" charset="2"/>
              <a:buNone/>
            </a:pPr>
            <a:r>
              <a:rPr lang="zh-CN" altLang="en-US" smtClean="0">
                <a:solidFill>
                  <a:srgbClr val="00FFFF"/>
                </a:solidFill>
                <a:ea typeface="黑体" pitchFamily="2" charset="-122"/>
              </a:rPr>
              <a:t>阳极</a:t>
            </a:r>
            <a:r>
              <a:rPr lang="zh-CN" altLang="en-US" smtClean="0"/>
              <a:t>   </a:t>
            </a:r>
            <a:r>
              <a:rPr lang="en-US" altLang="zh-CN" smtClean="0">
                <a:solidFill>
                  <a:srgbClr val="0000CC"/>
                </a:solidFill>
              </a:rPr>
              <a:t>M</a:t>
            </a:r>
            <a:r>
              <a:rPr lang="zh-CN" altLang="en-US" smtClean="0">
                <a:solidFill>
                  <a:srgbClr val="0000CC"/>
                </a:solidFill>
                <a:ea typeface="黑体" pitchFamily="2" charset="-122"/>
              </a:rPr>
              <a:t>－</a:t>
            </a:r>
            <a:r>
              <a:rPr lang="en-US" altLang="zh-CN" smtClean="0">
                <a:solidFill>
                  <a:srgbClr val="0000CC"/>
                </a:solidFill>
              </a:rPr>
              <a:t>ne        M</a:t>
            </a:r>
            <a:r>
              <a:rPr lang="en-US" altLang="zh-CN" baseline="30000" smtClean="0">
                <a:solidFill>
                  <a:srgbClr val="0000CC"/>
                </a:solidFill>
              </a:rPr>
              <a:t>n</a:t>
            </a:r>
            <a:r>
              <a:rPr lang="zh-CN" altLang="en-US" baseline="30000" smtClean="0">
                <a:solidFill>
                  <a:srgbClr val="0000CC"/>
                </a:solidFill>
              </a:rPr>
              <a:t>＋</a:t>
            </a:r>
            <a:endParaRPr lang="zh-CN" altLang="en-US" sz="2400" smtClean="0">
              <a:solidFill>
                <a:srgbClr val="0000CC"/>
              </a:solidFill>
            </a:endParaRPr>
          </a:p>
        </p:txBody>
      </p:sp>
      <p:sp>
        <p:nvSpPr>
          <p:cNvPr id="361476" name="Line 4"/>
          <p:cNvSpPr>
            <a:spLocks noChangeShapeType="1"/>
          </p:cNvSpPr>
          <p:nvPr/>
        </p:nvSpPr>
        <p:spPr bwMode="auto">
          <a:xfrm>
            <a:off x="4932363" y="1700213"/>
            <a:ext cx="719137" cy="0"/>
          </a:xfrm>
          <a:prstGeom prst="line">
            <a:avLst/>
          </a:prstGeom>
          <a:noFill/>
          <a:ln w="38100" cap="sq">
            <a:solidFill>
              <a:srgbClr val="00FFFF"/>
            </a:solidFill>
            <a:round/>
            <a:headEnd type="none" w="sm" len="sm"/>
            <a:tailEnd type="triangle" w="med" len="med"/>
          </a:ln>
        </p:spPr>
        <p:txBody>
          <a:bodyPr wrap="none" anchor="ctr"/>
          <a:lstStyle/>
          <a:p>
            <a:endParaRPr lang="zh-CN" altLang="en-US"/>
          </a:p>
        </p:txBody>
      </p:sp>
      <p:sp>
        <p:nvSpPr>
          <p:cNvPr id="361477" name="Line 5"/>
          <p:cNvSpPr>
            <a:spLocks noChangeShapeType="1"/>
          </p:cNvSpPr>
          <p:nvPr/>
        </p:nvSpPr>
        <p:spPr bwMode="auto">
          <a:xfrm>
            <a:off x="3606800" y="2133600"/>
            <a:ext cx="533400" cy="0"/>
          </a:xfrm>
          <a:prstGeom prst="line">
            <a:avLst/>
          </a:prstGeom>
          <a:noFill/>
          <a:ln w="28575" cap="sq">
            <a:solidFill>
              <a:srgbClr val="00FFFF"/>
            </a:solidFill>
            <a:round/>
            <a:headEnd type="none" w="sm" len="sm"/>
            <a:tailEnd type="triangle" w="sm" len="sm"/>
          </a:ln>
        </p:spPr>
        <p:txBody>
          <a:bodyPr wrap="none" anchor="ctr"/>
          <a:lstStyle/>
          <a:p>
            <a:endParaRPr lang="zh-CN" altLang="en-US"/>
          </a:p>
        </p:txBody>
      </p:sp>
      <p:sp>
        <p:nvSpPr>
          <p:cNvPr id="361478" name="Line 6"/>
          <p:cNvSpPr>
            <a:spLocks noChangeShapeType="1"/>
          </p:cNvSpPr>
          <p:nvPr/>
        </p:nvSpPr>
        <p:spPr bwMode="auto">
          <a:xfrm flipH="1">
            <a:off x="4859338" y="1628775"/>
            <a:ext cx="792162" cy="0"/>
          </a:xfrm>
          <a:prstGeom prst="line">
            <a:avLst/>
          </a:prstGeom>
          <a:noFill/>
          <a:ln w="28575" cap="sq">
            <a:solidFill>
              <a:srgbClr val="00FFFF"/>
            </a:solidFill>
            <a:round/>
            <a:headEnd/>
            <a:tailEnd type="triangle" w="med" len="med"/>
          </a:ln>
        </p:spPr>
        <p:txBody>
          <a:bodyPr wrap="none" anchor="ctr"/>
          <a:lstStyle/>
          <a:p>
            <a:endParaRPr lang="zh-CN" altLang="en-US"/>
          </a:p>
        </p:txBody>
      </p:sp>
      <p:sp>
        <p:nvSpPr>
          <p:cNvPr id="361479" name="Line 7"/>
          <p:cNvSpPr>
            <a:spLocks noChangeShapeType="1"/>
          </p:cNvSpPr>
          <p:nvPr/>
        </p:nvSpPr>
        <p:spPr bwMode="auto">
          <a:xfrm flipH="1">
            <a:off x="3606800" y="2062163"/>
            <a:ext cx="533400" cy="0"/>
          </a:xfrm>
          <a:prstGeom prst="line">
            <a:avLst/>
          </a:prstGeom>
          <a:noFill/>
          <a:ln w="28575" cap="sq">
            <a:solidFill>
              <a:srgbClr val="00FFFF"/>
            </a:solidFill>
            <a:round/>
            <a:headEnd type="none" w="sm" len="sm"/>
            <a:tailEnd type="triangle" w="sm" len="sm"/>
          </a:ln>
        </p:spPr>
        <p:txBody>
          <a:bodyPr wrap="none" anchor="ctr"/>
          <a:lstStyle/>
          <a:p>
            <a:endParaRPr lang="zh-CN" altLang="en-US"/>
          </a:p>
        </p:txBody>
      </p:sp>
      <p:sp>
        <p:nvSpPr>
          <p:cNvPr id="361480" name="AutoShape 8">
            <a:hlinkClick r:id="rId2" action="ppaction://hlinksldjump" highlightClick="1"/>
          </p:cNvPr>
          <p:cNvSpPr>
            <a:spLocks noChangeArrowheads="1"/>
          </p:cNvSpPr>
          <p:nvPr/>
        </p:nvSpPr>
        <p:spPr bwMode="auto">
          <a:xfrm>
            <a:off x="7596188" y="692150"/>
            <a:ext cx="685800" cy="655638"/>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pic>
        <p:nvPicPr>
          <p:cNvPr id="663560" name="Picture 17" descr="electric8"/>
          <p:cNvPicPr>
            <a:picLocks noGrp="1" noChangeAspect="1" noChangeArrowheads="1"/>
          </p:cNvPicPr>
          <p:nvPr>
            <p:ph sz="half" idx="4294967295"/>
          </p:nvPr>
        </p:nvPicPr>
        <p:blipFill>
          <a:blip r:embed="rId3" cstate="print"/>
          <a:srcRect/>
          <a:stretch>
            <a:fillRect/>
          </a:stretch>
        </p:blipFill>
        <p:spPr>
          <a:xfrm>
            <a:off x="971550" y="2924175"/>
            <a:ext cx="7272338" cy="3763963"/>
          </a:xfrm>
        </p:spPr>
      </p:pic>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61474"/>
                                        </p:tgtEl>
                                        <p:attrNameLst>
                                          <p:attrName>style.visibility</p:attrName>
                                        </p:attrNameLst>
                                      </p:cBhvr>
                                      <p:to>
                                        <p:strVal val="visible"/>
                                      </p:to>
                                    </p:set>
                                    <p:animEffect transition="in" filter="dissolve">
                                      <p:cBhvr>
                                        <p:cTn id="7" dur="500"/>
                                        <p:tgtEl>
                                          <p:spTgt spid="3614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61475">
                                            <p:txEl>
                                              <p:pRg st="0" end="0"/>
                                            </p:txEl>
                                          </p:spTgt>
                                        </p:tgtEl>
                                        <p:attrNameLst>
                                          <p:attrName>style.visibility</p:attrName>
                                        </p:attrNameLst>
                                      </p:cBhvr>
                                      <p:to>
                                        <p:strVal val="visible"/>
                                      </p:to>
                                    </p:set>
                                    <p:animEffect transition="in" filter="dissolve">
                                      <p:cBhvr>
                                        <p:cTn id="12" dur="500"/>
                                        <p:tgtEl>
                                          <p:spTgt spid="36147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14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14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147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147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147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1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4" grpId="0"/>
      <p:bldP spid="361475" grpId="0" build="p"/>
      <p:bldP spid="361476" grpId="0" animBg="1"/>
      <p:bldP spid="361477" grpId="0" animBg="1"/>
      <p:bldP spid="361478" grpId="0" animBg="1"/>
      <p:bldP spid="361479" grpId="0" animBg="1"/>
      <p:bldP spid="36148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idx="4294967295"/>
          </p:nvPr>
        </p:nvSpPr>
        <p:spPr>
          <a:xfrm>
            <a:off x="684213" y="1268413"/>
            <a:ext cx="4105275" cy="863600"/>
          </a:xfrm>
        </p:spPr>
        <p:txBody>
          <a:bodyPr anchorCtr="1"/>
          <a:lstStyle/>
          <a:p>
            <a:pPr eaLnBrk="1" hangingPunct="1">
              <a:defRPr/>
            </a:pPr>
            <a:r>
              <a:rPr lang="en-US" altLang="zh-CN" sz="4000" dirty="0" smtClean="0">
                <a:solidFill>
                  <a:srgbClr val="0000CC"/>
                </a:solidFill>
                <a:latin typeface="黑体" pitchFamily="2" charset="-122"/>
                <a:ea typeface="黑体" pitchFamily="2" charset="-122"/>
              </a:rPr>
              <a:t>7.2 </a:t>
            </a:r>
            <a:r>
              <a:rPr lang="zh-CN" altLang="en-US" sz="4000" dirty="0" smtClean="0">
                <a:solidFill>
                  <a:srgbClr val="0000CC"/>
                </a:solidFill>
                <a:latin typeface="黑体" pitchFamily="2" charset="-122"/>
                <a:ea typeface="黑体" pitchFamily="2" charset="-122"/>
              </a:rPr>
              <a:t>原电池</a:t>
            </a:r>
          </a:p>
        </p:txBody>
      </p:sp>
      <p:sp>
        <p:nvSpPr>
          <p:cNvPr id="487427" name="Rectangle 3"/>
          <p:cNvSpPr>
            <a:spLocks noGrp="1" noChangeArrowheads="1"/>
          </p:cNvSpPr>
          <p:nvPr>
            <p:ph type="body" idx="4294967295"/>
          </p:nvPr>
        </p:nvSpPr>
        <p:spPr>
          <a:xfrm>
            <a:off x="1835150" y="2809875"/>
            <a:ext cx="4177010" cy="1987277"/>
          </a:xfrm>
        </p:spPr>
        <p:txBody>
          <a:bodyPr/>
          <a:lstStyle/>
          <a:p>
            <a:pPr eaLnBrk="1" hangingPunct="1">
              <a:buFont typeface="Wingdings" pitchFamily="2" charset="2"/>
              <a:buNone/>
              <a:defRPr/>
            </a:pPr>
            <a:r>
              <a:rPr lang="en-US" altLang="zh-CN" b="1" dirty="0" smtClean="0">
                <a:solidFill>
                  <a:srgbClr val="0000CC"/>
                </a:solidFill>
                <a:latin typeface="+mn-ea"/>
              </a:rPr>
              <a:t>7.2.1  </a:t>
            </a:r>
            <a:r>
              <a:rPr lang="zh-CN" altLang="en-US" b="1" dirty="0" smtClean="0">
                <a:solidFill>
                  <a:srgbClr val="0000CC"/>
                </a:solidFill>
                <a:latin typeface="+mn-ea"/>
              </a:rPr>
              <a:t>原电池</a:t>
            </a:r>
          </a:p>
          <a:p>
            <a:pPr eaLnBrk="1" hangingPunct="1">
              <a:buFont typeface="Wingdings" pitchFamily="2" charset="2"/>
              <a:buNone/>
              <a:defRPr/>
            </a:pPr>
            <a:endParaRPr lang="zh-CN" altLang="en-US" b="1" dirty="0" smtClean="0">
              <a:solidFill>
                <a:srgbClr val="0000CC"/>
              </a:solidFill>
              <a:latin typeface="+mn-ea"/>
            </a:endParaRPr>
          </a:p>
          <a:p>
            <a:pPr eaLnBrk="1" hangingPunct="1">
              <a:buFont typeface="Wingdings" pitchFamily="2" charset="2"/>
              <a:buNone/>
              <a:defRPr/>
            </a:pPr>
            <a:r>
              <a:rPr lang="en-US" altLang="zh-CN" b="1" dirty="0" smtClean="0">
                <a:solidFill>
                  <a:srgbClr val="0000CC"/>
                </a:solidFill>
                <a:latin typeface="+mn-ea"/>
              </a:rPr>
              <a:t>7.2.2  </a:t>
            </a:r>
            <a:r>
              <a:rPr lang="zh-CN" altLang="en-US" b="1" dirty="0" smtClean="0">
                <a:solidFill>
                  <a:srgbClr val="0000CC"/>
                </a:solidFill>
                <a:latin typeface="+mn-ea"/>
              </a:rPr>
              <a:t>电极及其分类</a:t>
            </a:r>
          </a:p>
        </p:txBody>
      </p:sp>
      <p:sp>
        <p:nvSpPr>
          <p:cNvPr id="487428" name="AutoShape 4">
            <a:hlinkClick r:id="" action="ppaction://noaction" highlightClick="1"/>
          </p:cNvPr>
          <p:cNvSpPr>
            <a:spLocks noChangeArrowheads="1"/>
          </p:cNvSpPr>
          <p:nvPr/>
        </p:nvSpPr>
        <p:spPr bwMode="auto">
          <a:xfrm>
            <a:off x="7524750" y="5229225"/>
            <a:ext cx="457200" cy="388938"/>
          </a:xfrm>
          <a:prstGeom prst="actionButtonReturn">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74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74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74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7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26" grpId="0"/>
      <p:bldP spid="487427" grpId="0" build="p"/>
      <p:bldP spid="487428" grpId="0" animBg="1"/>
    </p:bldLst>
  </p:timing>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2498" name="Rectangle 2"/>
          <p:cNvSpPr>
            <a:spLocks noGrp="1" noChangeArrowheads="1"/>
          </p:cNvSpPr>
          <p:nvPr>
            <p:ph type="title" idx="4294967295"/>
          </p:nvPr>
        </p:nvSpPr>
        <p:spPr>
          <a:xfrm>
            <a:off x="250825" y="549275"/>
            <a:ext cx="4392613" cy="792163"/>
          </a:xfrm>
        </p:spPr>
        <p:txBody>
          <a:bodyPr anchorCtr="1"/>
          <a:lstStyle/>
          <a:p>
            <a:pPr eaLnBrk="1" hangingPunct="1"/>
            <a:r>
              <a:rPr lang="en-US" altLang="zh-CN" sz="3600" smtClean="0">
                <a:solidFill>
                  <a:srgbClr val="D60093"/>
                </a:solidFill>
                <a:ea typeface="黑体" pitchFamily="2" charset="-122"/>
              </a:rPr>
              <a:t>③</a:t>
            </a:r>
            <a:r>
              <a:rPr lang="zh-CN" altLang="en-US" sz="3600" smtClean="0">
                <a:solidFill>
                  <a:srgbClr val="D60093"/>
                </a:solidFill>
                <a:ea typeface="黑体" pitchFamily="2" charset="-122"/>
              </a:rPr>
              <a:t>差异充气腐蚀</a:t>
            </a:r>
          </a:p>
        </p:txBody>
      </p:sp>
      <p:sp>
        <p:nvSpPr>
          <p:cNvPr id="362499" name="Rectangle 3"/>
          <p:cNvSpPr>
            <a:spLocks noGrp="1" noChangeArrowheads="1"/>
          </p:cNvSpPr>
          <p:nvPr>
            <p:ph type="body" idx="4294967295"/>
          </p:nvPr>
        </p:nvSpPr>
        <p:spPr>
          <a:xfrm>
            <a:off x="395288" y="1412875"/>
            <a:ext cx="8208962" cy="1223963"/>
          </a:xfrm>
        </p:spPr>
        <p:txBody>
          <a:bodyPr/>
          <a:lstStyle/>
          <a:p>
            <a:pPr algn="just" eaLnBrk="1" hangingPunct="1">
              <a:buFont typeface="Wingdings" pitchFamily="2" charset="2"/>
              <a:buNone/>
            </a:pPr>
            <a:r>
              <a:rPr lang="en-US" altLang="zh-CN" smtClean="0">
                <a:solidFill>
                  <a:srgbClr val="0000CC"/>
                </a:solidFill>
                <a:latin typeface="黑体" pitchFamily="2" charset="-122"/>
                <a:ea typeface="黑体" pitchFamily="2" charset="-122"/>
              </a:rPr>
              <a:t>    </a:t>
            </a:r>
            <a:r>
              <a:rPr lang="zh-CN" altLang="en-US" smtClean="0">
                <a:solidFill>
                  <a:srgbClr val="0000CC"/>
                </a:solidFill>
                <a:latin typeface="黑体" pitchFamily="2" charset="-122"/>
                <a:ea typeface="黑体" pitchFamily="2" charset="-122"/>
              </a:rPr>
              <a:t>金属吸氧腐蚀的一种形式，它是由于在</a:t>
            </a:r>
          </a:p>
          <a:p>
            <a:pPr algn="just" eaLnBrk="1" hangingPunct="1">
              <a:buFont typeface="Wingdings" pitchFamily="2" charset="2"/>
              <a:buNone/>
            </a:pPr>
            <a:r>
              <a:rPr lang="zh-CN" altLang="en-US" smtClean="0">
                <a:solidFill>
                  <a:srgbClr val="0000CC"/>
                </a:solidFill>
                <a:latin typeface="黑体" pitchFamily="2" charset="-122"/>
                <a:ea typeface="黑体" pitchFamily="2" charset="-122"/>
              </a:rPr>
              <a:t>金属表面氧气分布不均匀而引起的。 </a:t>
            </a:r>
          </a:p>
        </p:txBody>
      </p:sp>
      <p:sp>
        <p:nvSpPr>
          <p:cNvPr id="362500" name="Rectangle 4"/>
          <p:cNvSpPr>
            <a:spLocks noChangeArrowheads="1"/>
          </p:cNvSpPr>
          <p:nvPr/>
        </p:nvSpPr>
        <p:spPr bwMode="auto">
          <a:xfrm>
            <a:off x="539750" y="2959100"/>
            <a:ext cx="3816350" cy="3206750"/>
          </a:xfrm>
          <a:prstGeom prst="rect">
            <a:avLst/>
          </a:prstGeom>
          <a:noFill/>
          <a:ln w="9525">
            <a:noFill/>
            <a:miter lim="800000"/>
            <a:headEnd/>
            <a:tailEnd/>
          </a:ln>
        </p:spPr>
        <p:txBody>
          <a:bodyPr/>
          <a:lstStyle/>
          <a:p>
            <a:pPr marL="342900" indent="-342900" algn="just">
              <a:spcBef>
                <a:spcPct val="20000"/>
              </a:spcBef>
              <a:buClr>
                <a:schemeClr val="hlink"/>
              </a:buClr>
              <a:buSzPct val="60000"/>
              <a:buFont typeface="Wingdings" pitchFamily="2" charset="2"/>
              <a:buNone/>
            </a:pPr>
            <a:r>
              <a:rPr lang="en-US" altLang="zh-CN" sz="3200">
                <a:solidFill>
                  <a:srgbClr val="0000CC"/>
                </a:solidFill>
                <a:latin typeface="黑体" pitchFamily="2" charset="-122"/>
                <a:ea typeface="黑体" pitchFamily="2" charset="-122"/>
              </a:rPr>
              <a:t>   </a:t>
            </a:r>
            <a:r>
              <a:rPr lang="zh-CN" altLang="en-US" sz="2800">
                <a:solidFill>
                  <a:srgbClr val="0000CC"/>
                </a:solidFill>
                <a:latin typeface="黑体" pitchFamily="2" charset="-122"/>
                <a:ea typeface="黑体" pitchFamily="2" charset="-122"/>
              </a:rPr>
              <a:t>半浸在海水中的金</a:t>
            </a:r>
          </a:p>
          <a:p>
            <a:pPr marL="342900" indent="-342900" algn="just">
              <a:spcBef>
                <a:spcPct val="20000"/>
              </a:spcBef>
              <a:buClr>
                <a:schemeClr val="hlink"/>
              </a:buClr>
              <a:buSzPct val="60000"/>
              <a:buFont typeface="Wingdings" pitchFamily="2" charset="2"/>
              <a:buNone/>
            </a:pPr>
            <a:r>
              <a:rPr lang="zh-CN" altLang="en-US" sz="2800">
                <a:solidFill>
                  <a:srgbClr val="0000CC"/>
                </a:solidFill>
                <a:latin typeface="黑体" pitchFamily="2" charset="-122"/>
                <a:ea typeface="黑体" pitchFamily="2" charset="-122"/>
              </a:rPr>
              <a:t>属，在金属浸入面处，</a:t>
            </a:r>
          </a:p>
          <a:p>
            <a:pPr marL="342900" indent="-342900" algn="just">
              <a:spcBef>
                <a:spcPct val="20000"/>
              </a:spcBef>
              <a:buClr>
                <a:schemeClr val="hlink"/>
              </a:buClr>
              <a:buSzPct val="60000"/>
              <a:buFont typeface="Wingdings" pitchFamily="2" charset="2"/>
              <a:buNone/>
            </a:pPr>
            <a:r>
              <a:rPr lang="zh-CN" altLang="en-US" sz="2800">
                <a:solidFill>
                  <a:srgbClr val="0000CC"/>
                </a:solidFill>
                <a:latin typeface="黑体" pitchFamily="2" charset="-122"/>
                <a:ea typeface="黑体" pitchFamily="2" charset="-122"/>
              </a:rPr>
              <a:t>因氧的扩散途径短，故</a:t>
            </a:r>
          </a:p>
          <a:p>
            <a:pPr marL="342900" indent="-342900" algn="just">
              <a:spcBef>
                <a:spcPct val="20000"/>
              </a:spcBef>
              <a:buClr>
                <a:schemeClr val="hlink"/>
              </a:buClr>
              <a:buSzPct val="60000"/>
              <a:buFont typeface="Wingdings" pitchFamily="2" charset="2"/>
              <a:buNone/>
            </a:pPr>
            <a:r>
              <a:rPr lang="zh-CN" altLang="en-US" sz="2800">
                <a:solidFill>
                  <a:srgbClr val="0000CC"/>
                </a:solidFill>
                <a:latin typeface="黑体" pitchFamily="2" charset="-122"/>
                <a:ea typeface="黑体" pitchFamily="2" charset="-122"/>
              </a:rPr>
              <a:t>氧的浓度高，而在水的</a:t>
            </a:r>
          </a:p>
          <a:p>
            <a:pPr marL="342900" indent="-342900" algn="just">
              <a:spcBef>
                <a:spcPct val="20000"/>
              </a:spcBef>
              <a:buClr>
                <a:schemeClr val="hlink"/>
              </a:buClr>
              <a:buSzPct val="60000"/>
              <a:buFont typeface="Wingdings" pitchFamily="2" charset="2"/>
              <a:buNone/>
            </a:pPr>
            <a:r>
              <a:rPr lang="zh-CN" altLang="en-US" sz="2800">
                <a:solidFill>
                  <a:srgbClr val="0000CC"/>
                </a:solidFill>
                <a:latin typeface="黑体" pitchFamily="2" charset="-122"/>
                <a:ea typeface="黑体" pitchFamily="2" charset="-122"/>
              </a:rPr>
              <a:t>内部，氧的扩散途径</a:t>
            </a:r>
          </a:p>
          <a:p>
            <a:pPr marL="342900" indent="-342900" algn="just">
              <a:spcBef>
                <a:spcPct val="20000"/>
              </a:spcBef>
              <a:buClr>
                <a:schemeClr val="hlink"/>
              </a:buClr>
              <a:buSzPct val="60000"/>
              <a:buFont typeface="Wingdings" pitchFamily="2" charset="2"/>
              <a:buNone/>
            </a:pPr>
            <a:r>
              <a:rPr lang="zh-CN" altLang="en-US" sz="2800">
                <a:solidFill>
                  <a:srgbClr val="0000CC"/>
                </a:solidFill>
                <a:latin typeface="黑体" pitchFamily="2" charset="-122"/>
                <a:ea typeface="黑体" pitchFamily="2" charset="-122"/>
              </a:rPr>
              <a:t>长，氧的浓度低。 </a:t>
            </a:r>
          </a:p>
        </p:txBody>
      </p:sp>
      <p:grpSp>
        <p:nvGrpSpPr>
          <p:cNvPr id="640010" name="Group 5"/>
          <p:cNvGrpSpPr>
            <a:grpSpLocks/>
          </p:cNvGrpSpPr>
          <p:nvPr/>
        </p:nvGrpSpPr>
        <p:grpSpPr bwMode="auto">
          <a:xfrm>
            <a:off x="4500563" y="2708275"/>
            <a:ext cx="4175125" cy="3765550"/>
            <a:chOff x="1296" y="624"/>
            <a:chExt cx="2786" cy="3506"/>
          </a:xfrm>
        </p:grpSpPr>
        <p:graphicFrame>
          <p:nvGraphicFramePr>
            <p:cNvPr id="640006" name="Object 6"/>
            <p:cNvGraphicFramePr>
              <a:graphicFrameLocks noChangeAspect="1"/>
            </p:cNvGraphicFramePr>
            <p:nvPr/>
          </p:nvGraphicFramePr>
          <p:xfrm>
            <a:off x="1296" y="624"/>
            <a:ext cx="2786" cy="3506"/>
          </p:xfrm>
          <a:graphic>
            <a:graphicData uri="http://schemas.openxmlformats.org/presentationml/2006/ole">
              <mc:AlternateContent xmlns:mc="http://schemas.openxmlformats.org/markup-compatibility/2006">
                <mc:Choice xmlns:v="urn:schemas-microsoft-com:vml" Requires="v">
                  <p:oleObj spid="_x0000_s640126" name="Flash Movie" r:id="rId3" imgW="3879360" imgH="4882680" progId="">
                    <p:embed/>
                  </p:oleObj>
                </mc:Choice>
                <mc:Fallback>
                  <p:oleObj name="Flash Movie" r:id="rId3" imgW="3879360" imgH="488268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 y="624"/>
                          <a:ext cx="2786" cy="350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0012" name="Text Box 7"/>
            <p:cNvSpPr txBox="1">
              <a:spLocks noChangeArrowheads="1"/>
            </p:cNvSpPr>
            <p:nvPr/>
          </p:nvSpPr>
          <p:spPr bwMode="auto">
            <a:xfrm>
              <a:off x="3504" y="1297"/>
              <a:ext cx="213" cy="425"/>
            </a:xfrm>
            <a:prstGeom prst="rect">
              <a:avLst/>
            </a:prstGeom>
            <a:solidFill>
              <a:schemeClr val="accent1"/>
            </a:solidFill>
            <a:ln w="9525">
              <a:noFill/>
              <a:miter lim="800000"/>
              <a:headEnd/>
              <a:tailEnd/>
            </a:ln>
          </p:spPr>
          <p:txBody>
            <a:bodyPr wrap="none">
              <a:spAutoFit/>
            </a:bodyPr>
            <a:lstStyle/>
            <a:p>
              <a:r>
                <a:rPr kumimoji="1" lang="en-US" altLang="zh-CN" sz="2400">
                  <a:latin typeface="Times New Roman" pitchFamily="18" charset="0"/>
                </a:rPr>
                <a:t>a</a:t>
              </a:r>
            </a:p>
          </p:txBody>
        </p:sp>
        <p:sp>
          <p:nvSpPr>
            <p:cNvPr id="640013" name="Text Box 8"/>
            <p:cNvSpPr txBox="1">
              <a:spLocks noChangeArrowheads="1"/>
            </p:cNvSpPr>
            <p:nvPr/>
          </p:nvSpPr>
          <p:spPr bwMode="auto">
            <a:xfrm>
              <a:off x="3504" y="1728"/>
              <a:ext cx="224" cy="426"/>
            </a:xfrm>
            <a:prstGeom prst="rect">
              <a:avLst/>
            </a:prstGeom>
            <a:solidFill>
              <a:schemeClr val="accent1"/>
            </a:solidFill>
            <a:ln w="9525">
              <a:noFill/>
              <a:miter lim="800000"/>
              <a:headEnd/>
              <a:tailEnd/>
            </a:ln>
          </p:spPr>
          <p:txBody>
            <a:bodyPr wrap="none">
              <a:spAutoFit/>
            </a:bodyPr>
            <a:lstStyle/>
            <a:p>
              <a:r>
                <a:rPr kumimoji="1" lang="en-US" altLang="zh-CN" sz="2400">
                  <a:latin typeface="Times New Roman" pitchFamily="18" charset="0"/>
                </a:rPr>
                <a:t>b</a:t>
              </a:r>
            </a:p>
          </p:txBody>
        </p:sp>
        <p:sp>
          <p:nvSpPr>
            <p:cNvPr id="640014" name="Line 9"/>
            <p:cNvSpPr>
              <a:spLocks noChangeShapeType="1"/>
            </p:cNvSpPr>
            <p:nvPr/>
          </p:nvSpPr>
          <p:spPr bwMode="auto">
            <a:xfrm>
              <a:off x="3600" y="1968"/>
              <a:ext cx="0" cy="240"/>
            </a:xfrm>
            <a:prstGeom prst="line">
              <a:avLst/>
            </a:prstGeom>
            <a:noFill/>
            <a:ln w="9525">
              <a:solidFill>
                <a:schemeClr val="tx1"/>
              </a:solidFill>
              <a:miter lim="800000"/>
              <a:headEnd/>
              <a:tailEnd type="triangle" w="med" len="med"/>
            </a:ln>
          </p:spPr>
          <p:txBody>
            <a:bodyPr wrap="none"/>
            <a:lstStyle/>
            <a:p>
              <a:endParaRPr lang="zh-CN" altLang="en-US"/>
            </a:p>
          </p:txBody>
        </p:sp>
        <p:sp>
          <p:nvSpPr>
            <p:cNvPr id="640015" name="Line 10"/>
            <p:cNvSpPr>
              <a:spLocks noChangeShapeType="1"/>
            </p:cNvSpPr>
            <p:nvPr/>
          </p:nvSpPr>
          <p:spPr bwMode="auto">
            <a:xfrm flipV="1">
              <a:off x="3600" y="1584"/>
              <a:ext cx="0" cy="240"/>
            </a:xfrm>
            <a:prstGeom prst="line">
              <a:avLst/>
            </a:prstGeom>
            <a:noFill/>
            <a:ln w="9525">
              <a:solidFill>
                <a:schemeClr val="tx1"/>
              </a:solidFill>
              <a:miter lim="800000"/>
              <a:headEnd/>
              <a:tailEnd type="triangle" w="med" len="med"/>
            </a:ln>
          </p:spPr>
          <p:txBody>
            <a:bodyPr wrap="none"/>
            <a:lstStyle/>
            <a:p>
              <a:endParaRPr lang="zh-CN" altLang="en-US"/>
            </a:p>
          </p:txBody>
        </p:sp>
        <p:sp>
          <p:nvSpPr>
            <p:cNvPr id="640016" name="Line 11"/>
            <p:cNvSpPr>
              <a:spLocks noChangeShapeType="1"/>
            </p:cNvSpPr>
            <p:nvPr/>
          </p:nvSpPr>
          <p:spPr bwMode="auto">
            <a:xfrm>
              <a:off x="3600" y="1488"/>
              <a:ext cx="0" cy="96"/>
            </a:xfrm>
            <a:prstGeom prst="line">
              <a:avLst/>
            </a:prstGeom>
            <a:noFill/>
            <a:ln w="9525">
              <a:solidFill>
                <a:schemeClr val="tx1"/>
              </a:solidFill>
              <a:miter lim="800000"/>
              <a:headEnd/>
              <a:tailEnd type="triangle" w="med" len="med"/>
            </a:ln>
          </p:spPr>
          <p:txBody>
            <a:bodyPr wrap="none"/>
            <a:lstStyle/>
            <a:p>
              <a:endParaRPr lang="zh-CN" altLang="en-US"/>
            </a:p>
          </p:txBody>
        </p:sp>
        <p:sp>
          <p:nvSpPr>
            <p:cNvPr id="640017" name="Line 12"/>
            <p:cNvSpPr>
              <a:spLocks noChangeShapeType="1"/>
            </p:cNvSpPr>
            <p:nvPr/>
          </p:nvSpPr>
          <p:spPr bwMode="auto">
            <a:xfrm flipV="1">
              <a:off x="3600" y="1344"/>
              <a:ext cx="0" cy="48"/>
            </a:xfrm>
            <a:prstGeom prst="line">
              <a:avLst/>
            </a:prstGeom>
            <a:noFill/>
            <a:ln w="9525">
              <a:solidFill>
                <a:schemeClr val="tx1"/>
              </a:solidFill>
              <a:miter lim="800000"/>
              <a:headEnd/>
              <a:tailEnd type="triangle" w="med" len="med"/>
            </a:ln>
          </p:spPr>
          <p:txBody>
            <a:bodyPr wrap="none"/>
            <a:lstStyle/>
            <a:p>
              <a:endParaRPr lang="zh-CN" altLang="en-US"/>
            </a:p>
          </p:txBody>
        </p:sp>
      </p:gr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62498"/>
                                        </p:tgtEl>
                                        <p:attrNameLst>
                                          <p:attrName>style.visibility</p:attrName>
                                        </p:attrNameLst>
                                      </p:cBhvr>
                                      <p:to>
                                        <p:strVal val="visible"/>
                                      </p:to>
                                    </p:set>
                                    <p:animEffect transition="in" filter="dissolve">
                                      <p:cBhvr>
                                        <p:cTn id="7" dur="500"/>
                                        <p:tgtEl>
                                          <p:spTgt spid="36249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62499">
                                            <p:txEl>
                                              <p:pRg st="0" end="0"/>
                                            </p:txEl>
                                          </p:spTgt>
                                        </p:tgtEl>
                                        <p:attrNameLst>
                                          <p:attrName>style.visibility</p:attrName>
                                        </p:attrNameLst>
                                      </p:cBhvr>
                                      <p:to>
                                        <p:strVal val="visible"/>
                                      </p:to>
                                    </p:set>
                                    <p:animEffect transition="in" filter="dissolve">
                                      <p:cBhvr>
                                        <p:cTn id="12" dur="500"/>
                                        <p:tgtEl>
                                          <p:spTgt spid="36249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2499">
                                            <p:txEl>
                                              <p:pRg st="1" end="1"/>
                                            </p:txEl>
                                          </p:spTgt>
                                        </p:tgtEl>
                                        <p:attrNameLst>
                                          <p:attrName>style.visibility</p:attrName>
                                        </p:attrNameLst>
                                      </p:cBhvr>
                                      <p:to>
                                        <p:strVal val="visible"/>
                                      </p:to>
                                    </p:set>
                                    <p:animEffect transition="in" filter="dissolve">
                                      <p:cBhvr>
                                        <p:cTn id="17" dur="500"/>
                                        <p:tgtEl>
                                          <p:spTgt spid="36249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2500">
                                            <p:txEl>
                                              <p:pRg st="0" end="0"/>
                                            </p:txEl>
                                          </p:spTgt>
                                        </p:tgtEl>
                                        <p:attrNameLst>
                                          <p:attrName>style.visibility</p:attrName>
                                        </p:attrNameLst>
                                      </p:cBhvr>
                                      <p:to>
                                        <p:strVal val="visible"/>
                                      </p:to>
                                    </p:set>
                                    <p:animEffect transition="in" filter="dissolve">
                                      <p:cBhvr>
                                        <p:cTn id="22" dur="500"/>
                                        <p:tgtEl>
                                          <p:spTgt spid="36250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62500">
                                            <p:txEl>
                                              <p:pRg st="1" end="1"/>
                                            </p:txEl>
                                          </p:spTgt>
                                        </p:tgtEl>
                                        <p:attrNameLst>
                                          <p:attrName>style.visibility</p:attrName>
                                        </p:attrNameLst>
                                      </p:cBhvr>
                                      <p:to>
                                        <p:strVal val="visible"/>
                                      </p:to>
                                    </p:set>
                                    <p:animEffect transition="in" filter="dissolve">
                                      <p:cBhvr>
                                        <p:cTn id="27" dur="500"/>
                                        <p:tgtEl>
                                          <p:spTgt spid="362500">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62500">
                                            <p:txEl>
                                              <p:pRg st="2" end="2"/>
                                            </p:txEl>
                                          </p:spTgt>
                                        </p:tgtEl>
                                        <p:attrNameLst>
                                          <p:attrName>style.visibility</p:attrName>
                                        </p:attrNameLst>
                                      </p:cBhvr>
                                      <p:to>
                                        <p:strVal val="visible"/>
                                      </p:to>
                                    </p:set>
                                    <p:animEffect transition="in" filter="dissolve">
                                      <p:cBhvr>
                                        <p:cTn id="32" dur="500"/>
                                        <p:tgtEl>
                                          <p:spTgt spid="362500">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62500">
                                            <p:txEl>
                                              <p:pRg st="3" end="3"/>
                                            </p:txEl>
                                          </p:spTgt>
                                        </p:tgtEl>
                                        <p:attrNameLst>
                                          <p:attrName>style.visibility</p:attrName>
                                        </p:attrNameLst>
                                      </p:cBhvr>
                                      <p:to>
                                        <p:strVal val="visible"/>
                                      </p:to>
                                    </p:set>
                                    <p:animEffect transition="in" filter="dissolve">
                                      <p:cBhvr>
                                        <p:cTn id="37" dur="500"/>
                                        <p:tgtEl>
                                          <p:spTgt spid="362500">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62500">
                                            <p:txEl>
                                              <p:pRg st="4" end="4"/>
                                            </p:txEl>
                                          </p:spTgt>
                                        </p:tgtEl>
                                        <p:attrNameLst>
                                          <p:attrName>style.visibility</p:attrName>
                                        </p:attrNameLst>
                                      </p:cBhvr>
                                      <p:to>
                                        <p:strVal val="visible"/>
                                      </p:to>
                                    </p:set>
                                    <p:animEffect transition="in" filter="dissolve">
                                      <p:cBhvr>
                                        <p:cTn id="42" dur="500"/>
                                        <p:tgtEl>
                                          <p:spTgt spid="362500">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62500">
                                            <p:txEl>
                                              <p:pRg st="5" end="5"/>
                                            </p:txEl>
                                          </p:spTgt>
                                        </p:tgtEl>
                                        <p:attrNameLst>
                                          <p:attrName>style.visibility</p:attrName>
                                        </p:attrNameLst>
                                      </p:cBhvr>
                                      <p:to>
                                        <p:strVal val="visible"/>
                                      </p:to>
                                    </p:set>
                                    <p:animEffect transition="in" filter="dissolve">
                                      <p:cBhvr>
                                        <p:cTn id="47" dur="500"/>
                                        <p:tgtEl>
                                          <p:spTgt spid="36250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8" grpId="0"/>
      <p:bldP spid="362499" grpId="0" build="p"/>
      <p:bldP spid="362500" grpId="0" build="p"/>
    </p:bldLst>
  </p:timing>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4739" name="Rectangle 3"/>
          <p:cNvSpPr>
            <a:spLocks noGrp="1" noChangeArrowheads="1"/>
          </p:cNvSpPr>
          <p:nvPr>
            <p:ph type="body" idx="4294967295"/>
          </p:nvPr>
        </p:nvSpPr>
        <p:spPr>
          <a:xfrm>
            <a:off x="611188" y="620713"/>
            <a:ext cx="7570787" cy="2260600"/>
          </a:xfrm>
        </p:spPr>
        <p:txBody>
          <a:bodyPr/>
          <a:lstStyle/>
          <a:p>
            <a:pPr algn="just" eaLnBrk="1" hangingPunct="1">
              <a:buFont typeface="Wingdings" pitchFamily="2" charset="2"/>
              <a:buNone/>
              <a:defRPr/>
            </a:pPr>
            <a:r>
              <a:rPr lang="zh-CN" altLang="en-US" smtClean="0">
                <a:solidFill>
                  <a:srgbClr val="0000CC"/>
                </a:solidFill>
                <a:ea typeface="黑体" pitchFamily="2" charset="-122"/>
              </a:rPr>
              <a:t>根据电极反应：</a:t>
            </a:r>
          </a:p>
          <a:p>
            <a:pPr algn="ctr" eaLnBrk="1" hangingPunct="1">
              <a:buFont typeface="Wingdings" pitchFamily="2" charset="2"/>
              <a:buNone/>
              <a:defRPr/>
            </a:pPr>
            <a:r>
              <a:rPr lang="en-US" altLang="zh-CN" b="1" smtClean="0">
                <a:solidFill>
                  <a:srgbClr val="CC3300"/>
                </a:solidFill>
              </a:rPr>
              <a:t>O</a:t>
            </a:r>
            <a:r>
              <a:rPr lang="en-US" altLang="zh-CN" b="1" baseline="-25000" smtClean="0">
                <a:solidFill>
                  <a:srgbClr val="CC3300"/>
                </a:solidFill>
              </a:rPr>
              <a:t>2</a:t>
            </a:r>
            <a:r>
              <a:rPr lang="zh-CN" altLang="en-US" b="1" smtClean="0">
                <a:solidFill>
                  <a:srgbClr val="CC3300"/>
                </a:solidFill>
              </a:rPr>
              <a:t>＋</a:t>
            </a:r>
            <a:r>
              <a:rPr lang="en-US" altLang="zh-CN" b="1" smtClean="0">
                <a:solidFill>
                  <a:srgbClr val="CC3300"/>
                </a:solidFill>
              </a:rPr>
              <a:t>2H</a:t>
            </a:r>
            <a:r>
              <a:rPr lang="en-US" altLang="zh-CN" b="1" baseline="-25000" smtClean="0">
                <a:solidFill>
                  <a:srgbClr val="CC3300"/>
                </a:solidFill>
              </a:rPr>
              <a:t>2</a:t>
            </a:r>
            <a:r>
              <a:rPr lang="en-US" altLang="zh-CN" b="1" smtClean="0">
                <a:solidFill>
                  <a:srgbClr val="CC3300"/>
                </a:solidFill>
              </a:rPr>
              <a:t>O</a:t>
            </a:r>
            <a:r>
              <a:rPr lang="zh-CN" altLang="en-US" b="1" smtClean="0">
                <a:solidFill>
                  <a:srgbClr val="CC3300"/>
                </a:solidFill>
              </a:rPr>
              <a:t>＋</a:t>
            </a:r>
            <a:r>
              <a:rPr lang="en-US" altLang="zh-CN" b="1" smtClean="0">
                <a:solidFill>
                  <a:srgbClr val="CC3300"/>
                </a:solidFill>
              </a:rPr>
              <a:t>4e       4OH</a:t>
            </a:r>
            <a:r>
              <a:rPr lang="zh-CN" altLang="en-US" b="1" baseline="30000" smtClean="0">
                <a:solidFill>
                  <a:srgbClr val="CC3300"/>
                </a:solidFill>
              </a:rPr>
              <a:t>－</a:t>
            </a:r>
            <a:endParaRPr lang="zh-CN" altLang="en-US" b="1" smtClean="0">
              <a:solidFill>
                <a:srgbClr val="CC3300"/>
              </a:solidFill>
            </a:endParaRPr>
          </a:p>
          <a:p>
            <a:pPr algn="just" eaLnBrk="1" hangingPunct="1">
              <a:buFont typeface="Wingdings" pitchFamily="2" charset="2"/>
              <a:buNone/>
              <a:defRPr/>
            </a:pPr>
            <a:r>
              <a:rPr lang="zh-CN" altLang="en-US" smtClean="0">
                <a:solidFill>
                  <a:srgbClr val="0000CC"/>
                </a:solidFill>
                <a:ea typeface="黑体" pitchFamily="2" charset="-122"/>
              </a:rPr>
              <a:t>氧气的分压对电极电势的影响为</a:t>
            </a:r>
            <a:r>
              <a:rPr lang="zh-CN" altLang="en-US" sz="4000" smtClean="0">
                <a:solidFill>
                  <a:srgbClr val="0000CC"/>
                </a:solidFill>
                <a:effectLst>
                  <a:outerShdw blurRad="38100" dist="38100" dir="2700000" algn="tl">
                    <a:srgbClr val="C0C0C0"/>
                  </a:outerShdw>
                </a:effectLst>
              </a:rPr>
              <a:t>             </a:t>
            </a:r>
          </a:p>
        </p:txBody>
      </p:sp>
      <p:graphicFrame>
        <p:nvGraphicFramePr>
          <p:cNvPr id="244740" name="Object 4"/>
          <p:cNvGraphicFramePr>
            <a:graphicFrameLocks noChangeAspect="1"/>
          </p:cNvGraphicFramePr>
          <p:nvPr/>
        </p:nvGraphicFramePr>
        <p:xfrm>
          <a:off x="1763713" y="3068638"/>
          <a:ext cx="4752975" cy="1584325"/>
        </p:xfrm>
        <a:graphic>
          <a:graphicData uri="http://schemas.openxmlformats.org/presentationml/2006/ole">
            <mc:AlternateContent xmlns:mc="http://schemas.openxmlformats.org/markup-compatibility/2006">
              <mc:Choice xmlns:v="urn:schemas-microsoft-com:vml" Requires="v">
                <p:oleObj spid="_x0000_s641147" name="公式" r:id="rId3" imgW="1600200" imgH="482400" progId="">
                  <p:embed/>
                </p:oleObj>
              </mc:Choice>
              <mc:Fallback>
                <p:oleObj name="公式" r:id="rId3" imgW="1600200" imgH="48240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3068638"/>
                        <a:ext cx="4752975"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4743" name="Line 7"/>
          <p:cNvSpPr>
            <a:spLocks noChangeShapeType="1"/>
          </p:cNvSpPr>
          <p:nvPr/>
        </p:nvSpPr>
        <p:spPr bwMode="auto">
          <a:xfrm>
            <a:off x="4930775" y="1485900"/>
            <a:ext cx="720725" cy="0"/>
          </a:xfrm>
          <a:prstGeom prst="line">
            <a:avLst/>
          </a:prstGeom>
          <a:noFill/>
          <a:ln w="28575">
            <a:solidFill>
              <a:srgbClr val="00FFFF"/>
            </a:solidFill>
            <a:miter lim="800000"/>
            <a:headEnd/>
            <a:tailEnd type="triangle" w="med" len="med"/>
          </a:ln>
        </p:spPr>
        <p:txBody>
          <a:bodyPr wrap="none"/>
          <a:lstStyle/>
          <a:p>
            <a:endParaRPr lang="zh-CN" altLang="en-US"/>
          </a:p>
        </p:txBody>
      </p:sp>
      <p:sp>
        <p:nvSpPr>
          <p:cNvPr id="244744" name="Line 8"/>
          <p:cNvSpPr>
            <a:spLocks noChangeShapeType="1"/>
          </p:cNvSpPr>
          <p:nvPr/>
        </p:nvSpPr>
        <p:spPr bwMode="auto">
          <a:xfrm flipH="1">
            <a:off x="4930775" y="1557338"/>
            <a:ext cx="647700" cy="0"/>
          </a:xfrm>
          <a:prstGeom prst="line">
            <a:avLst/>
          </a:prstGeom>
          <a:noFill/>
          <a:ln w="28575">
            <a:solidFill>
              <a:srgbClr val="00FFFF"/>
            </a:solidFill>
            <a:miter lim="800000"/>
            <a:headEnd/>
            <a:tailEnd type="triangle" w="med" len="med"/>
          </a:ln>
        </p:spPr>
        <p:txBody>
          <a:bodyPr wrap="none"/>
          <a:lstStyle/>
          <a:p>
            <a:endParaRPr lang="zh-CN" altLang="en-US"/>
          </a:p>
        </p:txBody>
      </p:sp>
      <p:sp>
        <p:nvSpPr>
          <p:cNvPr id="244745" name="Text Box 9"/>
          <p:cNvSpPr txBox="1">
            <a:spLocks noChangeArrowheads="1"/>
          </p:cNvSpPr>
          <p:nvPr/>
        </p:nvSpPr>
        <p:spPr bwMode="auto">
          <a:xfrm>
            <a:off x="611188" y="4868863"/>
            <a:ext cx="7921625" cy="1160462"/>
          </a:xfrm>
          <a:prstGeom prst="rect">
            <a:avLst/>
          </a:prstGeom>
          <a:noFill/>
          <a:ln w="9525">
            <a:noFill/>
            <a:miter lim="800000"/>
            <a:headEnd/>
            <a:tailEnd/>
          </a:ln>
        </p:spPr>
        <p:txBody>
          <a:bodyPr>
            <a:spAutoFit/>
          </a:bodyPr>
          <a:lstStyle/>
          <a:p>
            <a:pPr>
              <a:spcBef>
                <a:spcPct val="50000"/>
              </a:spcBef>
            </a:pPr>
            <a:r>
              <a:rPr lang="zh-CN" altLang="en-US" sz="2800">
                <a:solidFill>
                  <a:srgbClr val="CC3300"/>
                </a:solidFill>
                <a:latin typeface="Verdana" pitchFamily="34" charset="0"/>
                <a:ea typeface="黑体" pitchFamily="2" charset="-122"/>
              </a:rPr>
              <a:t>在氧气的分压较大处，相应的电极电势值较大，</a:t>
            </a:r>
          </a:p>
          <a:p>
            <a:pPr>
              <a:spcBef>
                <a:spcPct val="50000"/>
              </a:spcBef>
            </a:pPr>
            <a:r>
              <a:rPr lang="zh-CN" altLang="en-US" sz="2800">
                <a:solidFill>
                  <a:srgbClr val="CC3300"/>
                </a:solidFill>
                <a:latin typeface="Verdana" pitchFamily="34" charset="0"/>
                <a:ea typeface="黑体" pitchFamily="2" charset="-122"/>
              </a:rPr>
              <a:t>在氧气的分压较小处，相应的电极电势值较小。</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4739">
                                            <p:txEl>
                                              <p:pRg st="0" end="0"/>
                                            </p:txEl>
                                          </p:spTgt>
                                        </p:tgtEl>
                                        <p:attrNameLst>
                                          <p:attrName>style.visibility</p:attrName>
                                        </p:attrNameLst>
                                      </p:cBhvr>
                                      <p:to>
                                        <p:strVal val="visible"/>
                                      </p:to>
                                    </p:set>
                                    <p:animEffect transition="in" filter="dissolve">
                                      <p:cBhvr>
                                        <p:cTn id="7" dur="500"/>
                                        <p:tgtEl>
                                          <p:spTgt spid="2447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4739">
                                            <p:txEl>
                                              <p:pRg st="1" end="1"/>
                                            </p:txEl>
                                          </p:spTgt>
                                        </p:tgtEl>
                                        <p:attrNameLst>
                                          <p:attrName>style.visibility</p:attrName>
                                        </p:attrNameLst>
                                      </p:cBhvr>
                                      <p:to>
                                        <p:strVal val="visible"/>
                                      </p:to>
                                    </p:set>
                                    <p:animEffect transition="in" filter="dissolve">
                                      <p:cBhvr>
                                        <p:cTn id="12" dur="500"/>
                                        <p:tgtEl>
                                          <p:spTgt spid="2447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47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47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44739">
                                            <p:txEl>
                                              <p:pRg st="2" end="2"/>
                                            </p:txEl>
                                          </p:spTgt>
                                        </p:tgtEl>
                                        <p:attrNameLst>
                                          <p:attrName>style.visibility</p:attrName>
                                        </p:attrNameLst>
                                      </p:cBhvr>
                                      <p:to>
                                        <p:strVal val="visible"/>
                                      </p:to>
                                    </p:set>
                                    <p:animEffect transition="in" filter="dissolve">
                                      <p:cBhvr>
                                        <p:cTn id="23" dur="500"/>
                                        <p:tgtEl>
                                          <p:spTgt spid="24473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4474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4474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9" grpId="0" build="p"/>
      <p:bldP spid="244743" grpId="0" animBg="1"/>
      <p:bldP spid="244744" grpId="0" animBg="1"/>
    </p:bldLst>
  </p:timing>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4498" name="Rectangle 2"/>
          <p:cNvSpPr>
            <a:spLocks noGrp="1" noChangeArrowheads="1"/>
          </p:cNvSpPr>
          <p:nvPr>
            <p:ph type="body" idx="4294967295"/>
          </p:nvPr>
        </p:nvSpPr>
        <p:spPr>
          <a:xfrm>
            <a:off x="457200" y="979488"/>
            <a:ext cx="8458200" cy="5041900"/>
          </a:xfrm>
        </p:spPr>
        <p:txBody>
          <a:bodyPr/>
          <a:lstStyle/>
          <a:p>
            <a:pPr algn="just" eaLnBrk="1" hangingPunct="1">
              <a:buFont typeface="Wingdings" pitchFamily="2" charset="2"/>
              <a:buNone/>
              <a:defRPr/>
            </a:pPr>
            <a:r>
              <a:rPr lang="zh-CN" altLang="en-US" sz="2800" smtClean="0">
                <a:solidFill>
                  <a:srgbClr val="0000CC"/>
                </a:solidFill>
                <a:latin typeface="黑体" pitchFamily="2" charset="-122"/>
                <a:ea typeface="黑体" pitchFamily="2" charset="-122"/>
              </a:rPr>
              <a:t>水边缘处</a:t>
            </a:r>
            <a:r>
              <a:rPr lang="en-US" altLang="zh-CN" sz="2800" smtClean="0">
                <a:solidFill>
                  <a:srgbClr val="0000CC"/>
                </a:solidFill>
                <a:latin typeface="黑体" pitchFamily="2" charset="-122"/>
                <a:ea typeface="黑体" pitchFamily="2" charset="-122"/>
              </a:rPr>
              <a:t>Fe</a:t>
            </a:r>
            <a:r>
              <a:rPr lang="zh-CN" altLang="en-US" sz="2800" smtClean="0">
                <a:solidFill>
                  <a:srgbClr val="0000CC"/>
                </a:solidFill>
                <a:latin typeface="黑体" pitchFamily="2" charset="-122"/>
                <a:ea typeface="黑体" pitchFamily="2" charset="-122"/>
              </a:rPr>
              <a:t>为阴极</a:t>
            </a:r>
            <a:r>
              <a:rPr lang="en-US" altLang="zh-CN" sz="2800" smtClean="0">
                <a:solidFill>
                  <a:srgbClr val="0000CC"/>
                </a:solidFill>
                <a:latin typeface="黑体" pitchFamily="2" charset="-122"/>
                <a:ea typeface="黑体" pitchFamily="2" charset="-122"/>
              </a:rPr>
              <a:t>:</a:t>
            </a:r>
            <a:r>
              <a:rPr lang="en-US" altLang="zh-CN" sz="2800" smtClean="0">
                <a:solidFill>
                  <a:srgbClr val="CC3300"/>
                </a:solidFill>
                <a:effectLst>
                  <a:outerShdw blurRad="38100" dist="38100" dir="2700000" algn="tl">
                    <a:srgbClr val="C0C0C0"/>
                  </a:outerShdw>
                </a:effectLst>
              </a:rPr>
              <a:t>O</a:t>
            </a:r>
            <a:r>
              <a:rPr lang="en-US" altLang="zh-CN" sz="2800" baseline="-25000" smtClean="0">
                <a:solidFill>
                  <a:srgbClr val="CC3300"/>
                </a:solidFill>
                <a:effectLst>
                  <a:outerShdw blurRad="38100" dist="38100" dir="2700000" algn="tl">
                    <a:srgbClr val="C0C0C0"/>
                  </a:outerShdw>
                </a:effectLst>
              </a:rPr>
              <a:t>2</a:t>
            </a:r>
            <a:r>
              <a:rPr lang="zh-CN" altLang="en-US" sz="2800" smtClean="0">
                <a:solidFill>
                  <a:srgbClr val="CC3300"/>
                </a:solidFill>
                <a:effectLst>
                  <a:outerShdw blurRad="38100" dist="38100" dir="2700000" algn="tl">
                    <a:srgbClr val="C0C0C0"/>
                  </a:outerShdw>
                </a:effectLst>
              </a:rPr>
              <a:t>＋</a:t>
            </a:r>
            <a:r>
              <a:rPr lang="en-US" altLang="zh-CN" sz="2800" smtClean="0">
                <a:solidFill>
                  <a:srgbClr val="CC3300"/>
                </a:solidFill>
                <a:effectLst>
                  <a:outerShdw blurRad="38100" dist="38100" dir="2700000" algn="tl">
                    <a:srgbClr val="C0C0C0"/>
                  </a:outerShdw>
                </a:effectLst>
              </a:rPr>
              <a:t>2H</a:t>
            </a:r>
            <a:r>
              <a:rPr lang="en-US" altLang="zh-CN" sz="2800" baseline="-25000" smtClean="0">
                <a:solidFill>
                  <a:srgbClr val="CC3300"/>
                </a:solidFill>
                <a:effectLst>
                  <a:outerShdw blurRad="38100" dist="38100" dir="2700000" algn="tl">
                    <a:srgbClr val="C0C0C0"/>
                  </a:outerShdw>
                </a:effectLst>
              </a:rPr>
              <a:t>2</a:t>
            </a:r>
            <a:r>
              <a:rPr lang="en-US" altLang="zh-CN" sz="2800" smtClean="0">
                <a:solidFill>
                  <a:srgbClr val="CC3300"/>
                </a:solidFill>
                <a:effectLst>
                  <a:outerShdw blurRad="38100" dist="38100" dir="2700000" algn="tl">
                    <a:srgbClr val="C0C0C0"/>
                  </a:outerShdw>
                </a:effectLst>
              </a:rPr>
              <a:t>O</a:t>
            </a:r>
            <a:r>
              <a:rPr lang="zh-CN" altLang="en-US" sz="2800" smtClean="0">
                <a:solidFill>
                  <a:srgbClr val="CC3300"/>
                </a:solidFill>
                <a:effectLst>
                  <a:outerShdw blurRad="38100" dist="38100" dir="2700000" algn="tl">
                    <a:srgbClr val="C0C0C0"/>
                  </a:outerShdw>
                </a:effectLst>
              </a:rPr>
              <a:t>＋</a:t>
            </a:r>
            <a:r>
              <a:rPr lang="en-US" altLang="zh-CN" sz="2800" smtClean="0">
                <a:solidFill>
                  <a:srgbClr val="CC3300"/>
                </a:solidFill>
                <a:effectLst>
                  <a:outerShdw blurRad="38100" dist="38100" dir="2700000" algn="tl">
                    <a:srgbClr val="C0C0C0"/>
                  </a:outerShdw>
                </a:effectLst>
              </a:rPr>
              <a:t>4e      4OH</a:t>
            </a:r>
            <a:r>
              <a:rPr lang="zh-CN" altLang="en-US" sz="2800" baseline="30000" smtClean="0">
                <a:solidFill>
                  <a:srgbClr val="CC3300"/>
                </a:solidFill>
                <a:effectLst>
                  <a:outerShdw blurRad="38100" dist="38100" dir="2700000" algn="tl">
                    <a:srgbClr val="C0C0C0"/>
                  </a:outerShdw>
                </a:effectLst>
              </a:rPr>
              <a:t>－</a:t>
            </a:r>
            <a:endParaRPr lang="zh-CN" altLang="en-US" sz="2800" smtClean="0">
              <a:solidFill>
                <a:srgbClr val="CC3300"/>
              </a:solidFill>
              <a:effectLst>
                <a:outerShdw blurRad="38100" dist="38100" dir="2700000" algn="tl">
                  <a:srgbClr val="C0C0C0"/>
                </a:outerShdw>
              </a:effectLst>
            </a:endParaRPr>
          </a:p>
          <a:p>
            <a:pPr algn="just" eaLnBrk="1" hangingPunct="1">
              <a:buFont typeface="Wingdings" pitchFamily="2" charset="2"/>
              <a:buNone/>
              <a:defRPr/>
            </a:pPr>
            <a:endParaRPr lang="zh-CN" altLang="en-US" sz="2800" smtClean="0">
              <a:latin typeface="黑体" pitchFamily="2" charset="-122"/>
              <a:ea typeface="黑体" pitchFamily="2" charset="-122"/>
            </a:endParaRPr>
          </a:p>
          <a:p>
            <a:pPr algn="just" eaLnBrk="1" hangingPunct="1">
              <a:buFont typeface="Wingdings" pitchFamily="2" charset="2"/>
              <a:buNone/>
              <a:defRPr/>
            </a:pPr>
            <a:r>
              <a:rPr lang="zh-CN" altLang="en-US" sz="2800" smtClean="0">
                <a:solidFill>
                  <a:srgbClr val="0000CC"/>
                </a:solidFill>
                <a:latin typeface="黑体" pitchFamily="2" charset="-122"/>
                <a:ea typeface="黑体" pitchFamily="2" charset="-122"/>
              </a:rPr>
              <a:t>水内部的</a:t>
            </a:r>
            <a:r>
              <a:rPr lang="en-US" altLang="zh-CN" sz="2800" smtClean="0">
                <a:solidFill>
                  <a:srgbClr val="0000CC"/>
                </a:solidFill>
                <a:latin typeface="黑体" pitchFamily="2" charset="-122"/>
                <a:ea typeface="黑体" pitchFamily="2" charset="-122"/>
              </a:rPr>
              <a:t>Fe</a:t>
            </a:r>
            <a:r>
              <a:rPr lang="zh-CN" altLang="en-US" sz="2800" smtClean="0">
                <a:solidFill>
                  <a:srgbClr val="0000CC"/>
                </a:solidFill>
                <a:latin typeface="黑体" pitchFamily="2" charset="-122"/>
                <a:ea typeface="黑体" pitchFamily="2" charset="-122"/>
              </a:rPr>
              <a:t>为阳极</a:t>
            </a:r>
            <a:r>
              <a:rPr lang="en-US" altLang="zh-CN" sz="2800" smtClean="0">
                <a:solidFill>
                  <a:srgbClr val="0000CC"/>
                </a:solidFill>
                <a:effectLst>
                  <a:outerShdw blurRad="38100" dist="38100" dir="2700000" algn="tl">
                    <a:srgbClr val="C0C0C0"/>
                  </a:outerShdw>
                </a:effectLst>
              </a:rPr>
              <a:t>:</a:t>
            </a:r>
            <a:r>
              <a:rPr lang="en-US" altLang="zh-CN" sz="2800" smtClean="0">
                <a:effectLst>
                  <a:outerShdw blurRad="38100" dist="38100" dir="2700000" algn="tl">
                    <a:srgbClr val="C0C0C0"/>
                  </a:outerShdw>
                </a:effectLst>
              </a:rPr>
              <a:t> </a:t>
            </a:r>
            <a:r>
              <a:rPr lang="en-US" altLang="zh-CN" sz="2800" smtClean="0">
                <a:solidFill>
                  <a:srgbClr val="CC3300"/>
                </a:solidFill>
                <a:effectLst>
                  <a:outerShdw blurRad="38100" dist="38100" dir="2700000" algn="tl">
                    <a:srgbClr val="C0C0C0"/>
                  </a:outerShdw>
                </a:effectLst>
              </a:rPr>
              <a:t>Fe </a:t>
            </a:r>
            <a:r>
              <a:rPr lang="en-US" altLang="zh-CN" sz="2800" smtClean="0">
                <a:solidFill>
                  <a:srgbClr val="CC3300"/>
                </a:solidFill>
                <a:effectLst>
                  <a:outerShdw blurRad="38100" dist="38100" dir="2700000" algn="tl">
                    <a:srgbClr val="C0C0C0"/>
                  </a:outerShdw>
                </a:effectLst>
                <a:cs typeface="Times New Roman" pitchFamily="18" charset="0"/>
              </a:rPr>
              <a:t>– </a:t>
            </a:r>
            <a:r>
              <a:rPr lang="en-US" altLang="zh-CN" sz="2800" smtClean="0">
                <a:solidFill>
                  <a:srgbClr val="CC3300"/>
                </a:solidFill>
                <a:effectLst>
                  <a:outerShdw blurRad="38100" dist="38100" dir="2700000" algn="tl">
                    <a:srgbClr val="C0C0C0"/>
                  </a:outerShdw>
                </a:effectLst>
              </a:rPr>
              <a:t>2e      Fe</a:t>
            </a:r>
            <a:r>
              <a:rPr lang="en-US" altLang="zh-CN" sz="2800" baseline="30000" smtClean="0">
                <a:solidFill>
                  <a:srgbClr val="CC3300"/>
                </a:solidFill>
                <a:effectLst>
                  <a:outerShdw blurRad="38100" dist="38100" dir="2700000" algn="tl">
                    <a:srgbClr val="C0C0C0"/>
                  </a:outerShdw>
                </a:effectLst>
              </a:rPr>
              <a:t>2+</a:t>
            </a:r>
            <a:endParaRPr lang="en-US" altLang="zh-CN" sz="2800" smtClean="0">
              <a:solidFill>
                <a:srgbClr val="CC3300"/>
              </a:solidFill>
              <a:effectLst>
                <a:outerShdw blurRad="38100" dist="38100" dir="2700000" algn="tl">
                  <a:srgbClr val="C0C0C0"/>
                </a:outerShdw>
              </a:effectLst>
            </a:endParaRPr>
          </a:p>
          <a:p>
            <a:pPr algn="just" eaLnBrk="1" hangingPunct="1">
              <a:buFont typeface="Wingdings" pitchFamily="2" charset="2"/>
              <a:buNone/>
              <a:defRPr/>
            </a:pPr>
            <a:r>
              <a:rPr lang="en-US" altLang="zh-CN" sz="2800" smtClean="0">
                <a:effectLst>
                  <a:outerShdw blurRad="38100" dist="38100" dir="2700000" algn="tl">
                    <a:srgbClr val="C0C0C0"/>
                  </a:outerShdw>
                </a:effectLst>
              </a:rPr>
              <a:t>        </a:t>
            </a:r>
            <a:endParaRPr lang="en-US" altLang="zh-CN" sz="2800" baseline="30000" smtClean="0">
              <a:effectLst>
                <a:outerShdw blurRad="38100" dist="38100" dir="2700000" algn="tl">
                  <a:srgbClr val="C0C0C0"/>
                </a:outerShdw>
              </a:effectLst>
            </a:endParaRPr>
          </a:p>
          <a:p>
            <a:pPr algn="just" eaLnBrk="1" hangingPunct="1">
              <a:buFont typeface="Wingdings" pitchFamily="2" charset="2"/>
              <a:buNone/>
              <a:defRPr/>
            </a:pPr>
            <a:r>
              <a:rPr lang="en-US" altLang="zh-CN" sz="2800" smtClean="0">
                <a:effectLst>
                  <a:outerShdw blurRad="38100" dist="38100" dir="2700000" algn="tl">
                    <a:srgbClr val="C0C0C0"/>
                  </a:outerShdw>
                </a:effectLst>
              </a:rPr>
              <a:t>   </a:t>
            </a:r>
            <a:r>
              <a:rPr lang="en-US" altLang="zh-CN" sz="2800" smtClean="0">
                <a:solidFill>
                  <a:srgbClr val="0000CC"/>
                </a:solidFill>
                <a:latin typeface="黑体" pitchFamily="2" charset="-122"/>
                <a:ea typeface="黑体" pitchFamily="2" charset="-122"/>
              </a:rPr>
              <a:t>Fe</a:t>
            </a:r>
            <a:r>
              <a:rPr lang="en-US" altLang="zh-CN" sz="2800" baseline="30000" smtClean="0">
                <a:solidFill>
                  <a:srgbClr val="0000CC"/>
                </a:solidFill>
                <a:latin typeface="黑体" pitchFamily="2" charset="-122"/>
                <a:ea typeface="黑体" pitchFamily="2" charset="-122"/>
              </a:rPr>
              <a:t>2+</a:t>
            </a:r>
            <a:r>
              <a:rPr lang="zh-CN" altLang="en-US" sz="2800" smtClean="0">
                <a:solidFill>
                  <a:srgbClr val="0000CC"/>
                </a:solidFill>
                <a:latin typeface="黑体" pitchFamily="2" charset="-122"/>
                <a:ea typeface="黑体" pitchFamily="2" charset="-122"/>
              </a:rPr>
              <a:t>离子向水滴边缘移动，形成</a:t>
            </a:r>
            <a:r>
              <a:rPr lang="en-US" altLang="zh-CN" sz="2800" smtClean="0">
                <a:solidFill>
                  <a:srgbClr val="CC3300"/>
                </a:solidFill>
                <a:ea typeface="黑体" pitchFamily="2" charset="-122"/>
              </a:rPr>
              <a:t>Fe(OH)</a:t>
            </a:r>
            <a:r>
              <a:rPr lang="en-US" altLang="zh-CN" sz="2800" baseline="-25000" smtClean="0">
                <a:solidFill>
                  <a:srgbClr val="CC3300"/>
                </a:solidFill>
                <a:ea typeface="黑体" pitchFamily="2" charset="-122"/>
              </a:rPr>
              <a:t>2</a:t>
            </a:r>
            <a:r>
              <a:rPr lang="en-US" altLang="zh-CN" sz="2800" smtClean="0">
                <a:solidFill>
                  <a:srgbClr val="CC3300"/>
                </a:solidFill>
                <a:latin typeface="黑体" pitchFamily="2" charset="-122"/>
                <a:ea typeface="黑体" pitchFamily="2" charset="-122"/>
              </a:rPr>
              <a:t>,</a:t>
            </a:r>
            <a:r>
              <a:rPr lang="zh-CN" altLang="en-US" sz="2800" smtClean="0">
                <a:solidFill>
                  <a:srgbClr val="0000CC"/>
                </a:solidFill>
                <a:latin typeface="黑体" pitchFamily="2" charset="-122"/>
                <a:ea typeface="黑体" pitchFamily="2" charset="-122"/>
              </a:rPr>
              <a:t>并进一</a:t>
            </a:r>
          </a:p>
          <a:p>
            <a:pPr algn="just" eaLnBrk="1" hangingPunct="1">
              <a:buFont typeface="Wingdings" pitchFamily="2" charset="2"/>
              <a:buNone/>
              <a:defRPr/>
            </a:pPr>
            <a:r>
              <a:rPr lang="zh-CN" altLang="en-US" sz="2800" smtClean="0">
                <a:solidFill>
                  <a:srgbClr val="0000CC"/>
                </a:solidFill>
                <a:latin typeface="黑体" pitchFamily="2" charset="-122"/>
                <a:ea typeface="黑体" pitchFamily="2" charset="-122"/>
              </a:rPr>
              <a:t>步被空气氧化成</a:t>
            </a:r>
            <a:r>
              <a:rPr lang="en-US" altLang="zh-CN" sz="2800" smtClean="0">
                <a:solidFill>
                  <a:srgbClr val="CC3300"/>
                </a:solidFill>
                <a:ea typeface="黑体" pitchFamily="2" charset="-122"/>
              </a:rPr>
              <a:t>Fe(OH)</a:t>
            </a:r>
            <a:r>
              <a:rPr lang="en-US" altLang="zh-CN" sz="2800" baseline="-25000" smtClean="0">
                <a:solidFill>
                  <a:srgbClr val="CC3300"/>
                </a:solidFill>
                <a:ea typeface="黑体" pitchFamily="2" charset="-122"/>
              </a:rPr>
              <a:t>3</a:t>
            </a:r>
            <a:r>
              <a:rPr lang="zh-CN" altLang="en-US" sz="2800" smtClean="0">
                <a:solidFill>
                  <a:srgbClr val="0000CC"/>
                </a:solidFill>
                <a:latin typeface="黑体" pitchFamily="2" charset="-122"/>
                <a:ea typeface="黑体" pitchFamily="2" charset="-122"/>
              </a:rPr>
              <a:t>及其脱水产物</a:t>
            </a:r>
            <a:r>
              <a:rPr lang="en-US" altLang="zh-CN" sz="2800" smtClean="0">
                <a:solidFill>
                  <a:srgbClr val="CC3300"/>
                </a:solidFill>
                <a:ea typeface="黑体" pitchFamily="2" charset="-122"/>
              </a:rPr>
              <a:t>Fe</a:t>
            </a:r>
            <a:r>
              <a:rPr lang="en-US" altLang="zh-CN" sz="2800" baseline="-25000" smtClean="0">
                <a:solidFill>
                  <a:srgbClr val="CC3300"/>
                </a:solidFill>
                <a:ea typeface="黑体" pitchFamily="2" charset="-122"/>
              </a:rPr>
              <a:t>2</a:t>
            </a:r>
            <a:r>
              <a:rPr lang="en-US" altLang="zh-CN" sz="2800" smtClean="0">
                <a:solidFill>
                  <a:srgbClr val="CC3300"/>
                </a:solidFill>
                <a:ea typeface="黑体" pitchFamily="2" charset="-122"/>
              </a:rPr>
              <a:t>O</a:t>
            </a:r>
            <a:r>
              <a:rPr lang="en-US" altLang="zh-CN" sz="2800" baseline="-25000" smtClean="0">
                <a:solidFill>
                  <a:srgbClr val="CC3300"/>
                </a:solidFill>
                <a:ea typeface="黑体" pitchFamily="2" charset="-122"/>
              </a:rPr>
              <a:t>3</a:t>
            </a:r>
            <a:r>
              <a:rPr lang="zh-CN" altLang="en-US" sz="2800" smtClean="0">
                <a:solidFill>
                  <a:srgbClr val="0000CC"/>
                </a:solidFill>
                <a:latin typeface="黑体" pitchFamily="2" charset="-122"/>
                <a:ea typeface="黑体" pitchFamily="2" charset="-122"/>
              </a:rPr>
              <a:t>是红褐</a:t>
            </a:r>
          </a:p>
          <a:p>
            <a:pPr algn="just" eaLnBrk="1" hangingPunct="1">
              <a:buFont typeface="Wingdings" pitchFamily="2" charset="2"/>
              <a:buNone/>
              <a:defRPr/>
            </a:pPr>
            <a:r>
              <a:rPr lang="zh-CN" altLang="en-US" sz="2800" smtClean="0">
                <a:solidFill>
                  <a:srgbClr val="0000CC"/>
                </a:solidFill>
                <a:latin typeface="黑体" pitchFamily="2" charset="-122"/>
                <a:ea typeface="黑体" pitchFamily="2" charset="-122"/>
              </a:rPr>
              <a:t>色铁锈的主要成分）。</a:t>
            </a:r>
          </a:p>
          <a:p>
            <a:pPr algn="just" eaLnBrk="1" hangingPunct="1">
              <a:buFont typeface="Wingdings" pitchFamily="2" charset="2"/>
              <a:buNone/>
              <a:defRPr/>
            </a:pPr>
            <a:endParaRPr lang="zh-CN" altLang="en-US" sz="1200" smtClean="0">
              <a:solidFill>
                <a:srgbClr val="0000CC"/>
              </a:solidFill>
              <a:latin typeface="黑体" pitchFamily="2" charset="-122"/>
              <a:ea typeface="黑体" pitchFamily="2" charset="-122"/>
            </a:endParaRPr>
          </a:p>
          <a:p>
            <a:pPr algn="just" eaLnBrk="1" hangingPunct="1">
              <a:buFont typeface="Wingdings" pitchFamily="2" charset="2"/>
              <a:buNone/>
              <a:defRPr/>
            </a:pPr>
            <a:r>
              <a:rPr lang="zh-CN" altLang="en-US" sz="2800" smtClean="0">
                <a:solidFill>
                  <a:srgbClr val="0000CC"/>
                </a:solidFill>
                <a:latin typeface="黑体" pitchFamily="2" charset="-122"/>
                <a:ea typeface="黑体" pitchFamily="2" charset="-122"/>
              </a:rPr>
              <a:t>    浓差腐蚀是金属腐蚀中常见的现象，如埋在地下</a:t>
            </a:r>
          </a:p>
          <a:p>
            <a:pPr algn="just" eaLnBrk="1" hangingPunct="1">
              <a:buFont typeface="Wingdings" pitchFamily="2" charset="2"/>
              <a:buNone/>
              <a:defRPr/>
            </a:pPr>
            <a:r>
              <a:rPr lang="zh-CN" altLang="en-US" sz="2800" smtClean="0">
                <a:solidFill>
                  <a:srgbClr val="0000CC"/>
                </a:solidFill>
                <a:latin typeface="黑体" pitchFamily="2" charset="-122"/>
                <a:ea typeface="黑体" pitchFamily="2" charset="-122"/>
              </a:rPr>
              <a:t>的金属管道的腐蚀、海水对船坞的水线腐蚀等。</a:t>
            </a:r>
          </a:p>
        </p:txBody>
      </p:sp>
      <p:grpSp>
        <p:nvGrpSpPr>
          <p:cNvPr id="2" name="Group 10"/>
          <p:cNvGrpSpPr>
            <a:grpSpLocks/>
          </p:cNvGrpSpPr>
          <p:nvPr/>
        </p:nvGrpSpPr>
        <p:grpSpPr bwMode="auto">
          <a:xfrm>
            <a:off x="6011863" y="1268413"/>
            <a:ext cx="457200" cy="76200"/>
            <a:chOff x="3264" y="2064"/>
            <a:chExt cx="288" cy="48"/>
          </a:xfrm>
        </p:grpSpPr>
        <p:sp>
          <p:nvSpPr>
            <p:cNvPr id="667656" name="Line 8"/>
            <p:cNvSpPr>
              <a:spLocks noChangeShapeType="1"/>
            </p:cNvSpPr>
            <p:nvPr/>
          </p:nvSpPr>
          <p:spPr bwMode="auto">
            <a:xfrm>
              <a:off x="3312" y="2064"/>
              <a:ext cx="240" cy="0"/>
            </a:xfrm>
            <a:prstGeom prst="line">
              <a:avLst/>
            </a:prstGeom>
            <a:noFill/>
            <a:ln w="28575" cap="sq">
              <a:solidFill>
                <a:srgbClr val="00FFFF"/>
              </a:solidFill>
              <a:round/>
              <a:headEnd type="none" w="sm" len="sm"/>
              <a:tailEnd type="triangle" w="sm" len="sm"/>
            </a:ln>
          </p:spPr>
          <p:txBody>
            <a:bodyPr wrap="none" anchor="ctr"/>
            <a:lstStyle/>
            <a:p>
              <a:endParaRPr lang="zh-CN" altLang="en-US"/>
            </a:p>
          </p:txBody>
        </p:sp>
        <p:sp>
          <p:nvSpPr>
            <p:cNvPr id="667657" name="Line 9"/>
            <p:cNvSpPr>
              <a:spLocks noChangeShapeType="1"/>
            </p:cNvSpPr>
            <p:nvPr/>
          </p:nvSpPr>
          <p:spPr bwMode="auto">
            <a:xfrm flipH="1">
              <a:off x="3264" y="2112"/>
              <a:ext cx="240" cy="0"/>
            </a:xfrm>
            <a:prstGeom prst="line">
              <a:avLst/>
            </a:prstGeom>
            <a:noFill/>
            <a:ln w="28575" cap="sq">
              <a:solidFill>
                <a:srgbClr val="00FFFF"/>
              </a:solidFill>
              <a:round/>
              <a:headEnd type="none" w="sm" len="sm"/>
              <a:tailEnd type="triangle" w="sm" len="sm"/>
            </a:ln>
          </p:spPr>
          <p:txBody>
            <a:bodyPr wrap="none" anchor="ctr"/>
            <a:lstStyle/>
            <a:p>
              <a:endParaRPr lang="zh-CN" altLang="en-US"/>
            </a:p>
          </p:txBody>
        </p:sp>
      </p:grpSp>
      <p:grpSp>
        <p:nvGrpSpPr>
          <p:cNvPr id="3" name="Group 11"/>
          <p:cNvGrpSpPr>
            <a:grpSpLocks/>
          </p:cNvGrpSpPr>
          <p:nvPr/>
        </p:nvGrpSpPr>
        <p:grpSpPr bwMode="auto">
          <a:xfrm>
            <a:off x="4859338" y="2276475"/>
            <a:ext cx="457200" cy="76200"/>
            <a:chOff x="3264" y="2064"/>
            <a:chExt cx="288" cy="48"/>
          </a:xfrm>
        </p:grpSpPr>
        <p:sp>
          <p:nvSpPr>
            <p:cNvPr id="667654" name="Line 12"/>
            <p:cNvSpPr>
              <a:spLocks noChangeShapeType="1"/>
            </p:cNvSpPr>
            <p:nvPr/>
          </p:nvSpPr>
          <p:spPr bwMode="auto">
            <a:xfrm>
              <a:off x="3312" y="2064"/>
              <a:ext cx="240" cy="0"/>
            </a:xfrm>
            <a:prstGeom prst="line">
              <a:avLst/>
            </a:prstGeom>
            <a:noFill/>
            <a:ln w="28575" cap="sq">
              <a:solidFill>
                <a:srgbClr val="00FFFF"/>
              </a:solidFill>
              <a:round/>
              <a:headEnd type="none" w="sm" len="sm"/>
              <a:tailEnd type="triangle" w="sm" len="sm"/>
            </a:ln>
          </p:spPr>
          <p:txBody>
            <a:bodyPr wrap="none" anchor="ctr"/>
            <a:lstStyle/>
            <a:p>
              <a:endParaRPr lang="zh-CN" altLang="en-US"/>
            </a:p>
          </p:txBody>
        </p:sp>
        <p:sp>
          <p:nvSpPr>
            <p:cNvPr id="667655" name="Line 13"/>
            <p:cNvSpPr>
              <a:spLocks noChangeShapeType="1"/>
            </p:cNvSpPr>
            <p:nvPr/>
          </p:nvSpPr>
          <p:spPr bwMode="auto">
            <a:xfrm flipH="1">
              <a:off x="3264" y="2112"/>
              <a:ext cx="240" cy="0"/>
            </a:xfrm>
            <a:prstGeom prst="line">
              <a:avLst/>
            </a:prstGeom>
            <a:noFill/>
            <a:ln w="28575" cap="sq">
              <a:solidFill>
                <a:srgbClr val="00FFFF"/>
              </a:solidFill>
              <a:round/>
              <a:headEnd type="none" w="sm" len="sm"/>
              <a:tailEnd type="triangle" w="sm" len="sm"/>
            </a:ln>
          </p:spPr>
          <p:txBody>
            <a:bodyPr wrap="none" anchor="ctr"/>
            <a:lstStyle/>
            <a:p>
              <a:endParaRPr lang="zh-CN" altLang="en-US"/>
            </a:p>
          </p:txBody>
        </p:sp>
      </p:grpSp>
      <p:sp>
        <p:nvSpPr>
          <p:cNvPr id="234510" name="AutoShape 14">
            <a:hlinkClick r:id="rId2" action="ppaction://hlinksldjump" highlightClick="1"/>
          </p:cNvPr>
          <p:cNvSpPr>
            <a:spLocks noChangeArrowheads="1"/>
          </p:cNvSpPr>
          <p:nvPr/>
        </p:nvSpPr>
        <p:spPr bwMode="auto">
          <a:xfrm>
            <a:off x="8316913" y="5949950"/>
            <a:ext cx="503237" cy="396875"/>
          </a:xfrm>
          <a:prstGeom prst="actionButtonReturn">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4498">
                                            <p:txEl>
                                              <p:pRg st="0" end="0"/>
                                            </p:txEl>
                                          </p:spTgt>
                                        </p:tgtEl>
                                        <p:attrNameLst>
                                          <p:attrName>style.visibility</p:attrName>
                                        </p:attrNameLst>
                                      </p:cBhvr>
                                      <p:to>
                                        <p:strVal val="visible"/>
                                      </p:to>
                                    </p:set>
                                    <p:animEffect transition="in" filter="dissolve">
                                      <p:cBhvr>
                                        <p:cTn id="7" dur="500"/>
                                        <p:tgtEl>
                                          <p:spTgt spid="2344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34498">
                                            <p:txEl>
                                              <p:pRg st="2" end="2"/>
                                            </p:txEl>
                                          </p:spTgt>
                                        </p:tgtEl>
                                        <p:attrNameLst>
                                          <p:attrName>style.visibility</p:attrName>
                                        </p:attrNameLst>
                                      </p:cBhvr>
                                      <p:to>
                                        <p:strVal val="visible"/>
                                      </p:to>
                                    </p:set>
                                    <p:animEffect transition="in" filter="dissolve">
                                      <p:cBhvr>
                                        <p:cTn id="16" dur="500"/>
                                        <p:tgtEl>
                                          <p:spTgt spid="23449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34498">
                                            <p:txEl>
                                              <p:pRg st="3" end="3"/>
                                            </p:txEl>
                                          </p:spTgt>
                                        </p:tgtEl>
                                        <p:attrNameLst>
                                          <p:attrName>style.visibility</p:attrName>
                                        </p:attrNameLst>
                                      </p:cBhvr>
                                      <p:to>
                                        <p:strVal val="visible"/>
                                      </p:to>
                                    </p:set>
                                    <p:animEffect transition="in" filter="dissolve">
                                      <p:cBhvr>
                                        <p:cTn id="25" dur="500"/>
                                        <p:tgtEl>
                                          <p:spTgt spid="234498">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34498">
                                            <p:txEl>
                                              <p:pRg st="4" end="4"/>
                                            </p:txEl>
                                          </p:spTgt>
                                        </p:tgtEl>
                                        <p:attrNameLst>
                                          <p:attrName>style.visibility</p:attrName>
                                        </p:attrNameLst>
                                      </p:cBhvr>
                                      <p:to>
                                        <p:strVal val="visible"/>
                                      </p:to>
                                    </p:set>
                                    <p:animEffect transition="in" filter="dissolve">
                                      <p:cBhvr>
                                        <p:cTn id="30" dur="500"/>
                                        <p:tgtEl>
                                          <p:spTgt spid="234498">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34498">
                                            <p:txEl>
                                              <p:pRg st="5" end="5"/>
                                            </p:txEl>
                                          </p:spTgt>
                                        </p:tgtEl>
                                        <p:attrNameLst>
                                          <p:attrName>style.visibility</p:attrName>
                                        </p:attrNameLst>
                                      </p:cBhvr>
                                      <p:to>
                                        <p:strVal val="visible"/>
                                      </p:to>
                                    </p:set>
                                    <p:animEffect transition="in" filter="dissolve">
                                      <p:cBhvr>
                                        <p:cTn id="35" dur="500"/>
                                        <p:tgtEl>
                                          <p:spTgt spid="234498">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234498">
                                            <p:txEl>
                                              <p:pRg st="6" end="6"/>
                                            </p:txEl>
                                          </p:spTgt>
                                        </p:tgtEl>
                                        <p:attrNameLst>
                                          <p:attrName>style.visibility</p:attrName>
                                        </p:attrNameLst>
                                      </p:cBhvr>
                                      <p:to>
                                        <p:strVal val="visible"/>
                                      </p:to>
                                    </p:set>
                                    <p:animEffect transition="in" filter="dissolve">
                                      <p:cBhvr>
                                        <p:cTn id="40" dur="500"/>
                                        <p:tgtEl>
                                          <p:spTgt spid="234498">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34498">
                                            <p:txEl>
                                              <p:pRg st="8" end="8"/>
                                            </p:txEl>
                                          </p:spTgt>
                                        </p:tgtEl>
                                        <p:attrNameLst>
                                          <p:attrName>style.visibility</p:attrName>
                                        </p:attrNameLst>
                                      </p:cBhvr>
                                      <p:to>
                                        <p:strVal val="visible"/>
                                      </p:to>
                                    </p:set>
                                    <p:animEffect transition="in" filter="dissolve">
                                      <p:cBhvr>
                                        <p:cTn id="45" dur="500"/>
                                        <p:tgtEl>
                                          <p:spTgt spid="234498">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34498">
                                            <p:txEl>
                                              <p:pRg st="9" end="9"/>
                                            </p:txEl>
                                          </p:spTgt>
                                        </p:tgtEl>
                                        <p:attrNameLst>
                                          <p:attrName>style.visibility</p:attrName>
                                        </p:attrNameLst>
                                      </p:cBhvr>
                                      <p:to>
                                        <p:strVal val="visible"/>
                                      </p:to>
                                    </p:set>
                                    <p:animEffect transition="in" filter="dissolve">
                                      <p:cBhvr>
                                        <p:cTn id="50" dur="500"/>
                                        <p:tgtEl>
                                          <p:spTgt spid="234498">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4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8" grpId="0" build="p"/>
      <p:bldP spid="234510" grpId="0" animBg="1"/>
    </p:bldLst>
  </p:timing>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62" name="Rectangle 2"/>
          <p:cNvSpPr>
            <a:spLocks noGrp="1" noChangeArrowheads="1"/>
          </p:cNvSpPr>
          <p:nvPr>
            <p:ph type="title" idx="4294967295"/>
          </p:nvPr>
        </p:nvSpPr>
        <p:spPr>
          <a:xfrm>
            <a:off x="468313" y="765175"/>
            <a:ext cx="5399087" cy="1139825"/>
          </a:xfrm>
        </p:spPr>
        <p:txBody>
          <a:bodyPr anchorCtr="1"/>
          <a:lstStyle/>
          <a:p>
            <a:pPr eaLnBrk="1" hangingPunct="1"/>
            <a:r>
              <a:rPr lang="zh-CN" altLang="en-US" sz="4000" smtClean="0">
                <a:solidFill>
                  <a:srgbClr val="0000CC"/>
                </a:solidFill>
                <a:ea typeface="黑体" pitchFamily="2" charset="-122"/>
              </a:rPr>
              <a:t>三、金属的防蚀</a:t>
            </a:r>
          </a:p>
        </p:txBody>
      </p:sp>
      <p:sp>
        <p:nvSpPr>
          <p:cNvPr id="348163" name="Rectangle 3"/>
          <p:cNvSpPr>
            <a:spLocks noGrp="1" noChangeArrowheads="1"/>
          </p:cNvSpPr>
          <p:nvPr>
            <p:ph type="body" idx="4294967295"/>
          </p:nvPr>
        </p:nvSpPr>
        <p:spPr>
          <a:xfrm>
            <a:off x="1763713" y="2636838"/>
            <a:ext cx="4824412" cy="3600450"/>
          </a:xfrm>
        </p:spPr>
        <p:txBody>
          <a:bodyPr/>
          <a:lstStyle/>
          <a:p>
            <a:pPr eaLnBrk="1" hangingPunct="1">
              <a:buFont typeface="Wingdings" pitchFamily="2" charset="2"/>
              <a:buNone/>
            </a:pPr>
            <a:r>
              <a:rPr lang="en-US" altLang="zh-CN" sz="3600" smtClean="0">
                <a:solidFill>
                  <a:srgbClr val="0000CC"/>
                </a:solidFill>
                <a:latin typeface="黑体" pitchFamily="2" charset="-122"/>
                <a:ea typeface="黑体" pitchFamily="2" charset="-122"/>
              </a:rPr>
              <a:t>1</a:t>
            </a:r>
            <a:r>
              <a:rPr lang="zh-CN" altLang="en-US" sz="3600" smtClean="0">
                <a:solidFill>
                  <a:srgbClr val="0000CC"/>
                </a:solidFill>
                <a:latin typeface="黑体" pitchFamily="2" charset="-122"/>
                <a:ea typeface="黑体" pitchFamily="2" charset="-122"/>
              </a:rPr>
              <a:t>．</a:t>
            </a:r>
            <a:r>
              <a:rPr lang="zh-CN" altLang="en-US" sz="3600" smtClean="0">
                <a:solidFill>
                  <a:srgbClr val="0000CC"/>
                </a:solidFill>
                <a:latin typeface="黑体" pitchFamily="2" charset="-122"/>
                <a:ea typeface="黑体" pitchFamily="2" charset="-122"/>
                <a:hlinkClick r:id="rId2" action="ppaction://hlinksldjump"/>
              </a:rPr>
              <a:t>改善金属的本质</a:t>
            </a:r>
            <a:endParaRPr lang="zh-CN" altLang="en-US" sz="3600" smtClean="0">
              <a:solidFill>
                <a:srgbClr val="0000CC"/>
              </a:solidFill>
              <a:latin typeface="黑体" pitchFamily="2" charset="-122"/>
              <a:ea typeface="黑体" pitchFamily="2" charset="-122"/>
            </a:endParaRPr>
          </a:p>
          <a:p>
            <a:pPr eaLnBrk="1" hangingPunct="1">
              <a:buFont typeface="Wingdings" pitchFamily="2" charset="2"/>
              <a:buNone/>
            </a:pPr>
            <a:r>
              <a:rPr lang="en-US" altLang="zh-CN" sz="3600" smtClean="0">
                <a:solidFill>
                  <a:srgbClr val="0000CC"/>
                </a:solidFill>
                <a:latin typeface="黑体" pitchFamily="2" charset="-122"/>
                <a:ea typeface="黑体" pitchFamily="2" charset="-122"/>
              </a:rPr>
              <a:t>2</a:t>
            </a:r>
            <a:r>
              <a:rPr lang="zh-CN" altLang="en-US" sz="3600" smtClean="0">
                <a:solidFill>
                  <a:srgbClr val="0000CC"/>
                </a:solidFill>
                <a:latin typeface="黑体" pitchFamily="2" charset="-122"/>
                <a:ea typeface="黑体" pitchFamily="2" charset="-122"/>
              </a:rPr>
              <a:t>．</a:t>
            </a:r>
            <a:r>
              <a:rPr lang="zh-CN" altLang="en-US" sz="3600" smtClean="0">
                <a:solidFill>
                  <a:srgbClr val="0000CC"/>
                </a:solidFill>
                <a:latin typeface="黑体" pitchFamily="2" charset="-122"/>
                <a:ea typeface="黑体" pitchFamily="2" charset="-122"/>
                <a:hlinkClick r:id="rId3" action="ppaction://hlinksldjump"/>
              </a:rPr>
              <a:t>形成保护层</a:t>
            </a:r>
            <a:endParaRPr lang="zh-CN" altLang="en-US" sz="3600" smtClean="0">
              <a:solidFill>
                <a:srgbClr val="0000CC"/>
              </a:solidFill>
              <a:latin typeface="黑体" pitchFamily="2" charset="-122"/>
              <a:ea typeface="黑体" pitchFamily="2" charset="-122"/>
            </a:endParaRPr>
          </a:p>
          <a:p>
            <a:pPr eaLnBrk="1" hangingPunct="1">
              <a:buFont typeface="Wingdings" pitchFamily="2" charset="2"/>
              <a:buNone/>
            </a:pPr>
            <a:r>
              <a:rPr lang="en-US" altLang="zh-CN" sz="3600" smtClean="0">
                <a:solidFill>
                  <a:srgbClr val="0000CC"/>
                </a:solidFill>
                <a:latin typeface="黑体" pitchFamily="2" charset="-122"/>
                <a:ea typeface="黑体" pitchFamily="2" charset="-122"/>
              </a:rPr>
              <a:t>3</a:t>
            </a:r>
            <a:r>
              <a:rPr lang="zh-CN" altLang="en-US" sz="3600" smtClean="0">
                <a:solidFill>
                  <a:srgbClr val="0000CC"/>
                </a:solidFill>
                <a:latin typeface="黑体" pitchFamily="2" charset="-122"/>
                <a:ea typeface="黑体" pitchFamily="2" charset="-122"/>
              </a:rPr>
              <a:t>．</a:t>
            </a:r>
            <a:r>
              <a:rPr lang="zh-CN" altLang="en-US" sz="3600" smtClean="0">
                <a:solidFill>
                  <a:srgbClr val="0000CC"/>
                </a:solidFill>
                <a:latin typeface="黑体" pitchFamily="2" charset="-122"/>
                <a:ea typeface="黑体" pitchFamily="2" charset="-122"/>
                <a:hlinkClick r:id="rId4" action="ppaction://hlinksldjump"/>
              </a:rPr>
              <a:t>改善腐蚀环境</a:t>
            </a:r>
            <a:endParaRPr lang="zh-CN" altLang="en-US" sz="3600" smtClean="0">
              <a:solidFill>
                <a:srgbClr val="0000CC"/>
              </a:solidFill>
              <a:latin typeface="黑体" pitchFamily="2" charset="-122"/>
              <a:ea typeface="黑体" pitchFamily="2" charset="-122"/>
            </a:endParaRPr>
          </a:p>
          <a:p>
            <a:pPr eaLnBrk="1" hangingPunct="1">
              <a:buFont typeface="Wingdings" pitchFamily="2" charset="2"/>
              <a:buNone/>
            </a:pPr>
            <a:r>
              <a:rPr lang="en-US" altLang="zh-CN" sz="3600" smtClean="0">
                <a:solidFill>
                  <a:srgbClr val="0000CC"/>
                </a:solidFill>
                <a:latin typeface="黑体" pitchFamily="2" charset="-122"/>
                <a:ea typeface="黑体" pitchFamily="2" charset="-122"/>
              </a:rPr>
              <a:t>4</a:t>
            </a:r>
            <a:r>
              <a:rPr lang="zh-CN" altLang="en-US" sz="3600" smtClean="0">
                <a:solidFill>
                  <a:srgbClr val="0000CC"/>
                </a:solidFill>
                <a:latin typeface="黑体" pitchFamily="2" charset="-122"/>
                <a:ea typeface="黑体" pitchFamily="2" charset="-122"/>
              </a:rPr>
              <a:t>．</a:t>
            </a:r>
            <a:r>
              <a:rPr lang="zh-CN" altLang="en-US" sz="3600" smtClean="0">
                <a:solidFill>
                  <a:srgbClr val="0000CC"/>
                </a:solidFill>
                <a:latin typeface="黑体" pitchFamily="2" charset="-122"/>
                <a:ea typeface="黑体" pitchFamily="2" charset="-122"/>
                <a:hlinkClick r:id="rId4" action="ppaction://hlinksldjump"/>
              </a:rPr>
              <a:t>电化学保护法  </a:t>
            </a:r>
            <a:endParaRPr lang="zh-CN" altLang="en-US" sz="3600" smtClean="0">
              <a:solidFill>
                <a:srgbClr val="0000CC"/>
              </a:solidFill>
              <a:latin typeface="黑体" pitchFamily="2" charset="-122"/>
              <a:ea typeface="黑体" pitchFamily="2" charset="-122"/>
            </a:endParaRPr>
          </a:p>
          <a:p>
            <a:pPr eaLnBrk="1" hangingPunct="1">
              <a:buFont typeface="Wingdings" pitchFamily="2" charset="2"/>
              <a:buNone/>
            </a:pPr>
            <a:r>
              <a:rPr lang="en-US" altLang="zh-CN" smtClean="0">
                <a:solidFill>
                  <a:srgbClr val="0000CC"/>
                </a:solidFill>
                <a:latin typeface="黑体" pitchFamily="2" charset="-122"/>
                <a:ea typeface="黑体" pitchFamily="2" charset="-122"/>
              </a:rPr>
              <a:t>5.  </a:t>
            </a:r>
            <a:r>
              <a:rPr lang="zh-CN" altLang="en-US" sz="3600" smtClean="0">
                <a:solidFill>
                  <a:srgbClr val="0000CC"/>
                </a:solidFill>
                <a:latin typeface="黑体" pitchFamily="2" charset="-122"/>
                <a:ea typeface="黑体" pitchFamily="2" charset="-122"/>
                <a:hlinkClick r:id="rId5" action="ppaction://hlinksldjump"/>
              </a:rPr>
              <a:t>腐蚀 的应用</a:t>
            </a:r>
            <a:endParaRPr lang="zh-CN" altLang="en-US" sz="3600" smtClean="0">
              <a:solidFill>
                <a:srgbClr val="0000CC"/>
              </a:solidFill>
              <a:latin typeface="黑体" pitchFamily="2" charset="-122"/>
              <a:ea typeface="黑体" pitchFamily="2" charset="-122"/>
            </a:endParaRPr>
          </a:p>
        </p:txBody>
      </p:sp>
      <p:sp>
        <p:nvSpPr>
          <p:cNvPr id="348164" name="AutoShape 4">
            <a:hlinkClick r:id="rId6" action="ppaction://hlinksldjump" highlightClick="1"/>
          </p:cNvPr>
          <p:cNvSpPr>
            <a:spLocks noChangeArrowheads="1"/>
          </p:cNvSpPr>
          <p:nvPr/>
        </p:nvSpPr>
        <p:spPr bwMode="auto">
          <a:xfrm>
            <a:off x="7667625" y="5589588"/>
            <a:ext cx="685800" cy="735012"/>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48162"/>
                                        </p:tgtEl>
                                        <p:attrNameLst>
                                          <p:attrName>style.visibility</p:attrName>
                                        </p:attrNameLst>
                                      </p:cBhvr>
                                      <p:to>
                                        <p:strVal val="visible"/>
                                      </p:to>
                                    </p:set>
                                    <p:animEffect transition="in" filter="dissolve">
                                      <p:cBhvr>
                                        <p:cTn id="7" dur="500"/>
                                        <p:tgtEl>
                                          <p:spTgt spid="3481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8163">
                                            <p:txEl>
                                              <p:pRg st="0" end="0"/>
                                            </p:txEl>
                                          </p:spTgt>
                                        </p:tgtEl>
                                        <p:attrNameLst>
                                          <p:attrName>style.visibility</p:attrName>
                                        </p:attrNameLst>
                                      </p:cBhvr>
                                      <p:to>
                                        <p:strVal val="visible"/>
                                      </p:to>
                                    </p:set>
                                    <p:animEffect transition="in" filter="dissolve">
                                      <p:cBhvr>
                                        <p:cTn id="12" dur="500"/>
                                        <p:tgtEl>
                                          <p:spTgt spid="3481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48163">
                                            <p:txEl>
                                              <p:pRg st="1" end="1"/>
                                            </p:txEl>
                                          </p:spTgt>
                                        </p:tgtEl>
                                        <p:attrNameLst>
                                          <p:attrName>style.visibility</p:attrName>
                                        </p:attrNameLst>
                                      </p:cBhvr>
                                      <p:to>
                                        <p:strVal val="visible"/>
                                      </p:to>
                                    </p:set>
                                    <p:animEffect transition="in" filter="dissolve">
                                      <p:cBhvr>
                                        <p:cTn id="17" dur="500"/>
                                        <p:tgtEl>
                                          <p:spTgt spid="34816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48163">
                                            <p:txEl>
                                              <p:pRg st="2" end="2"/>
                                            </p:txEl>
                                          </p:spTgt>
                                        </p:tgtEl>
                                        <p:attrNameLst>
                                          <p:attrName>style.visibility</p:attrName>
                                        </p:attrNameLst>
                                      </p:cBhvr>
                                      <p:to>
                                        <p:strVal val="visible"/>
                                      </p:to>
                                    </p:set>
                                    <p:animEffect transition="in" filter="dissolve">
                                      <p:cBhvr>
                                        <p:cTn id="22" dur="500"/>
                                        <p:tgtEl>
                                          <p:spTgt spid="34816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48163">
                                            <p:txEl>
                                              <p:pRg st="3" end="3"/>
                                            </p:txEl>
                                          </p:spTgt>
                                        </p:tgtEl>
                                        <p:attrNameLst>
                                          <p:attrName>style.visibility</p:attrName>
                                        </p:attrNameLst>
                                      </p:cBhvr>
                                      <p:to>
                                        <p:strVal val="visible"/>
                                      </p:to>
                                    </p:set>
                                    <p:animEffect transition="in" filter="dissolve">
                                      <p:cBhvr>
                                        <p:cTn id="27" dur="500"/>
                                        <p:tgtEl>
                                          <p:spTgt spid="34816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48163">
                                            <p:txEl>
                                              <p:pRg st="4" end="4"/>
                                            </p:txEl>
                                          </p:spTgt>
                                        </p:tgtEl>
                                        <p:attrNameLst>
                                          <p:attrName>style.visibility</p:attrName>
                                        </p:attrNameLst>
                                      </p:cBhvr>
                                      <p:to>
                                        <p:strVal val="visible"/>
                                      </p:to>
                                    </p:set>
                                    <p:animEffect transition="in" filter="dissolve">
                                      <p:cBhvr>
                                        <p:cTn id="32" dur="500"/>
                                        <p:tgtEl>
                                          <p:spTgt spid="34816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8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2" grpId="0"/>
      <p:bldP spid="348163" grpId="0" build="p"/>
      <p:bldP spid="348164" grpId="0" animBg="1"/>
    </p:bldLst>
  </p:timing>
</p:sld>
</file>

<file path=ppt/slides/slide1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3154" name="Rectangle 2"/>
          <p:cNvSpPr>
            <a:spLocks noGrp="1" noChangeArrowheads="1"/>
          </p:cNvSpPr>
          <p:nvPr>
            <p:ph type="title" idx="4294967295"/>
          </p:nvPr>
        </p:nvSpPr>
        <p:spPr>
          <a:xfrm>
            <a:off x="468313" y="692150"/>
            <a:ext cx="6778625" cy="1139825"/>
          </a:xfrm>
        </p:spPr>
        <p:txBody>
          <a:bodyPr anchorCtr="1"/>
          <a:lstStyle/>
          <a:p>
            <a:pPr eaLnBrk="1" hangingPunct="1"/>
            <a:r>
              <a:rPr lang="en-US" altLang="zh-CN" sz="3600" smtClean="0">
                <a:solidFill>
                  <a:srgbClr val="0000CC"/>
                </a:solidFill>
                <a:latin typeface="黑体" pitchFamily="2" charset="-122"/>
                <a:ea typeface="黑体" pitchFamily="2" charset="-122"/>
              </a:rPr>
              <a:t>1</a:t>
            </a:r>
            <a:r>
              <a:rPr lang="zh-CN" altLang="en-US" sz="3600" smtClean="0">
                <a:solidFill>
                  <a:srgbClr val="0000CC"/>
                </a:solidFill>
                <a:latin typeface="黑体" pitchFamily="2" charset="-122"/>
                <a:ea typeface="黑体" pitchFamily="2" charset="-122"/>
              </a:rPr>
              <a:t>．改善金属的本质</a:t>
            </a:r>
          </a:p>
        </p:txBody>
      </p:sp>
      <p:sp>
        <p:nvSpPr>
          <p:cNvPr id="433155" name="Rectangle 3"/>
          <p:cNvSpPr>
            <a:spLocks noGrp="1" noChangeArrowheads="1"/>
          </p:cNvSpPr>
          <p:nvPr>
            <p:ph type="body" idx="4294967295"/>
          </p:nvPr>
        </p:nvSpPr>
        <p:spPr>
          <a:xfrm>
            <a:off x="900113" y="2438400"/>
            <a:ext cx="7772400" cy="2346325"/>
          </a:xfrm>
        </p:spPr>
        <p:txBody>
          <a:bodyPr/>
          <a:lstStyle/>
          <a:p>
            <a:pPr algn="just" eaLnBrk="1" hangingPunct="1">
              <a:buFont typeface="Wingdings" pitchFamily="2" charset="2"/>
              <a:buNone/>
              <a:defRPr/>
            </a:pPr>
            <a:r>
              <a:rPr lang="en-US" altLang="zh-CN" smtClean="0">
                <a:solidFill>
                  <a:srgbClr val="0000CC"/>
                </a:solidFill>
                <a:effectLst>
                  <a:outerShdw blurRad="38100" dist="38100" dir="2700000" algn="tl">
                    <a:srgbClr val="C0C0C0"/>
                  </a:outerShdw>
                </a:effectLst>
                <a:latin typeface="宋体" charset="-122"/>
              </a:rPr>
              <a:t>     </a:t>
            </a:r>
            <a:r>
              <a:rPr lang="zh-CN" altLang="en-US" smtClean="0">
                <a:solidFill>
                  <a:srgbClr val="0000CC"/>
                </a:solidFill>
                <a:latin typeface="黑体" pitchFamily="2" charset="-122"/>
                <a:ea typeface="黑体" pitchFamily="2" charset="-122"/>
              </a:rPr>
              <a:t>根据不同的用途选择不同的材料组成</a:t>
            </a:r>
          </a:p>
          <a:p>
            <a:pPr algn="just" eaLnBrk="1" hangingPunct="1">
              <a:buFont typeface="Wingdings" pitchFamily="2" charset="2"/>
              <a:buNone/>
              <a:defRPr/>
            </a:pPr>
            <a:r>
              <a:rPr lang="zh-CN" altLang="en-US" smtClean="0">
                <a:solidFill>
                  <a:srgbClr val="0000CC"/>
                </a:solidFill>
                <a:latin typeface="黑体" pitchFamily="2" charset="-122"/>
                <a:ea typeface="黑体" pitchFamily="2" charset="-122"/>
              </a:rPr>
              <a:t>耐蚀金，或在金属中添加合金元素；提高</a:t>
            </a:r>
          </a:p>
          <a:p>
            <a:pPr algn="just" eaLnBrk="1" hangingPunct="1">
              <a:buFont typeface="Wingdings" pitchFamily="2" charset="2"/>
              <a:buNone/>
              <a:defRPr/>
            </a:pPr>
            <a:r>
              <a:rPr lang="zh-CN" altLang="en-US" smtClean="0">
                <a:solidFill>
                  <a:srgbClr val="0000CC"/>
                </a:solidFill>
                <a:latin typeface="黑体" pitchFamily="2" charset="-122"/>
                <a:ea typeface="黑体" pitchFamily="2" charset="-122"/>
              </a:rPr>
              <a:t>其耐蚀性，可以防止或减缓金属的腐蚀。</a:t>
            </a:r>
          </a:p>
          <a:p>
            <a:pPr algn="just" eaLnBrk="1" hangingPunct="1">
              <a:buFont typeface="Wingdings" pitchFamily="2" charset="2"/>
              <a:buNone/>
              <a:defRPr/>
            </a:pPr>
            <a:r>
              <a:rPr lang="zh-CN" altLang="en-US" smtClean="0">
                <a:solidFill>
                  <a:srgbClr val="0000CC"/>
                </a:solidFill>
                <a:latin typeface="黑体" pitchFamily="2" charset="-122"/>
                <a:ea typeface="黑体" pitchFamily="2" charset="-122"/>
              </a:rPr>
              <a:t>如，不锈钢。</a:t>
            </a:r>
          </a:p>
        </p:txBody>
      </p:sp>
      <p:sp>
        <p:nvSpPr>
          <p:cNvPr id="669699" name="AutoShape 4">
            <a:hlinkClick r:id="rId2" action="ppaction://hlinksldjump" highlightClick="1"/>
          </p:cNvPr>
          <p:cNvSpPr>
            <a:spLocks noChangeArrowheads="1"/>
          </p:cNvSpPr>
          <p:nvPr/>
        </p:nvSpPr>
        <p:spPr bwMode="auto">
          <a:xfrm>
            <a:off x="7772400" y="5445125"/>
            <a:ext cx="609600" cy="574675"/>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33154"/>
                                        </p:tgtEl>
                                        <p:attrNameLst>
                                          <p:attrName>style.visibility</p:attrName>
                                        </p:attrNameLst>
                                      </p:cBhvr>
                                      <p:to>
                                        <p:strVal val="visible"/>
                                      </p:to>
                                    </p:set>
                                    <p:animEffect transition="in" filter="dissolve">
                                      <p:cBhvr>
                                        <p:cTn id="7" dur="500"/>
                                        <p:tgtEl>
                                          <p:spTgt spid="4331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3155">
                                            <p:txEl>
                                              <p:pRg st="0" end="0"/>
                                            </p:txEl>
                                          </p:spTgt>
                                        </p:tgtEl>
                                        <p:attrNameLst>
                                          <p:attrName>style.visibility</p:attrName>
                                        </p:attrNameLst>
                                      </p:cBhvr>
                                      <p:to>
                                        <p:strVal val="visible"/>
                                      </p:to>
                                    </p:set>
                                    <p:animEffect transition="in" filter="dissolve">
                                      <p:cBhvr>
                                        <p:cTn id="12" dur="500"/>
                                        <p:tgtEl>
                                          <p:spTgt spid="4331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3155">
                                            <p:txEl>
                                              <p:pRg st="1" end="1"/>
                                            </p:txEl>
                                          </p:spTgt>
                                        </p:tgtEl>
                                        <p:attrNameLst>
                                          <p:attrName>style.visibility</p:attrName>
                                        </p:attrNameLst>
                                      </p:cBhvr>
                                      <p:to>
                                        <p:strVal val="visible"/>
                                      </p:to>
                                    </p:set>
                                    <p:animEffect transition="in" filter="dissolve">
                                      <p:cBhvr>
                                        <p:cTn id="17" dur="500"/>
                                        <p:tgtEl>
                                          <p:spTgt spid="43315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33155">
                                            <p:txEl>
                                              <p:pRg st="2" end="2"/>
                                            </p:txEl>
                                          </p:spTgt>
                                        </p:tgtEl>
                                        <p:attrNameLst>
                                          <p:attrName>style.visibility</p:attrName>
                                        </p:attrNameLst>
                                      </p:cBhvr>
                                      <p:to>
                                        <p:strVal val="visible"/>
                                      </p:to>
                                    </p:set>
                                    <p:animEffect transition="in" filter="dissolve">
                                      <p:cBhvr>
                                        <p:cTn id="22" dur="500"/>
                                        <p:tgtEl>
                                          <p:spTgt spid="43315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33155">
                                            <p:txEl>
                                              <p:pRg st="3" end="3"/>
                                            </p:txEl>
                                          </p:spTgt>
                                        </p:tgtEl>
                                        <p:attrNameLst>
                                          <p:attrName>style.visibility</p:attrName>
                                        </p:attrNameLst>
                                      </p:cBhvr>
                                      <p:to>
                                        <p:strVal val="visible"/>
                                      </p:to>
                                    </p:set>
                                    <p:animEffect transition="in" filter="dissolve">
                                      <p:cBhvr>
                                        <p:cTn id="27" dur="500"/>
                                        <p:tgtEl>
                                          <p:spTgt spid="4331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54" grpId="0"/>
      <p:bldP spid="433155" grpId="0" build="p"/>
    </p:bldLst>
  </p:timing>
</p:sld>
</file>

<file path=ppt/slides/slide1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9186" name="Rectangle 2"/>
          <p:cNvSpPr>
            <a:spLocks noGrp="1" noChangeArrowheads="1"/>
          </p:cNvSpPr>
          <p:nvPr>
            <p:ph type="title" idx="4294967295"/>
          </p:nvPr>
        </p:nvSpPr>
        <p:spPr>
          <a:xfrm>
            <a:off x="990600" y="304800"/>
            <a:ext cx="4805363" cy="1143000"/>
          </a:xfrm>
        </p:spPr>
        <p:txBody>
          <a:bodyPr anchorCtr="1"/>
          <a:lstStyle/>
          <a:p>
            <a:pPr eaLnBrk="1" hangingPunct="1"/>
            <a:r>
              <a:rPr lang="en-US" altLang="zh-CN" sz="3600" smtClean="0">
                <a:solidFill>
                  <a:srgbClr val="0000CC"/>
                </a:solidFill>
                <a:latin typeface="黑体" pitchFamily="2" charset="-122"/>
                <a:ea typeface="黑体" pitchFamily="2" charset="-122"/>
              </a:rPr>
              <a:t>2</a:t>
            </a:r>
            <a:r>
              <a:rPr lang="zh-CN" altLang="en-US" sz="3600" smtClean="0">
                <a:solidFill>
                  <a:srgbClr val="0000CC"/>
                </a:solidFill>
                <a:latin typeface="黑体" pitchFamily="2" charset="-122"/>
                <a:ea typeface="黑体" pitchFamily="2" charset="-122"/>
              </a:rPr>
              <a:t>．形成保护层</a:t>
            </a:r>
          </a:p>
        </p:txBody>
      </p:sp>
      <p:sp>
        <p:nvSpPr>
          <p:cNvPr id="349187" name="Rectangle 3"/>
          <p:cNvSpPr>
            <a:spLocks noGrp="1" noChangeArrowheads="1"/>
          </p:cNvSpPr>
          <p:nvPr>
            <p:ph type="body" idx="4294967295"/>
          </p:nvPr>
        </p:nvSpPr>
        <p:spPr>
          <a:xfrm>
            <a:off x="914400" y="1524000"/>
            <a:ext cx="7772400" cy="4114800"/>
          </a:xfrm>
        </p:spPr>
        <p:txBody>
          <a:bodyPr/>
          <a:lstStyle/>
          <a:p>
            <a:pPr algn="just" eaLnBrk="1" hangingPunct="1">
              <a:buFont typeface="Wingdings" pitchFamily="2" charset="2"/>
              <a:buNone/>
              <a:defRPr/>
            </a:pPr>
            <a:r>
              <a:rPr lang="en-US" altLang="zh-CN" sz="2800" smtClean="0">
                <a:solidFill>
                  <a:srgbClr val="0000CC"/>
                </a:solidFill>
                <a:effectLst>
                  <a:outerShdw blurRad="38100" dist="38100" dir="2700000" algn="tl">
                    <a:srgbClr val="C0C0C0"/>
                  </a:outerShdw>
                </a:effectLst>
                <a:latin typeface="宋体" charset="-122"/>
              </a:rPr>
              <a:t>   </a:t>
            </a:r>
            <a:r>
              <a:rPr lang="zh-CN" altLang="en-US" sz="2800" smtClean="0">
                <a:solidFill>
                  <a:srgbClr val="0000CC"/>
                </a:solidFill>
                <a:latin typeface="黑体" pitchFamily="2" charset="-122"/>
                <a:ea typeface="黑体" pitchFamily="2" charset="-122"/>
              </a:rPr>
              <a:t>工业上普遍应用的保护层有非金属保护层和</a:t>
            </a:r>
          </a:p>
          <a:p>
            <a:pPr algn="just" eaLnBrk="1" hangingPunct="1">
              <a:buFont typeface="Wingdings" pitchFamily="2" charset="2"/>
              <a:buNone/>
              <a:defRPr/>
            </a:pPr>
            <a:r>
              <a:rPr lang="zh-CN" altLang="en-US" sz="2800" smtClean="0">
                <a:solidFill>
                  <a:srgbClr val="0000CC"/>
                </a:solidFill>
                <a:latin typeface="黑体" pitchFamily="2" charset="-122"/>
                <a:ea typeface="黑体" pitchFamily="2" charset="-122"/>
              </a:rPr>
              <a:t>金属保护层两大类。</a:t>
            </a:r>
          </a:p>
          <a:p>
            <a:pPr eaLnBrk="1" hangingPunct="1">
              <a:buFont typeface="Wingdings" pitchFamily="2" charset="2"/>
              <a:buNone/>
              <a:defRPr/>
            </a:pPr>
            <a:r>
              <a:rPr lang="zh-CN" altLang="en-US" sz="2800" smtClean="0">
                <a:solidFill>
                  <a:srgbClr val="0000CC"/>
                </a:solidFill>
                <a:latin typeface="黑体" pitchFamily="2" charset="-122"/>
                <a:ea typeface="黑体" pitchFamily="2" charset="-122"/>
              </a:rPr>
              <a:t>  用化学方法，物理方法和电化学方法实现的。</a:t>
            </a:r>
          </a:p>
          <a:p>
            <a:pPr eaLnBrk="1" hangingPunct="1">
              <a:buFont typeface="Wingdings" pitchFamily="2" charset="2"/>
              <a:buNone/>
              <a:defRPr/>
            </a:pPr>
            <a:r>
              <a:rPr lang="zh-CN" altLang="en-US" sz="2800" smtClean="0">
                <a:solidFill>
                  <a:srgbClr val="0000CC"/>
                </a:solidFill>
                <a:effectLst>
                  <a:outerShdw blurRad="38100" dist="38100" dir="2700000" algn="tl">
                    <a:srgbClr val="C0C0C0"/>
                  </a:outerShdw>
                </a:effectLst>
              </a:rPr>
              <a:t>      </a:t>
            </a:r>
            <a:r>
              <a:rPr lang="en-US" altLang="zh-CN" sz="2800" smtClean="0">
                <a:solidFill>
                  <a:srgbClr val="0000CC"/>
                </a:solidFill>
                <a:latin typeface="黑体" pitchFamily="2" charset="-122"/>
                <a:ea typeface="黑体" pitchFamily="2" charset="-122"/>
                <a:hlinkClick r:id="rId2" action="ppaction://hlinksldjump"/>
              </a:rPr>
              <a:t>(1)</a:t>
            </a:r>
            <a:r>
              <a:rPr lang="zh-CN" altLang="en-US" sz="2800" smtClean="0">
                <a:solidFill>
                  <a:srgbClr val="0000CC"/>
                </a:solidFill>
                <a:latin typeface="黑体" pitchFamily="2" charset="-122"/>
                <a:ea typeface="黑体" pitchFamily="2" charset="-122"/>
                <a:hlinkClick r:id="rId3" action="ppaction://hlinksldjump"/>
              </a:rPr>
              <a:t>金属的磷化处理</a:t>
            </a:r>
            <a:endParaRPr lang="zh-CN" altLang="en-US" sz="2800" smtClean="0">
              <a:solidFill>
                <a:srgbClr val="0000CC"/>
              </a:solidFill>
              <a:latin typeface="黑体" pitchFamily="2" charset="-122"/>
              <a:ea typeface="黑体" pitchFamily="2" charset="-122"/>
            </a:endParaRPr>
          </a:p>
          <a:p>
            <a:pPr eaLnBrk="1" hangingPunct="1">
              <a:buFont typeface="Wingdings" pitchFamily="2" charset="2"/>
              <a:buNone/>
              <a:defRPr/>
            </a:pPr>
            <a:r>
              <a:rPr lang="zh-CN" altLang="en-US" sz="2800" smtClean="0">
                <a:solidFill>
                  <a:srgbClr val="0000CC"/>
                </a:solidFill>
                <a:latin typeface="黑体" pitchFamily="2" charset="-122"/>
                <a:ea typeface="黑体" pitchFamily="2" charset="-122"/>
              </a:rPr>
              <a:t>    </a:t>
            </a:r>
            <a:r>
              <a:rPr lang="en-US" altLang="zh-CN" sz="2800" smtClean="0">
                <a:solidFill>
                  <a:srgbClr val="0000CC"/>
                </a:solidFill>
                <a:latin typeface="黑体" pitchFamily="2" charset="-122"/>
                <a:ea typeface="黑体" pitchFamily="2" charset="-122"/>
                <a:hlinkClick r:id="rId3" action="ppaction://hlinksldjump"/>
              </a:rPr>
              <a:t>(2)</a:t>
            </a:r>
            <a:r>
              <a:rPr lang="zh-CN" altLang="en-US" sz="2800" smtClean="0">
                <a:solidFill>
                  <a:srgbClr val="0000CC"/>
                </a:solidFill>
                <a:latin typeface="黑体" pitchFamily="2" charset="-122"/>
                <a:ea typeface="黑体" pitchFamily="2" charset="-122"/>
                <a:hlinkClick r:id="rId4" action="ppaction://hlinksldjump"/>
              </a:rPr>
              <a:t>金属的氧化处理</a:t>
            </a:r>
            <a:endParaRPr lang="zh-CN" altLang="en-US" sz="2800" smtClean="0">
              <a:solidFill>
                <a:srgbClr val="0000CC"/>
              </a:solidFill>
              <a:latin typeface="黑体" pitchFamily="2" charset="-122"/>
              <a:ea typeface="黑体" pitchFamily="2" charset="-122"/>
            </a:endParaRPr>
          </a:p>
          <a:p>
            <a:pPr eaLnBrk="1" hangingPunct="1">
              <a:buFont typeface="Wingdings" pitchFamily="2" charset="2"/>
              <a:buNone/>
              <a:defRPr/>
            </a:pPr>
            <a:r>
              <a:rPr lang="zh-CN" altLang="en-US" sz="2800" smtClean="0">
                <a:solidFill>
                  <a:srgbClr val="0000CC"/>
                </a:solidFill>
                <a:latin typeface="黑体" pitchFamily="2" charset="-122"/>
                <a:ea typeface="黑体" pitchFamily="2" charset="-122"/>
              </a:rPr>
              <a:t>    </a:t>
            </a:r>
            <a:r>
              <a:rPr lang="en-US" altLang="zh-CN" sz="2800" smtClean="0">
                <a:solidFill>
                  <a:srgbClr val="0000CC"/>
                </a:solidFill>
                <a:latin typeface="黑体" pitchFamily="2" charset="-122"/>
                <a:ea typeface="黑体" pitchFamily="2" charset="-122"/>
              </a:rPr>
              <a:t>(3)</a:t>
            </a:r>
            <a:r>
              <a:rPr lang="zh-CN" altLang="en-US" sz="2800" smtClean="0">
                <a:solidFill>
                  <a:srgbClr val="0000CC"/>
                </a:solidFill>
                <a:latin typeface="黑体" pitchFamily="2" charset="-122"/>
                <a:ea typeface="黑体" pitchFamily="2" charset="-122"/>
              </a:rPr>
              <a:t>电化学氧化法</a:t>
            </a:r>
          </a:p>
          <a:p>
            <a:pPr eaLnBrk="1" hangingPunct="1">
              <a:buFont typeface="Wingdings" pitchFamily="2" charset="2"/>
              <a:buNone/>
              <a:defRPr/>
            </a:pPr>
            <a:r>
              <a:rPr lang="zh-CN" altLang="en-US" sz="2800" smtClean="0">
                <a:solidFill>
                  <a:srgbClr val="0000CC"/>
                </a:solidFill>
                <a:latin typeface="黑体" pitchFamily="2" charset="-122"/>
                <a:ea typeface="黑体" pitchFamily="2" charset="-122"/>
              </a:rPr>
              <a:t>    </a:t>
            </a:r>
            <a:r>
              <a:rPr lang="en-US" altLang="zh-CN" sz="2800" smtClean="0">
                <a:solidFill>
                  <a:srgbClr val="0000CC"/>
                </a:solidFill>
                <a:latin typeface="黑体" pitchFamily="2" charset="-122"/>
                <a:ea typeface="黑体" pitchFamily="2" charset="-122"/>
                <a:hlinkClick r:id="rId4" action="ppaction://hlinksldjump"/>
              </a:rPr>
              <a:t>(4)</a:t>
            </a:r>
            <a:r>
              <a:rPr lang="zh-CN" altLang="en-US" sz="2800" smtClean="0">
                <a:solidFill>
                  <a:srgbClr val="0000CC"/>
                </a:solidFill>
                <a:latin typeface="黑体" pitchFamily="2" charset="-122"/>
                <a:ea typeface="黑体" pitchFamily="2" charset="-122"/>
                <a:hlinkClick r:id="rId5" action="ppaction://hlinksldjump"/>
              </a:rPr>
              <a:t>非金属涂层</a:t>
            </a:r>
            <a:endParaRPr lang="zh-CN" altLang="en-US" sz="2800" smtClean="0">
              <a:solidFill>
                <a:srgbClr val="0000CC"/>
              </a:solidFill>
              <a:latin typeface="黑体" pitchFamily="2" charset="-122"/>
              <a:ea typeface="黑体" pitchFamily="2" charset="-122"/>
            </a:endParaRPr>
          </a:p>
          <a:p>
            <a:pPr eaLnBrk="1" hangingPunct="1">
              <a:buFont typeface="Wingdings" pitchFamily="2" charset="2"/>
              <a:buNone/>
              <a:defRPr/>
            </a:pPr>
            <a:r>
              <a:rPr lang="zh-CN" altLang="en-US" sz="2800" smtClean="0">
                <a:solidFill>
                  <a:srgbClr val="0000CC"/>
                </a:solidFill>
                <a:latin typeface="黑体" pitchFamily="2" charset="-122"/>
                <a:ea typeface="黑体" pitchFamily="2" charset="-122"/>
              </a:rPr>
              <a:t>    </a:t>
            </a:r>
            <a:r>
              <a:rPr lang="en-US" altLang="zh-CN" sz="2800" smtClean="0">
                <a:solidFill>
                  <a:srgbClr val="0000CC"/>
                </a:solidFill>
                <a:latin typeface="黑体" pitchFamily="2" charset="-122"/>
                <a:ea typeface="黑体" pitchFamily="2" charset="-122"/>
                <a:hlinkClick r:id="rId6" action="ppaction://hlinksldjump"/>
              </a:rPr>
              <a:t>(5)</a:t>
            </a:r>
            <a:r>
              <a:rPr lang="zh-CN" altLang="en-US" sz="2800" smtClean="0">
                <a:solidFill>
                  <a:srgbClr val="0000CC"/>
                </a:solidFill>
                <a:latin typeface="黑体" pitchFamily="2" charset="-122"/>
                <a:ea typeface="黑体" pitchFamily="2" charset="-122"/>
                <a:hlinkClick r:id="rId7" action="ppaction://hlinksldjump"/>
              </a:rPr>
              <a:t>金属保护层</a:t>
            </a:r>
            <a:endParaRPr lang="zh-CN" altLang="en-US" sz="2800" smtClean="0">
              <a:solidFill>
                <a:srgbClr val="0000CC"/>
              </a:solidFill>
              <a:effectLst>
                <a:outerShdw blurRad="38100" dist="38100" dir="2700000" algn="tl">
                  <a:srgbClr val="C0C0C0"/>
                </a:outerShdw>
              </a:effectLst>
            </a:endParaRPr>
          </a:p>
        </p:txBody>
      </p:sp>
      <p:sp>
        <p:nvSpPr>
          <p:cNvPr id="349188" name="AutoShape 4">
            <a:hlinkClick r:id="rId8" action="ppaction://hlinksldjump" highlightClick="1"/>
          </p:cNvPr>
          <p:cNvSpPr>
            <a:spLocks noChangeArrowheads="1"/>
          </p:cNvSpPr>
          <p:nvPr/>
        </p:nvSpPr>
        <p:spPr bwMode="auto">
          <a:xfrm>
            <a:off x="7380288" y="5445125"/>
            <a:ext cx="685800" cy="433388"/>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49186"/>
                                        </p:tgtEl>
                                        <p:attrNameLst>
                                          <p:attrName>style.visibility</p:attrName>
                                        </p:attrNameLst>
                                      </p:cBhvr>
                                      <p:to>
                                        <p:strVal val="visible"/>
                                      </p:to>
                                    </p:set>
                                    <p:animEffect transition="in" filter="dissolve">
                                      <p:cBhvr>
                                        <p:cTn id="7" dur="500"/>
                                        <p:tgtEl>
                                          <p:spTgt spid="3491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9187">
                                            <p:txEl>
                                              <p:pRg st="0" end="0"/>
                                            </p:txEl>
                                          </p:spTgt>
                                        </p:tgtEl>
                                        <p:attrNameLst>
                                          <p:attrName>style.visibility</p:attrName>
                                        </p:attrNameLst>
                                      </p:cBhvr>
                                      <p:to>
                                        <p:strVal val="visible"/>
                                      </p:to>
                                    </p:set>
                                    <p:animEffect transition="in" filter="dissolve">
                                      <p:cBhvr>
                                        <p:cTn id="12" dur="500"/>
                                        <p:tgtEl>
                                          <p:spTgt spid="34918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49187">
                                            <p:txEl>
                                              <p:pRg st="1" end="1"/>
                                            </p:txEl>
                                          </p:spTgt>
                                        </p:tgtEl>
                                        <p:attrNameLst>
                                          <p:attrName>style.visibility</p:attrName>
                                        </p:attrNameLst>
                                      </p:cBhvr>
                                      <p:to>
                                        <p:strVal val="visible"/>
                                      </p:to>
                                    </p:set>
                                    <p:animEffect transition="in" filter="dissolve">
                                      <p:cBhvr>
                                        <p:cTn id="17" dur="500"/>
                                        <p:tgtEl>
                                          <p:spTgt spid="34918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49187">
                                            <p:txEl>
                                              <p:pRg st="2" end="2"/>
                                            </p:txEl>
                                          </p:spTgt>
                                        </p:tgtEl>
                                        <p:attrNameLst>
                                          <p:attrName>style.visibility</p:attrName>
                                        </p:attrNameLst>
                                      </p:cBhvr>
                                      <p:to>
                                        <p:strVal val="visible"/>
                                      </p:to>
                                    </p:set>
                                    <p:animEffect transition="in" filter="dissolve">
                                      <p:cBhvr>
                                        <p:cTn id="22" dur="500"/>
                                        <p:tgtEl>
                                          <p:spTgt spid="34918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49187">
                                            <p:txEl>
                                              <p:pRg st="3" end="3"/>
                                            </p:txEl>
                                          </p:spTgt>
                                        </p:tgtEl>
                                        <p:attrNameLst>
                                          <p:attrName>style.visibility</p:attrName>
                                        </p:attrNameLst>
                                      </p:cBhvr>
                                      <p:to>
                                        <p:strVal val="visible"/>
                                      </p:to>
                                    </p:set>
                                    <p:animEffect transition="in" filter="dissolve">
                                      <p:cBhvr>
                                        <p:cTn id="27" dur="500"/>
                                        <p:tgtEl>
                                          <p:spTgt spid="34918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49187">
                                            <p:txEl>
                                              <p:pRg st="4" end="4"/>
                                            </p:txEl>
                                          </p:spTgt>
                                        </p:tgtEl>
                                        <p:attrNameLst>
                                          <p:attrName>style.visibility</p:attrName>
                                        </p:attrNameLst>
                                      </p:cBhvr>
                                      <p:to>
                                        <p:strVal val="visible"/>
                                      </p:to>
                                    </p:set>
                                    <p:animEffect transition="in" filter="dissolve">
                                      <p:cBhvr>
                                        <p:cTn id="32" dur="500"/>
                                        <p:tgtEl>
                                          <p:spTgt spid="34918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49187">
                                            <p:txEl>
                                              <p:pRg st="5" end="5"/>
                                            </p:txEl>
                                          </p:spTgt>
                                        </p:tgtEl>
                                        <p:attrNameLst>
                                          <p:attrName>style.visibility</p:attrName>
                                        </p:attrNameLst>
                                      </p:cBhvr>
                                      <p:to>
                                        <p:strVal val="visible"/>
                                      </p:to>
                                    </p:set>
                                    <p:animEffect transition="in" filter="dissolve">
                                      <p:cBhvr>
                                        <p:cTn id="37" dur="500"/>
                                        <p:tgtEl>
                                          <p:spTgt spid="34918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49187">
                                            <p:txEl>
                                              <p:pRg st="6" end="6"/>
                                            </p:txEl>
                                          </p:spTgt>
                                        </p:tgtEl>
                                        <p:attrNameLst>
                                          <p:attrName>style.visibility</p:attrName>
                                        </p:attrNameLst>
                                      </p:cBhvr>
                                      <p:to>
                                        <p:strVal val="visible"/>
                                      </p:to>
                                    </p:set>
                                    <p:animEffect transition="in" filter="dissolve">
                                      <p:cBhvr>
                                        <p:cTn id="42" dur="500"/>
                                        <p:tgtEl>
                                          <p:spTgt spid="349187">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49187">
                                            <p:txEl>
                                              <p:pRg st="7" end="7"/>
                                            </p:txEl>
                                          </p:spTgt>
                                        </p:tgtEl>
                                        <p:attrNameLst>
                                          <p:attrName>style.visibility</p:attrName>
                                        </p:attrNameLst>
                                      </p:cBhvr>
                                      <p:to>
                                        <p:strVal val="visible"/>
                                      </p:to>
                                    </p:set>
                                    <p:animEffect transition="in" filter="dissolve">
                                      <p:cBhvr>
                                        <p:cTn id="47" dur="500"/>
                                        <p:tgtEl>
                                          <p:spTgt spid="349187">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9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6" grpId="0"/>
      <p:bldP spid="349187" grpId="0" build="p"/>
      <p:bldP spid="349188" grpId="0" animBg="1"/>
    </p:bldLst>
  </p:timing>
</p:sld>
</file>

<file path=ppt/slides/slide1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8578" name="Rectangle 2"/>
          <p:cNvSpPr>
            <a:spLocks noGrp="1" noChangeArrowheads="1"/>
          </p:cNvSpPr>
          <p:nvPr>
            <p:ph type="title" idx="4294967295"/>
          </p:nvPr>
        </p:nvSpPr>
        <p:spPr>
          <a:xfrm>
            <a:off x="468313" y="1268413"/>
            <a:ext cx="6491287" cy="1139825"/>
          </a:xfrm>
        </p:spPr>
        <p:txBody>
          <a:bodyPr anchorCtr="1"/>
          <a:lstStyle/>
          <a:p>
            <a:pPr eaLnBrk="1" hangingPunct="1">
              <a:defRPr/>
            </a:pPr>
            <a:r>
              <a:rPr lang="en-US" altLang="zh-CN" sz="3600" smtClean="0">
                <a:solidFill>
                  <a:srgbClr val="0000CC"/>
                </a:solidFill>
                <a:effectLst>
                  <a:outerShdw blurRad="38100" dist="38100" dir="2700000" algn="tl">
                    <a:srgbClr val="C0C0C0"/>
                  </a:outerShdw>
                </a:effectLst>
                <a:latin typeface="黑体" pitchFamily="2" charset="-122"/>
                <a:ea typeface="黑体" pitchFamily="2" charset="-122"/>
              </a:rPr>
              <a:t>(1)</a:t>
            </a:r>
            <a:r>
              <a:rPr lang="zh-CN" altLang="en-US" sz="3600" smtClean="0">
                <a:solidFill>
                  <a:srgbClr val="0000CC"/>
                </a:solidFill>
                <a:effectLst>
                  <a:outerShdw blurRad="38100" dist="38100" dir="2700000" algn="tl">
                    <a:srgbClr val="C0C0C0"/>
                  </a:outerShdw>
                </a:effectLst>
                <a:latin typeface="黑体" pitchFamily="2" charset="-122"/>
                <a:ea typeface="黑体" pitchFamily="2" charset="-122"/>
              </a:rPr>
              <a:t>金属的磷化处理</a:t>
            </a:r>
          </a:p>
        </p:txBody>
      </p:sp>
      <p:sp>
        <p:nvSpPr>
          <p:cNvPr id="408579" name="Rectangle 3"/>
          <p:cNvSpPr>
            <a:spLocks noGrp="1" noChangeArrowheads="1"/>
          </p:cNvSpPr>
          <p:nvPr>
            <p:ph type="body" idx="4294967295"/>
          </p:nvPr>
        </p:nvSpPr>
        <p:spPr>
          <a:xfrm>
            <a:off x="468313" y="2636838"/>
            <a:ext cx="8229600" cy="2476500"/>
          </a:xfrm>
        </p:spPr>
        <p:txBody>
          <a:bodyPr/>
          <a:lstStyle/>
          <a:p>
            <a:pPr algn="just" eaLnBrk="1" hangingPunct="1">
              <a:buFont typeface="Wingdings" pitchFamily="2" charset="2"/>
              <a:buNone/>
              <a:defRPr/>
            </a:pPr>
            <a:r>
              <a:rPr lang="en-US" altLang="zh-CN" smtClean="0">
                <a:solidFill>
                  <a:srgbClr val="0000CC"/>
                </a:solidFill>
                <a:effectLst>
                  <a:outerShdw blurRad="38100" dist="38100" dir="2700000" algn="tl">
                    <a:srgbClr val="C0C0C0"/>
                  </a:outerShdw>
                </a:effectLst>
                <a:latin typeface="宋体" charset="-122"/>
              </a:rPr>
              <a:t>    </a:t>
            </a:r>
            <a:r>
              <a:rPr lang="zh-CN" altLang="en-US" smtClean="0">
                <a:solidFill>
                  <a:srgbClr val="0000CC"/>
                </a:solidFill>
                <a:latin typeface="黑体" pitchFamily="2" charset="-122"/>
                <a:ea typeface="黑体" pitchFamily="2" charset="-122"/>
              </a:rPr>
              <a:t>钢铁制品去油、除锈后，放入特定组成</a:t>
            </a:r>
          </a:p>
          <a:p>
            <a:pPr algn="just" eaLnBrk="1" hangingPunct="1">
              <a:buFont typeface="Wingdings" pitchFamily="2" charset="2"/>
              <a:buNone/>
              <a:defRPr/>
            </a:pPr>
            <a:r>
              <a:rPr lang="zh-CN" altLang="en-US" smtClean="0">
                <a:solidFill>
                  <a:srgbClr val="0000CC"/>
                </a:solidFill>
                <a:latin typeface="黑体" pitchFamily="2" charset="-122"/>
                <a:ea typeface="黑体" pitchFamily="2" charset="-122"/>
              </a:rPr>
              <a:t>的磷酸盐溶液中浸泡，即可在金属表面形成</a:t>
            </a:r>
          </a:p>
          <a:p>
            <a:pPr algn="just" eaLnBrk="1" hangingPunct="1">
              <a:buFont typeface="Wingdings" pitchFamily="2" charset="2"/>
              <a:buNone/>
              <a:defRPr/>
            </a:pPr>
            <a:r>
              <a:rPr lang="zh-CN" altLang="en-US" smtClean="0">
                <a:solidFill>
                  <a:srgbClr val="0000CC"/>
                </a:solidFill>
                <a:latin typeface="黑体" pitchFamily="2" charset="-122"/>
                <a:ea typeface="黑体" pitchFamily="2" charset="-122"/>
              </a:rPr>
              <a:t>一层不溶于水的磷酸盐薄膜，这种过程叫做</a:t>
            </a:r>
          </a:p>
          <a:p>
            <a:pPr algn="just" eaLnBrk="1" hangingPunct="1">
              <a:buFont typeface="Wingdings" pitchFamily="2" charset="2"/>
              <a:buNone/>
              <a:defRPr/>
            </a:pPr>
            <a:r>
              <a:rPr lang="zh-CN" altLang="en-US" smtClean="0">
                <a:solidFill>
                  <a:srgbClr val="0000CC"/>
                </a:solidFill>
                <a:latin typeface="黑体" pitchFamily="2" charset="-122"/>
                <a:ea typeface="黑体" pitchFamily="2" charset="-122"/>
              </a:rPr>
              <a:t>磷化处理 。</a:t>
            </a:r>
          </a:p>
        </p:txBody>
      </p:sp>
      <p:sp>
        <p:nvSpPr>
          <p:cNvPr id="671747" name="AutoShape 4">
            <a:hlinkClick r:id="rId2" action="ppaction://hlinksldjump" highlightClick="1"/>
          </p:cNvPr>
          <p:cNvSpPr>
            <a:spLocks noChangeArrowheads="1"/>
          </p:cNvSpPr>
          <p:nvPr/>
        </p:nvSpPr>
        <p:spPr bwMode="auto">
          <a:xfrm>
            <a:off x="7239000" y="5257800"/>
            <a:ext cx="609600" cy="762000"/>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08578"/>
                                        </p:tgtEl>
                                        <p:attrNameLst>
                                          <p:attrName>style.visibility</p:attrName>
                                        </p:attrNameLst>
                                      </p:cBhvr>
                                      <p:to>
                                        <p:strVal val="visible"/>
                                      </p:to>
                                    </p:set>
                                    <p:animEffect transition="in" filter="dissolve">
                                      <p:cBhvr>
                                        <p:cTn id="7" dur="500"/>
                                        <p:tgtEl>
                                          <p:spTgt spid="4085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8579">
                                            <p:txEl>
                                              <p:pRg st="0" end="0"/>
                                            </p:txEl>
                                          </p:spTgt>
                                        </p:tgtEl>
                                        <p:attrNameLst>
                                          <p:attrName>style.visibility</p:attrName>
                                        </p:attrNameLst>
                                      </p:cBhvr>
                                      <p:to>
                                        <p:strVal val="visible"/>
                                      </p:to>
                                    </p:set>
                                    <p:animEffect transition="in" filter="dissolve">
                                      <p:cBhvr>
                                        <p:cTn id="12" dur="500"/>
                                        <p:tgtEl>
                                          <p:spTgt spid="4085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8579">
                                            <p:txEl>
                                              <p:pRg st="1" end="1"/>
                                            </p:txEl>
                                          </p:spTgt>
                                        </p:tgtEl>
                                        <p:attrNameLst>
                                          <p:attrName>style.visibility</p:attrName>
                                        </p:attrNameLst>
                                      </p:cBhvr>
                                      <p:to>
                                        <p:strVal val="visible"/>
                                      </p:to>
                                    </p:set>
                                    <p:animEffect transition="in" filter="dissolve">
                                      <p:cBhvr>
                                        <p:cTn id="17" dur="500"/>
                                        <p:tgtEl>
                                          <p:spTgt spid="40857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08579">
                                            <p:txEl>
                                              <p:pRg st="2" end="2"/>
                                            </p:txEl>
                                          </p:spTgt>
                                        </p:tgtEl>
                                        <p:attrNameLst>
                                          <p:attrName>style.visibility</p:attrName>
                                        </p:attrNameLst>
                                      </p:cBhvr>
                                      <p:to>
                                        <p:strVal val="visible"/>
                                      </p:to>
                                    </p:set>
                                    <p:animEffect transition="in" filter="dissolve">
                                      <p:cBhvr>
                                        <p:cTn id="22" dur="500"/>
                                        <p:tgtEl>
                                          <p:spTgt spid="40857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08579">
                                            <p:txEl>
                                              <p:pRg st="3" end="3"/>
                                            </p:txEl>
                                          </p:spTgt>
                                        </p:tgtEl>
                                        <p:attrNameLst>
                                          <p:attrName>style.visibility</p:attrName>
                                        </p:attrNameLst>
                                      </p:cBhvr>
                                      <p:to>
                                        <p:strVal val="visible"/>
                                      </p:to>
                                    </p:set>
                                    <p:animEffect transition="in" filter="dissolve">
                                      <p:cBhvr>
                                        <p:cTn id="27" dur="500"/>
                                        <p:tgtEl>
                                          <p:spTgt spid="4085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78" grpId="0"/>
      <p:bldP spid="408579" grpId="0" build="p"/>
    </p:bldLst>
  </p:timing>
</p:sld>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7378" name="Rectangle 2"/>
          <p:cNvSpPr>
            <a:spLocks noGrp="1" noChangeArrowheads="1"/>
          </p:cNvSpPr>
          <p:nvPr>
            <p:ph type="title" idx="4294967295"/>
          </p:nvPr>
        </p:nvSpPr>
        <p:spPr>
          <a:xfrm>
            <a:off x="179388" y="908050"/>
            <a:ext cx="4679950" cy="774700"/>
          </a:xfrm>
        </p:spPr>
        <p:txBody>
          <a:bodyPr anchorCtr="1"/>
          <a:lstStyle/>
          <a:p>
            <a:pPr eaLnBrk="1" hangingPunct="1"/>
            <a:r>
              <a:rPr lang="en-US" altLang="zh-CN" sz="3600" smtClean="0">
                <a:solidFill>
                  <a:srgbClr val="0000CC"/>
                </a:solidFill>
                <a:latin typeface="黑体" pitchFamily="2" charset="-122"/>
                <a:ea typeface="黑体" pitchFamily="2" charset="-122"/>
              </a:rPr>
              <a:t>(2)</a:t>
            </a:r>
            <a:r>
              <a:rPr lang="zh-CN" altLang="en-US" sz="3600" smtClean="0">
                <a:solidFill>
                  <a:srgbClr val="0000CC"/>
                </a:solidFill>
                <a:latin typeface="黑体" pitchFamily="2" charset="-122"/>
                <a:ea typeface="黑体" pitchFamily="2" charset="-122"/>
              </a:rPr>
              <a:t>金属的氧化处理</a:t>
            </a:r>
          </a:p>
        </p:txBody>
      </p:sp>
      <p:sp>
        <p:nvSpPr>
          <p:cNvPr id="357379" name="Rectangle 3"/>
          <p:cNvSpPr>
            <a:spLocks noGrp="1" noChangeArrowheads="1"/>
          </p:cNvSpPr>
          <p:nvPr>
            <p:ph type="body" idx="4294967295"/>
          </p:nvPr>
        </p:nvSpPr>
        <p:spPr>
          <a:xfrm>
            <a:off x="468313" y="1844675"/>
            <a:ext cx="8221662" cy="4395788"/>
          </a:xfrm>
        </p:spPr>
        <p:txBody>
          <a:bodyPr/>
          <a:lstStyle/>
          <a:p>
            <a:pPr eaLnBrk="1" hangingPunct="1">
              <a:buFont typeface="Wingdings" pitchFamily="2" charset="2"/>
              <a:buNone/>
              <a:defRPr/>
            </a:pPr>
            <a:r>
              <a:rPr lang="en-US" altLang="zh-CN" smtClean="0">
                <a:solidFill>
                  <a:srgbClr val="0000CC"/>
                </a:solidFill>
                <a:effectLst>
                  <a:outerShdw blurRad="38100" dist="38100" dir="2700000" algn="tl">
                    <a:srgbClr val="C0C0C0"/>
                  </a:outerShdw>
                </a:effectLst>
                <a:latin typeface="宋体" charset="-122"/>
              </a:rPr>
              <a:t>   </a:t>
            </a:r>
            <a:r>
              <a:rPr lang="zh-CN" altLang="en-US" smtClean="0">
                <a:solidFill>
                  <a:srgbClr val="0000CC"/>
                </a:solidFill>
                <a:latin typeface="黑体" pitchFamily="2" charset="-122"/>
                <a:ea typeface="黑体" pitchFamily="2" charset="-122"/>
              </a:rPr>
              <a:t>将钢铁制品加到</a:t>
            </a:r>
            <a:r>
              <a:rPr lang="en-US" altLang="zh-CN" smtClean="0">
                <a:solidFill>
                  <a:srgbClr val="0000CC"/>
                </a:solidFill>
                <a:latin typeface="黑体" pitchFamily="2" charset="-122"/>
                <a:ea typeface="黑体" pitchFamily="2" charset="-122"/>
              </a:rPr>
              <a:t>NaOH</a:t>
            </a:r>
            <a:r>
              <a:rPr lang="zh-CN" altLang="en-US" smtClean="0">
                <a:solidFill>
                  <a:srgbClr val="0000CC"/>
                </a:solidFill>
                <a:latin typeface="黑体" pitchFamily="2" charset="-122"/>
                <a:ea typeface="黑体" pitchFamily="2" charset="-122"/>
              </a:rPr>
              <a:t>和</a:t>
            </a:r>
            <a:r>
              <a:rPr lang="en-US" altLang="zh-CN" smtClean="0">
                <a:solidFill>
                  <a:srgbClr val="0000CC"/>
                </a:solidFill>
                <a:latin typeface="黑体" pitchFamily="2" charset="-122"/>
                <a:ea typeface="黑体" pitchFamily="2" charset="-122"/>
              </a:rPr>
              <a:t>NaN0</a:t>
            </a:r>
            <a:r>
              <a:rPr lang="en-US" altLang="zh-CN" baseline="-25000" smtClean="0">
                <a:solidFill>
                  <a:srgbClr val="0000CC"/>
                </a:solidFill>
                <a:latin typeface="黑体" pitchFamily="2" charset="-122"/>
                <a:ea typeface="黑体" pitchFamily="2" charset="-122"/>
              </a:rPr>
              <a:t>3</a:t>
            </a:r>
            <a:r>
              <a:rPr lang="zh-CN" altLang="en-US" smtClean="0">
                <a:solidFill>
                  <a:srgbClr val="0000CC"/>
                </a:solidFill>
                <a:latin typeface="黑体" pitchFamily="2" charset="-122"/>
                <a:ea typeface="黑体" pitchFamily="2" charset="-122"/>
              </a:rPr>
              <a:t>的混合</a:t>
            </a:r>
          </a:p>
          <a:p>
            <a:pPr eaLnBrk="1" hangingPunct="1">
              <a:buFont typeface="Wingdings" pitchFamily="2" charset="2"/>
              <a:buNone/>
              <a:defRPr/>
            </a:pPr>
            <a:r>
              <a:rPr lang="zh-CN" altLang="en-US" smtClean="0">
                <a:solidFill>
                  <a:srgbClr val="0000CC"/>
                </a:solidFill>
                <a:latin typeface="黑体" pitchFamily="2" charset="-122"/>
                <a:ea typeface="黑体" pitchFamily="2" charset="-122"/>
              </a:rPr>
              <a:t>溶液中，加热处理，其表面即可形成一层厚</a:t>
            </a:r>
          </a:p>
          <a:p>
            <a:pPr eaLnBrk="1" hangingPunct="1">
              <a:buFont typeface="Wingdings" pitchFamily="2" charset="2"/>
              <a:buNone/>
              <a:defRPr/>
            </a:pPr>
            <a:r>
              <a:rPr lang="zh-CN" altLang="en-US" smtClean="0">
                <a:solidFill>
                  <a:srgbClr val="0000CC"/>
                </a:solidFill>
                <a:latin typeface="黑体" pitchFamily="2" charset="-122"/>
                <a:ea typeface="黑体" pitchFamily="2" charset="-122"/>
              </a:rPr>
              <a:t>度约为</a:t>
            </a:r>
            <a:r>
              <a:rPr lang="en-US" altLang="zh-CN" smtClean="0">
                <a:solidFill>
                  <a:srgbClr val="0000CC"/>
                </a:solidFill>
                <a:latin typeface="黑体" pitchFamily="2" charset="-122"/>
                <a:ea typeface="黑体" pitchFamily="2" charset="-122"/>
              </a:rPr>
              <a:t>0.5―1.5m</a:t>
            </a:r>
            <a:r>
              <a:rPr lang="zh-CN" altLang="en-US" smtClean="0">
                <a:solidFill>
                  <a:srgbClr val="0000CC"/>
                </a:solidFill>
                <a:latin typeface="黑体" pitchFamily="2" charset="-122"/>
                <a:ea typeface="黑体" pitchFamily="2" charset="-122"/>
              </a:rPr>
              <a:t>的蓝色氧化膜</a:t>
            </a:r>
            <a:r>
              <a:rPr lang="en-US" altLang="zh-CN" smtClean="0">
                <a:solidFill>
                  <a:srgbClr val="0000CC"/>
                </a:solidFill>
                <a:latin typeface="黑体" pitchFamily="2" charset="-122"/>
                <a:ea typeface="黑体" pitchFamily="2" charset="-122"/>
              </a:rPr>
              <a:t>(</a:t>
            </a:r>
            <a:r>
              <a:rPr lang="zh-CN" altLang="en-US" smtClean="0">
                <a:solidFill>
                  <a:srgbClr val="0000CC"/>
                </a:solidFill>
                <a:latin typeface="黑体" pitchFamily="2" charset="-122"/>
                <a:ea typeface="黑体" pitchFamily="2" charset="-122"/>
              </a:rPr>
              <a:t>主要成分</a:t>
            </a:r>
          </a:p>
          <a:p>
            <a:pPr eaLnBrk="1" hangingPunct="1">
              <a:buFont typeface="Wingdings" pitchFamily="2" charset="2"/>
              <a:buNone/>
              <a:defRPr/>
            </a:pPr>
            <a:r>
              <a:rPr lang="zh-CN" altLang="en-US" smtClean="0">
                <a:solidFill>
                  <a:srgbClr val="0000CC"/>
                </a:solidFill>
                <a:latin typeface="黑体" pitchFamily="2" charset="-122"/>
                <a:ea typeface="黑体" pitchFamily="2" charset="-122"/>
              </a:rPr>
              <a:t>为</a:t>
            </a:r>
            <a:r>
              <a:rPr lang="en-US" altLang="zh-CN" smtClean="0">
                <a:solidFill>
                  <a:srgbClr val="0000CC"/>
                </a:solidFill>
                <a:latin typeface="黑体" pitchFamily="2" charset="-122"/>
                <a:ea typeface="黑体" pitchFamily="2" charset="-122"/>
              </a:rPr>
              <a:t>Fe</a:t>
            </a:r>
            <a:r>
              <a:rPr lang="en-US" altLang="zh-CN" baseline="-30000" smtClean="0">
                <a:solidFill>
                  <a:srgbClr val="0000CC"/>
                </a:solidFill>
                <a:latin typeface="黑体" pitchFamily="2" charset="-122"/>
                <a:ea typeface="黑体" pitchFamily="2" charset="-122"/>
              </a:rPr>
              <a:t>3</a:t>
            </a:r>
            <a:r>
              <a:rPr lang="en-US" altLang="zh-CN" smtClean="0">
                <a:solidFill>
                  <a:srgbClr val="0000CC"/>
                </a:solidFill>
                <a:latin typeface="黑体" pitchFamily="2" charset="-122"/>
                <a:ea typeface="黑体" pitchFamily="2" charset="-122"/>
              </a:rPr>
              <a:t>0</a:t>
            </a:r>
            <a:r>
              <a:rPr lang="en-US" altLang="zh-CN" baseline="-30000" smtClean="0">
                <a:solidFill>
                  <a:srgbClr val="0000CC"/>
                </a:solidFill>
                <a:latin typeface="黑体" pitchFamily="2" charset="-122"/>
                <a:ea typeface="黑体" pitchFamily="2" charset="-122"/>
              </a:rPr>
              <a:t>4</a:t>
            </a:r>
            <a:r>
              <a:rPr lang="en-US" altLang="zh-CN" smtClean="0">
                <a:solidFill>
                  <a:srgbClr val="0000CC"/>
                </a:solidFill>
                <a:latin typeface="黑体" pitchFamily="2" charset="-122"/>
                <a:ea typeface="黑体" pitchFamily="2" charset="-122"/>
              </a:rPr>
              <a:t>)</a:t>
            </a:r>
            <a:r>
              <a:rPr lang="zh-CN" altLang="en-US" smtClean="0">
                <a:solidFill>
                  <a:srgbClr val="0000CC"/>
                </a:solidFill>
                <a:latin typeface="黑体" pitchFamily="2" charset="-122"/>
                <a:ea typeface="黑体" pitchFamily="2" charset="-122"/>
              </a:rPr>
              <a:t>，以达到钢铁防蚀的目的，此过程</a:t>
            </a:r>
          </a:p>
          <a:p>
            <a:pPr eaLnBrk="1" hangingPunct="1">
              <a:buFont typeface="Wingdings" pitchFamily="2" charset="2"/>
              <a:buNone/>
              <a:defRPr/>
            </a:pPr>
            <a:r>
              <a:rPr lang="zh-CN" altLang="en-US" smtClean="0">
                <a:solidFill>
                  <a:srgbClr val="0000CC"/>
                </a:solidFill>
                <a:latin typeface="黑体" pitchFamily="2" charset="-122"/>
                <a:ea typeface="黑体" pitchFamily="2" charset="-122"/>
              </a:rPr>
              <a:t>称为发蓝处理，简称发蓝。</a:t>
            </a:r>
          </a:p>
          <a:p>
            <a:pPr algn="just" eaLnBrk="1" hangingPunct="1">
              <a:buFont typeface="Wingdings" pitchFamily="2" charset="2"/>
              <a:buNone/>
              <a:defRPr/>
            </a:pPr>
            <a:r>
              <a:rPr lang="zh-CN" altLang="en-US" smtClean="0">
                <a:solidFill>
                  <a:srgbClr val="0000CC"/>
                </a:solidFill>
                <a:latin typeface="黑体" pitchFamily="2" charset="-122"/>
                <a:ea typeface="黑体" pitchFamily="2" charset="-122"/>
              </a:rPr>
              <a:t>    </a:t>
            </a:r>
            <a:r>
              <a:rPr lang="zh-CN" altLang="en-US" smtClean="0">
                <a:solidFill>
                  <a:srgbClr val="CC3300"/>
                </a:solidFill>
                <a:latin typeface="黑体" pitchFamily="2" charset="-122"/>
                <a:ea typeface="黑体" pitchFamily="2" charset="-122"/>
              </a:rPr>
              <a:t>特点：较大的弹性和润滑性，不影响零</a:t>
            </a:r>
          </a:p>
          <a:p>
            <a:pPr algn="just" eaLnBrk="1" hangingPunct="1">
              <a:buFont typeface="Wingdings" pitchFamily="2" charset="2"/>
              <a:buNone/>
              <a:defRPr/>
            </a:pPr>
            <a:r>
              <a:rPr lang="zh-CN" altLang="en-US" smtClean="0">
                <a:solidFill>
                  <a:srgbClr val="CC3300"/>
                </a:solidFill>
                <a:latin typeface="黑体" pitchFamily="2" charset="-122"/>
                <a:ea typeface="黑体" pitchFamily="2" charset="-122"/>
              </a:rPr>
              <a:t>件精度。常用于精密仪器的部件的处理。</a:t>
            </a:r>
          </a:p>
        </p:txBody>
      </p:sp>
      <p:sp>
        <p:nvSpPr>
          <p:cNvPr id="672771" name="AutoShape 4">
            <a:hlinkClick r:id="rId2" action="ppaction://hlinksldjump" highlightClick="1"/>
          </p:cNvPr>
          <p:cNvSpPr>
            <a:spLocks noChangeArrowheads="1"/>
          </p:cNvSpPr>
          <p:nvPr/>
        </p:nvSpPr>
        <p:spPr bwMode="auto">
          <a:xfrm>
            <a:off x="7543800" y="5876925"/>
            <a:ext cx="685800" cy="600075"/>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57378"/>
                                        </p:tgtEl>
                                        <p:attrNameLst>
                                          <p:attrName>style.visibility</p:attrName>
                                        </p:attrNameLst>
                                      </p:cBhvr>
                                      <p:to>
                                        <p:strVal val="visible"/>
                                      </p:to>
                                    </p:set>
                                    <p:animEffect transition="in" filter="dissolve">
                                      <p:cBhvr>
                                        <p:cTn id="7" dur="500"/>
                                        <p:tgtEl>
                                          <p:spTgt spid="3573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7379">
                                            <p:txEl>
                                              <p:pRg st="0" end="0"/>
                                            </p:txEl>
                                          </p:spTgt>
                                        </p:tgtEl>
                                        <p:attrNameLst>
                                          <p:attrName>style.visibility</p:attrName>
                                        </p:attrNameLst>
                                      </p:cBhvr>
                                      <p:to>
                                        <p:strVal val="visible"/>
                                      </p:to>
                                    </p:set>
                                    <p:animEffect transition="in" filter="dissolve">
                                      <p:cBhvr>
                                        <p:cTn id="12" dur="500"/>
                                        <p:tgtEl>
                                          <p:spTgt spid="3573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7379">
                                            <p:txEl>
                                              <p:pRg st="1" end="1"/>
                                            </p:txEl>
                                          </p:spTgt>
                                        </p:tgtEl>
                                        <p:attrNameLst>
                                          <p:attrName>style.visibility</p:attrName>
                                        </p:attrNameLst>
                                      </p:cBhvr>
                                      <p:to>
                                        <p:strVal val="visible"/>
                                      </p:to>
                                    </p:set>
                                    <p:animEffect transition="in" filter="dissolve">
                                      <p:cBhvr>
                                        <p:cTn id="17" dur="500"/>
                                        <p:tgtEl>
                                          <p:spTgt spid="35737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57379">
                                            <p:txEl>
                                              <p:pRg st="2" end="2"/>
                                            </p:txEl>
                                          </p:spTgt>
                                        </p:tgtEl>
                                        <p:attrNameLst>
                                          <p:attrName>style.visibility</p:attrName>
                                        </p:attrNameLst>
                                      </p:cBhvr>
                                      <p:to>
                                        <p:strVal val="visible"/>
                                      </p:to>
                                    </p:set>
                                    <p:animEffect transition="in" filter="dissolve">
                                      <p:cBhvr>
                                        <p:cTn id="22" dur="500"/>
                                        <p:tgtEl>
                                          <p:spTgt spid="35737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57379">
                                            <p:txEl>
                                              <p:pRg st="3" end="3"/>
                                            </p:txEl>
                                          </p:spTgt>
                                        </p:tgtEl>
                                        <p:attrNameLst>
                                          <p:attrName>style.visibility</p:attrName>
                                        </p:attrNameLst>
                                      </p:cBhvr>
                                      <p:to>
                                        <p:strVal val="visible"/>
                                      </p:to>
                                    </p:set>
                                    <p:animEffect transition="in" filter="dissolve">
                                      <p:cBhvr>
                                        <p:cTn id="27" dur="500"/>
                                        <p:tgtEl>
                                          <p:spTgt spid="35737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57379">
                                            <p:txEl>
                                              <p:pRg st="4" end="4"/>
                                            </p:txEl>
                                          </p:spTgt>
                                        </p:tgtEl>
                                        <p:attrNameLst>
                                          <p:attrName>style.visibility</p:attrName>
                                        </p:attrNameLst>
                                      </p:cBhvr>
                                      <p:to>
                                        <p:strVal val="visible"/>
                                      </p:to>
                                    </p:set>
                                    <p:animEffect transition="in" filter="dissolve">
                                      <p:cBhvr>
                                        <p:cTn id="32" dur="500"/>
                                        <p:tgtEl>
                                          <p:spTgt spid="35737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57379">
                                            <p:txEl>
                                              <p:pRg st="5" end="5"/>
                                            </p:txEl>
                                          </p:spTgt>
                                        </p:tgtEl>
                                        <p:attrNameLst>
                                          <p:attrName>style.visibility</p:attrName>
                                        </p:attrNameLst>
                                      </p:cBhvr>
                                      <p:to>
                                        <p:strVal val="visible"/>
                                      </p:to>
                                    </p:set>
                                    <p:animEffect transition="in" filter="dissolve">
                                      <p:cBhvr>
                                        <p:cTn id="37" dur="500"/>
                                        <p:tgtEl>
                                          <p:spTgt spid="35737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57379">
                                            <p:txEl>
                                              <p:pRg st="6" end="6"/>
                                            </p:txEl>
                                          </p:spTgt>
                                        </p:tgtEl>
                                        <p:attrNameLst>
                                          <p:attrName>style.visibility</p:attrName>
                                        </p:attrNameLst>
                                      </p:cBhvr>
                                      <p:to>
                                        <p:strVal val="visible"/>
                                      </p:to>
                                    </p:set>
                                    <p:animEffect transition="in" filter="dissolve">
                                      <p:cBhvr>
                                        <p:cTn id="42" dur="500"/>
                                        <p:tgtEl>
                                          <p:spTgt spid="3573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8" grpId="0"/>
      <p:bldP spid="357379" grpId="0" build="p"/>
    </p:bldLst>
  </p:timing>
</p:sld>
</file>

<file path=ppt/slides/slide1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9426" name="Rectangle 2"/>
          <p:cNvSpPr>
            <a:spLocks noGrp="1" noChangeArrowheads="1"/>
          </p:cNvSpPr>
          <p:nvPr>
            <p:ph type="title" idx="4294967295"/>
          </p:nvPr>
        </p:nvSpPr>
        <p:spPr/>
        <p:txBody>
          <a:bodyPr anchorCtr="1"/>
          <a:lstStyle/>
          <a:p>
            <a:pPr eaLnBrk="1" hangingPunct="1"/>
            <a:r>
              <a:rPr lang="en-US" altLang="zh-CN" sz="3600" smtClean="0">
                <a:solidFill>
                  <a:srgbClr val="0000CC"/>
                </a:solidFill>
                <a:latin typeface="黑体" pitchFamily="2" charset="-122"/>
                <a:ea typeface="黑体" pitchFamily="2" charset="-122"/>
              </a:rPr>
              <a:t>(4)</a:t>
            </a:r>
            <a:r>
              <a:rPr lang="zh-CN" altLang="en-US" sz="3600" smtClean="0">
                <a:solidFill>
                  <a:srgbClr val="0000CC"/>
                </a:solidFill>
                <a:latin typeface="黑体" pitchFamily="2" charset="-122"/>
                <a:ea typeface="黑体" pitchFamily="2" charset="-122"/>
              </a:rPr>
              <a:t>非金属涂层</a:t>
            </a:r>
          </a:p>
        </p:txBody>
      </p:sp>
      <p:sp>
        <p:nvSpPr>
          <p:cNvPr id="359427" name="Rectangle 3"/>
          <p:cNvSpPr>
            <a:spLocks noGrp="1" noChangeArrowheads="1"/>
          </p:cNvSpPr>
          <p:nvPr>
            <p:ph type="body" idx="4294967295"/>
          </p:nvPr>
        </p:nvSpPr>
        <p:spPr>
          <a:xfrm>
            <a:off x="1042988" y="1484313"/>
            <a:ext cx="7427912" cy="1397000"/>
          </a:xfrm>
        </p:spPr>
        <p:txBody>
          <a:bodyPr/>
          <a:lstStyle/>
          <a:p>
            <a:pPr eaLnBrk="1" hangingPunct="1">
              <a:buFont typeface="Wingdings" pitchFamily="2" charset="2"/>
              <a:buNone/>
              <a:defRPr/>
            </a:pPr>
            <a:r>
              <a:rPr lang="en-US" altLang="zh-CN" sz="3600" smtClean="0">
                <a:solidFill>
                  <a:srgbClr val="0000CC"/>
                </a:solidFill>
                <a:effectLst>
                  <a:outerShdw blurRad="38100" dist="38100" dir="2700000" algn="tl">
                    <a:srgbClr val="C0C0C0"/>
                  </a:outerShdw>
                </a:effectLst>
              </a:rPr>
              <a:t>    </a:t>
            </a:r>
            <a:r>
              <a:rPr lang="zh-CN" altLang="en-US" smtClean="0">
                <a:solidFill>
                  <a:srgbClr val="0000CC"/>
                </a:solidFill>
                <a:latin typeface="黑体" pitchFamily="2" charset="-122"/>
                <a:ea typeface="黑体" pitchFamily="2" charset="-122"/>
              </a:rPr>
              <a:t>用非金属物质涂覆在金属表面上形成</a:t>
            </a:r>
          </a:p>
          <a:p>
            <a:pPr eaLnBrk="1" hangingPunct="1">
              <a:buFont typeface="Wingdings" pitchFamily="2" charset="2"/>
              <a:buNone/>
              <a:defRPr/>
            </a:pPr>
            <a:r>
              <a:rPr lang="zh-CN" altLang="en-US" smtClean="0">
                <a:solidFill>
                  <a:srgbClr val="0000CC"/>
                </a:solidFill>
                <a:latin typeface="黑体" pitchFamily="2" charset="-122"/>
                <a:ea typeface="黑体" pitchFamily="2" charset="-122"/>
              </a:rPr>
              <a:t>保护层。 </a:t>
            </a:r>
          </a:p>
        </p:txBody>
      </p:sp>
      <p:graphicFrame>
        <p:nvGraphicFramePr>
          <p:cNvPr id="648196" name="Object 4"/>
          <p:cNvGraphicFramePr>
            <a:graphicFrameLocks noChangeAspect="1"/>
          </p:cNvGraphicFramePr>
          <p:nvPr/>
        </p:nvGraphicFramePr>
        <p:xfrm>
          <a:off x="1371600" y="3276600"/>
          <a:ext cx="5080000" cy="3175000"/>
        </p:xfrm>
        <a:graphic>
          <a:graphicData uri="http://schemas.openxmlformats.org/presentationml/2006/ole">
            <mc:AlternateContent xmlns:mc="http://schemas.openxmlformats.org/markup-compatibility/2006">
              <mc:Choice xmlns:v="urn:schemas-microsoft-com:vml" Requires="v">
                <p:oleObj spid="_x0000_s648316" name="PhotoImpact" r:id="rId3" imgW="5079365" imgH="3174603" progId="">
                  <p:embed/>
                </p:oleObj>
              </mc:Choice>
              <mc:Fallback>
                <p:oleObj name="PhotoImpact" r:id="rId3" imgW="5079365" imgH="3174603"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276600"/>
                        <a:ext cx="5080000" cy="317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8199" name="AutoShape 5">
            <a:hlinkClick r:id="rId5" action="ppaction://hlinksldjump" highlightClick="1"/>
          </p:cNvPr>
          <p:cNvSpPr>
            <a:spLocks noChangeArrowheads="1"/>
          </p:cNvSpPr>
          <p:nvPr/>
        </p:nvSpPr>
        <p:spPr bwMode="auto">
          <a:xfrm>
            <a:off x="7885113" y="5589588"/>
            <a:ext cx="690562" cy="769937"/>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59426"/>
                                        </p:tgtEl>
                                        <p:attrNameLst>
                                          <p:attrName>style.visibility</p:attrName>
                                        </p:attrNameLst>
                                      </p:cBhvr>
                                      <p:to>
                                        <p:strVal val="visible"/>
                                      </p:to>
                                    </p:set>
                                    <p:animEffect transition="in" filter="dissolve">
                                      <p:cBhvr>
                                        <p:cTn id="7" dur="500"/>
                                        <p:tgtEl>
                                          <p:spTgt spid="3594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9427">
                                            <p:txEl>
                                              <p:pRg st="0" end="0"/>
                                            </p:txEl>
                                          </p:spTgt>
                                        </p:tgtEl>
                                        <p:attrNameLst>
                                          <p:attrName>style.visibility</p:attrName>
                                        </p:attrNameLst>
                                      </p:cBhvr>
                                      <p:to>
                                        <p:strVal val="visible"/>
                                      </p:to>
                                    </p:set>
                                    <p:animEffect transition="in" filter="dissolve">
                                      <p:cBhvr>
                                        <p:cTn id="12" dur="500"/>
                                        <p:tgtEl>
                                          <p:spTgt spid="3594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9427">
                                            <p:txEl>
                                              <p:pRg st="1" end="1"/>
                                            </p:txEl>
                                          </p:spTgt>
                                        </p:tgtEl>
                                        <p:attrNameLst>
                                          <p:attrName>style.visibility</p:attrName>
                                        </p:attrNameLst>
                                      </p:cBhvr>
                                      <p:to>
                                        <p:strVal val="visible"/>
                                      </p:to>
                                    </p:set>
                                    <p:animEffect transition="in" filter="dissolve">
                                      <p:cBhvr>
                                        <p:cTn id="17" dur="500"/>
                                        <p:tgtEl>
                                          <p:spTgt spid="3594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6" grpId="0"/>
      <p:bldP spid="359427" grpId="0" build="p"/>
    </p:bldLst>
  </p:timing>
</p:sld>
</file>

<file path=ppt/slides/slide1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323850" y="981075"/>
            <a:ext cx="8229600" cy="1139825"/>
          </a:xfrm>
        </p:spPr>
        <p:txBody>
          <a:bodyPr anchorCtr="1"/>
          <a:lstStyle/>
          <a:p>
            <a:pPr eaLnBrk="1" hangingPunct="1">
              <a:defRPr/>
            </a:pPr>
            <a:r>
              <a:rPr lang="en-US" altLang="zh-CN" sz="4000" smtClean="0">
                <a:solidFill>
                  <a:srgbClr val="0000CC"/>
                </a:solidFill>
                <a:effectLst>
                  <a:outerShdw blurRad="38100" dist="38100" dir="2700000" algn="tl">
                    <a:srgbClr val="C0C0C0"/>
                  </a:outerShdw>
                </a:effectLst>
                <a:latin typeface="黑体" pitchFamily="2" charset="-122"/>
                <a:ea typeface="黑体" pitchFamily="2" charset="-122"/>
              </a:rPr>
              <a:t>(5)</a:t>
            </a:r>
            <a:r>
              <a:rPr lang="zh-CN" altLang="en-US" sz="4000" smtClean="0">
                <a:solidFill>
                  <a:srgbClr val="0000CC"/>
                </a:solidFill>
                <a:effectLst>
                  <a:outerShdw blurRad="38100" dist="38100" dir="2700000" algn="tl">
                    <a:srgbClr val="C0C0C0"/>
                  </a:outerShdw>
                </a:effectLst>
                <a:latin typeface="黑体" pitchFamily="2" charset="-122"/>
                <a:ea typeface="黑体" pitchFamily="2" charset="-122"/>
              </a:rPr>
              <a:t>金属保护层</a:t>
            </a:r>
          </a:p>
        </p:txBody>
      </p:sp>
      <p:sp>
        <p:nvSpPr>
          <p:cNvPr id="360451" name="Rectangle 3"/>
          <p:cNvSpPr>
            <a:spLocks noGrp="1" noChangeArrowheads="1"/>
          </p:cNvSpPr>
          <p:nvPr>
            <p:ph type="body" idx="4294967295"/>
          </p:nvPr>
        </p:nvSpPr>
        <p:spPr>
          <a:xfrm>
            <a:off x="468313" y="2636838"/>
            <a:ext cx="8229600" cy="2333625"/>
          </a:xfrm>
        </p:spPr>
        <p:txBody>
          <a:bodyPr/>
          <a:lstStyle/>
          <a:p>
            <a:pPr eaLnBrk="1" hangingPunct="1">
              <a:buFont typeface="Wingdings" pitchFamily="2" charset="2"/>
              <a:buNone/>
              <a:defRPr/>
            </a:pPr>
            <a:r>
              <a:rPr lang="en-US" altLang="zh-CN" sz="3600" smtClean="0">
                <a:solidFill>
                  <a:srgbClr val="0000CC"/>
                </a:solidFill>
                <a:effectLst>
                  <a:outerShdw blurRad="38100" dist="38100" dir="2700000" algn="tl">
                    <a:srgbClr val="C0C0C0"/>
                  </a:outerShdw>
                </a:effectLst>
              </a:rPr>
              <a:t>      </a:t>
            </a:r>
            <a:r>
              <a:rPr lang="zh-CN" altLang="en-US" sz="3600" smtClean="0">
                <a:solidFill>
                  <a:srgbClr val="0000CC"/>
                </a:solidFill>
                <a:ea typeface="黑体" pitchFamily="2" charset="-122"/>
              </a:rPr>
              <a:t>以一种金属镀在被保护的另一种金</a:t>
            </a:r>
          </a:p>
          <a:p>
            <a:pPr eaLnBrk="1" hangingPunct="1">
              <a:buFont typeface="Wingdings" pitchFamily="2" charset="2"/>
              <a:buNone/>
              <a:defRPr/>
            </a:pPr>
            <a:r>
              <a:rPr lang="zh-CN" altLang="en-US" sz="3600" smtClean="0">
                <a:solidFill>
                  <a:srgbClr val="0000CC"/>
                </a:solidFill>
                <a:ea typeface="黑体" pitchFamily="2" charset="-122"/>
              </a:rPr>
              <a:t>属制品表面上形成保护镀层。前一种金</a:t>
            </a:r>
          </a:p>
          <a:p>
            <a:pPr eaLnBrk="1" hangingPunct="1">
              <a:buFont typeface="Wingdings" pitchFamily="2" charset="2"/>
              <a:buNone/>
              <a:defRPr/>
            </a:pPr>
            <a:r>
              <a:rPr lang="zh-CN" altLang="en-US" sz="3600" smtClean="0">
                <a:solidFill>
                  <a:srgbClr val="0000CC"/>
                </a:solidFill>
                <a:ea typeface="黑体" pitchFamily="2" charset="-122"/>
              </a:rPr>
              <a:t>属称镀层金属。</a:t>
            </a:r>
          </a:p>
        </p:txBody>
      </p:sp>
      <p:sp>
        <p:nvSpPr>
          <p:cNvPr id="675843" name="AutoShape 4">
            <a:hlinkClick r:id="rId2" action="ppaction://hlinksldjump" highlightClick="1"/>
          </p:cNvPr>
          <p:cNvSpPr>
            <a:spLocks noChangeArrowheads="1"/>
          </p:cNvSpPr>
          <p:nvPr/>
        </p:nvSpPr>
        <p:spPr bwMode="auto">
          <a:xfrm>
            <a:off x="7308850" y="5300663"/>
            <a:ext cx="838200" cy="777875"/>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60450"/>
                                        </p:tgtEl>
                                        <p:attrNameLst>
                                          <p:attrName>style.visibility</p:attrName>
                                        </p:attrNameLst>
                                      </p:cBhvr>
                                      <p:to>
                                        <p:strVal val="visible"/>
                                      </p:to>
                                    </p:set>
                                    <p:animEffect transition="in" filter="dissolve">
                                      <p:cBhvr>
                                        <p:cTn id="7" dur="500"/>
                                        <p:tgtEl>
                                          <p:spTgt spid="3604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60451">
                                            <p:txEl>
                                              <p:pRg st="0" end="0"/>
                                            </p:txEl>
                                          </p:spTgt>
                                        </p:tgtEl>
                                        <p:attrNameLst>
                                          <p:attrName>style.visibility</p:attrName>
                                        </p:attrNameLst>
                                      </p:cBhvr>
                                      <p:to>
                                        <p:strVal val="visible"/>
                                      </p:to>
                                    </p:set>
                                    <p:animEffect transition="in" filter="dissolve">
                                      <p:cBhvr>
                                        <p:cTn id="12" dur="500"/>
                                        <p:tgtEl>
                                          <p:spTgt spid="3604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0451">
                                            <p:txEl>
                                              <p:pRg st="1" end="1"/>
                                            </p:txEl>
                                          </p:spTgt>
                                        </p:tgtEl>
                                        <p:attrNameLst>
                                          <p:attrName>style.visibility</p:attrName>
                                        </p:attrNameLst>
                                      </p:cBhvr>
                                      <p:to>
                                        <p:strVal val="visible"/>
                                      </p:to>
                                    </p:set>
                                    <p:animEffect transition="in" filter="dissolve">
                                      <p:cBhvr>
                                        <p:cTn id="17" dur="500"/>
                                        <p:tgtEl>
                                          <p:spTgt spid="36045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0451">
                                            <p:txEl>
                                              <p:pRg st="2" end="2"/>
                                            </p:txEl>
                                          </p:spTgt>
                                        </p:tgtEl>
                                        <p:attrNameLst>
                                          <p:attrName>style.visibility</p:attrName>
                                        </p:attrNameLst>
                                      </p:cBhvr>
                                      <p:to>
                                        <p:strVal val="visible"/>
                                      </p:to>
                                    </p:set>
                                    <p:animEffect transition="in" filter="dissolve">
                                      <p:cBhvr>
                                        <p:cTn id="22" dur="500"/>
                                        <p:tgtEl>
                                          <p:spTgt spid="3604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0" grpId="0"/>
      <p:bldP spid="360451"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a:xfrm>
            <a:off x="395288" y="1341438"/>
            <a:ext cx="4619625" cy="1139825"/>
          </a:xfrm>
        </p:spPr>
        <p:txBody>
          <a:bodyPr anchorCtr="1"/>
          <a:lstStyle/>
          <a:p>
            <a:pPr eaLnBrk="1" hangingPunct="1"/>
            <a:r>
              <a:rPr lang="en-US" altLang="zh-CN" sz="4000" dirty="0" smtClean="0">
                <a:solidFill>
                  <a:srgbClr val="0000CC"/>
                </a:solidFill>
                <a:latin typeface="黑体" pitchFamily="2" charset="-122"/>
                <a:ea typeface="黑体" pitchFamily="2" charset="-122"/>
              </a:rPr>
              <a:t>7.2.1  </a:t>
            </a:r>
            <a:r>
              <a:rPr lang="zh-CN" altLang="en-US" sz="4000" dirty="0" smtClean="0">
                <a:solidFill>
                  <a:srgbClr val="0000CC"/>
                </a:solidFill>
                <a:latin typeface="黑体" pitchFamily="2" charset="-122"/>
                <a:ea typeface="黑体" pitchFamily="2" charset="-122"/>
              </a:rPr>
              <a:t>原电池</a:t>
            </a:r>
          </a:p>
        </p:txBody>
      </p:sp>
      <p:sp>
        <p:nvSpPr>
          <p:cNvPr id="60419" name="Rectangle 3"/>
          <p:cNvSpPr>
            <a:spLocks noGrp="1" noChangeArrowheads="1"/>
          </p:cNvSpPr>
          <p:nvPr>
            <p:ph type="body" idx="4294967295"/>
          </p:nvPr>
        </p:nvSpPr>
        <p:spPr>
          <a:xfrm>
            <a:off x="1619250" y="3116263"/>
            <a:ext cx="5133975" cy="2400969"/>
          </a:xfrm>
        </p:spPr>
        <p:txBody>
          <a:bodyPr/>
          <a:lstStyle/>
          <a:p>
            <a:pPr eaLnBrk="1" hangingPunct="1">
              <a:buFont typeface="Wingdings" pitchFamily="2" charset="2"/>
              <a:buNone/>
              <a:defRPr/>
            </a:pPr>
            <a:r>
              <a:rPr lang="en-US" altLang="zh-CN" sz="4000" b="1" dirty="0" smtClean="0">
                <a:solidFill>
                  <a:srgbClr val="0000CC"/>
                </a:solidFill>
                <a:latin typeface="+mn-ea"/>
              </a:rPr>
              <a:t>1.</a:t>
            </a:r>
            <a:r>
              <a:rPr lang="zh-CN" altLang="en-US" sz="4000" b="1" dirty="0" smtClean="0">
                <a:solidFill>
                  <a:srgbClr val="0000CC"/>
                </a:solidFill>
                <a:latin typeface="+mn-ea"/>
              </a:rPr>
              <a:t>原电池及其构成</a:t>
            </a:r>
          </a:p>
          <a:p>
            <a:pPr eaLnBrk="1" hangingPunct="1">
              <a:defRPr/>
            </a:pPr>
            <a:endParaRPr lang="zh-CN" altLang="en-US" sz="4000" b="1" dirty="0" smtClean="0">
              <a:solidFill>
                <a:srgbClr val="0000CC"/>
              </a:solidFill>
              <a:latin typeface="+mn-ea"/>
              <a:hlinkClick r:id="" action="ppaction://hlinkshowjump?jump=nextslide"/>
            </a:endParaRPr>
          </a:p>
          <a:p>
            <a:pPr eaLnBrk="1" hangingPunct="1">
              <a:buFont typeface="Wingdings" pitchFamily="2" charset="2"/>
              <a:buNone/>
              <a:defRPr/>
            </a:pPr>
            <a:r>
              <a:rPr lang="en-US" altLang="zh-CN" sz="4000" b="1" dirty="0" smtClean="0">
                <a:solidFill>
                  <a:srgbClr val="0000CC"/>
                </a:solidFill>
                <a:latin typeface="+mn-ea"/>
              </a:rPr>
              <a:t>2.</a:t>
            </a:r>
            <a:r>
              <a:rPr lang="zh-CN" altLang="en-US" sz="4000" b="1" dirty="0" smtClean="0">
                <a:solidFill>
                  <a:srgbClr val="0000CC"/>
                </a:solidFill>
                <a:latin typeface="+mn-ea"/>
              </a:rPr>
              <a:t>原电池的符号表示</a:t>
            </a:r>
          </a:p>
        </p:txBody>
      </p:sp>
      <p:sp>
        <p:nvSpPr>
          <p:cNvPr id="520195" name="AutoShape 4">
            <a:hlinkClick r:id="rId2" action="ppaction://hlinksldjump" highlightClick="1"/>
          </p:cNvPr>
          <p:cNvSpPr>
            <a:spLocks noChangeArrowheads="1"/>
          </p:cNvSpPr>
          <p:nvPr/>
        </p:nvSpPr>
        <p:spPr bwMode="auto">
          <a:xfrm>
            <a:off x="7019925" y="1989138"/>
            <a:ext cx="457200" cy="388937"/>
          </a:xfrm>
          <a:prstGeom prst="actionButtonReturn">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0418"/>
                                        </p:tgtEl>
                                        <p:attrNameLst>
                                          <p:attrName>style.visibility</p:attrName>
                                        </p:attrNameLst>
                                      </p:cBhvr>
                                      <p:to>
                                        <p:strVal val="visible"/>
                                      </p:to>
                                    </p:set>
                                    <p:animEffect transition="in" filter="dissolve">
                                      <p:cBhvr>
                                        <p:cTn id="7" dur="500"/>
                                        <p:tgtEl>
                                          <p:spTgt spid="604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0419">
                                            <p:txEl>
                                              <p:pRg st="0" end="0"/>
                                            </p:txEl>
                                          </p:spTgt>
                                        </p:tgtEl>
                                        <p:attrNameLst>
                                          <p:attrName>style.visibility</p:attrName>
                                        </p:attrNameLst>
                                      </p:cBhvr>
                                      <p:to>
                                        <p:strVal val="visible"/>
                                      </p:to>
                                    </p:set>
                                    <p:animEffect transition="in" filter="dissolve">
                                      <p:cBhvr>
                                        <p:cTn id="12" dur="500"/>
                                        <p:tgtEl>
                                          <p:spTgt spid="604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0419">
                                            <p:txEl>
                                              <p:pRg st="2" end="2"/>
                                            </p:txEl>
                                          </p:spTgt>
                                        </p:tgtEl>
                                        <p:attrNameLst>
                                          <p:attrName>style.visibility</p:attrName>
                                        </p:attrNameLst>
                                      </p:cBhvr>
                                      <p:to>
                                        <p:strVal val="visible"/>
                                      </p:to>
                                    </p:set>
                                    <p:animEffect transition="in" filter="dissolve">
                                      <p:cBhvr>
                                        <p:cTn id="17" dur="500"/>
                                        <p:tgtEl>
                                          <p:spTgt spid="604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p:bldP spid="60419" grpId="0" build="p"/>
    </p:bldLst>
  </p:timing>
</p:sld>
</file>

<file path=ppt/slides/slide1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0210" name="Rectangle 2"/>
          <p:cNvSpPr>
            <a:spLocks noGrp="1" noChangeArrowheads="1"/>
          </p:cNvSpPr>
          <p:nvPr>
            <p:ph type="title" idx="4294967295"/>
          </p:nvPr>
        </p:nvSpPr>
        <p:spPr/>
        <p:txBody>
          <a:bodyPr anchorCtr="1"/>
          <a:lstStyle/>
          <a:p>
            <a:pPr eaLnBrk="1" hangingPunct="1"/>
            <a:r>
              <a:rPr lang="en-US" altLang="zh-CN" sz="4800" smtClean="0">
                <a:solidFill>
                  <a:srgbClr val="0000CC"/>
                </a:solidFill>
              </a:rPr>
              <a:t>3</a:t>
            </a:r>
            <a:r>
              <a:rPr lang="zh-CN" altLang="en-US" sz="4800" smtClean="0">
                <a:solidFill>
                  <a:srgbClr val="0000CC"/>
                </a:solidFill>
              </a:rPr>
              <a:t>．改善腐蚀环境</a:t>
            </a:r>
          </a:p>
        </p:txBody>
      </p:sp>
      <p:sp>
        <p:nvSpPr>
          <p:cNvPr id="350211" name="Rectangle 3"/>
          <p:cNvSpPr>
            <a:spLocks noGrp="1" noChangeArrowheads="1"/>
          </p:cNvSpPr>
          <p:nvPr>
            <p:ph type="body" idx="4294967295"/>
          </p:nvPr>
        </p:nvSpPr>
        <p:spPr/>
        <p:txBody>
          <a:bodyPr/>
          <a:lstStyle/>
          <a:p>
            <a:pPr algn="just" eaLnBrk="1" hangingPunct="1"/>
            <a:r>
              <a:rPr lang="en-US" altLang="zh-CN" sz="3600" smtClean="0">
                <a:solidFill>
                  <a:srgbClr val="0000CC"/>
                </a:solidFill>
              </a:rPr>
              <a:t> </a:t>
            </a:r>
            <a:r>
              <a:rPr lang="zh-CN" altLang="en-US" sz="3600" smtClean="0">
                <a:solidFill>
                  <a:srgbClr val="0000CC"/>
                </a:solidFill>
              </a:rPr>
              <a:t>在腐蚀介质中添加能降低腐蚀速率的物质</a:t>
            </a:r>
            <a:r>
              <a:rPr lang="en-US" altLang="zh-CN" sz="3600" smtClean="0">
                <a:solidFill>
                  <a:srgbClr val="0000CC"/>
                </a:solidFill>
              </a:rPr>
              <a:t>(</a:t>
            </a:r>
            <a:r>
              <a:rPr lang="zh-CN" altLang="en-US" sz="3600" smtClean="0">
                <a:solidFill>
                  <a:srgbClr val="0000CC"/>
                </a:solidFill>
              </a:rPr>
              <a:t>称缓蚀剂</a:t>
            </a:r>
            <a:r>
              <a:rPr lang="en-US" altLang="zh-CN" sz="3600" smtClean="0">
                <a:solidFill>
                  <a:srgbClr val="0000CC"/>
                </a:solidFill>
              </a:rPr>
              <a:t>)</a:t>
            </a:r>
            <a:r>
              <a:rPr lang="zh-CN" altLang="en-US" sz="3600" smtClean="0">
                <a:solidFill>
                  <a:srgbClr val="0000CC"/>
                </a:solidFill>
              </a:rPr>
              <a:t>的防蚀方法叫做缓蚀剂法。</a:t>
            </a:r>
          </a:p>
          <a:p>
            <a:pPr algn="just" eaLnBrk="1" hangingPunct="1">
              <a:buFont typeface="Wingdings" pitchFamily="2" charset="2"/>
              <a:buNone/>
            </a:pPr>
            <a:r>
              <a:rPr lang="zh-CN" altLang="en-US" sz="3600" smtClean="0">
                <a:solidFill>
                  <a:srgbClr val="0000CC"/>
                </a:solidFill>
              </a:rPr>
              <a:t>     </a:t>
            </a:r>
            <a:r>
              <a:rPr lang="en-US" altLang="zh-CN" sz="3600" smtClean="0">
                <a:solidFill>
                  <a:srgbClr val="0000CC"/>
                </a:solidFill>
                <a:hlinkClick r:id="rId2" action="ppaction://hlinksldjump"/>
              </a:rPr>
              <a:t>(1)</a:t>
            </a:r>
            <a:r>
              <a:rPr lang="zh-CN" altLang="en-US" sz="3600" smtClean="0">
                <a:solidFill>
                  <a:srgbClr val="0000CC"/>
                </a:solidFill>
                <a:hlinkClick r:id="rId3" action="ppaction://hlinksldjump"/>
              </a:rPr>
              <a:t>无机缓蚀剂</a:t>
            </a:r>
            <a:endParaRPr lang="zh-CN" altLang="en-US" sz="3600" smtClean="0">
              <a:solidFill>
                <a:srgbClr val="0000CC"/>
              </a:solidFill>
            </a:endParaRPr>
          </a:p>
          <a:p>
            <a:pPr algn="just" eaLnBrk="1" hangingPunct="1">
              <a:buFont typeface="Wingdings" pitchFamily="2" charset="2"/>
              <a:buNone/>
            </a:pPr>
            <a:r>
              <a:rPr lang="zh-CN" altLang="en-US" sz="3600" smtClean="0">
                <a:solidFill>
                  <a:srgbClr val="0000CC"/>
                </a:solidFill>
              </a:rPr>
              <a:t>     </a:t>
            </a:r>
            <a:r>
              <a:rPr lang="en-US" altLang="zh-CN" sz="3600" smtClean="0">
                <a:solidFill>
                  <a:srgbClr val="0000CC"/>
                </a:solidFill>
                <a:hlinkClick r:id="rId4" action="ppaction://hlinksldjump"/>
              </a:rPr>
              <a:t>(2)</a:t>
            </a:r>
            <a:r>
              <a:rPr lang="zh-CN" altLang="en-US" sz="3600" smtClean="0">
                <a:solidFill>
                  <a:srgbClr val="0000CC"/>
                </a:solidFill>
                <a:hlinkClick r:id="rId5" action="ppaction://hlinksldjump"/>
              </a:rPr>
              <a:t>有机缓蚀剂</a:t>
            </a:r>
            <a:endParaRPr lang="zh-CN" altLang="en-US" sz="3600" smtClean="0">
              <a:solidFill>
                <a:srgbClr val="0000CC"/>
              </a:solidFill>
            </a:endParaRPr>
          </a:p>
          <a:p>
            <a:pPr eaLnBrk="1" hangingPunct="1">
              <a:buFont typeface="Wingdings" pitchFamily="2" charset="2"/>
              <a:buNone/>
            </a:pPr>
            <a:r>
              <a:rPr lang="zh-CN" altLang="en-US" sz="3600" smtClean="0">
                <a:solidFill>
                  <a:srgbClr val="0000CC"/>
                </a:solidFill>
              </a:rPr>
              <a:t>    </a:t>
            </a:r>
          </a:p>
        </p:txBody>
      </p:sp>
      <p:sp>
        <p:nvSpPr>
          <p:cNvPr id="676867" name="AutoShape 4">
            <a:hlinkClick r:id="rId6" action="ppaction://hlinksldjump" highlightClick="1"/>
          </p:cNvPr>
          <p:cNvSpPr>
            <a:spLocks noChangeArrowheads="1"/>
          </p:cNvSpPr>
          <p:nvPr/>
        </p:nvSpPr>
        <p:spPr bwMode="auto">
          <a:xfrm>
            <a:off x="7885113" y="5661025"/>
            <a:ext cx="688975" cy="690563"/>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50210"/>
                                        </p:tgtEl>
                                        <p:attrNameLst>
                                          <p:attrName>style.visibility</p:attrName>
                                        </p:attrNameLst>
                                      </p:cBhvr>
                                      <p:to>
                                        <p:strVal val="visible"/>
                                      </p:to>
                                    </p:set>
                                    <p:animEffect transition="in" filter="dissolve">
                                      <p:cBhvr>
                                        <p:cTn id="7" dur="500"/>
                                        <p:tgtEl>
                                          <p:spTgt spid="3502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0211">
                                            <p:txEl>
                                              <p:pRg st="0" end="0"/>
                                            </p:txEl>
                                          </p:spTgt>
                                        </p:tgtEl>
                                        <p:attrNameLst>
                                          <p:attrName>style.visibility</p:attrName>
                                        </p:attrNameLst>
                                      </p:cBhvr>
                                      <p:to>
                                        <p:strVal val="visible"/>
                                      </p:to>
                                    </p:set>
                                    <p:animEffect transition="in" filter="dissolve">
                                      <p:cBhvr>
                                        <p:cTn id="12" dur="500"/>
                                        <p:tgtEl>
                                          <p:spTgt spid="3502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0211">
                                            <p:txEl>
                                              <p:pRg st="1" end="1"/>
                                            </p:txEl>
                                          </p:spTgt>
                                        </p:tgtEl>
                                        <p:attrNameLst>
                                          <p:attrName>style.visibility</p:attrName>
                                        </p:attrNameLst>
                                      </p:cBhvr>
                                      <p:to>
                                        <p:strVal val="visible"/>
                                      </p:to>
                                    </p:set>
                                    <p:animEffect transition="in" filter="dissolve">
                                      <p:cBhvr>
                                        <p:cTn id="17" dur="500"/>
                                        <p:tgtEl>
                                          <p:spTgt spid="3502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50211">
                                            <p:txEl>
                                              <p:pRg st="2" end="2"/>
                                            </p:txEl>
                                          </p:spTgt>
                                        </p:tgtEl>
                                        <p:attrNameLst>
                                          <p:attrName>style.visibility</p:attrName>
                                        </p:attrNameLst>
                                      </p:cBhvr>
                                      <p:to>
                                        <p:strVal val="visible"/>
                                      </p:to>
                                    </p:set>
                                    <p:animEffect transition="in" filter="dissolve">
                                      <p:cBhvr>
                                        <p:cTn id="22" dur="500"/>
                                        <p:tgtEl>
                                          <p:spTgt spid="3502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50211">
                                            <p:txEl>
                                              <p:pRg st="3" end="3"/>
                                            </p:txEl>
                                          </p:spTgt>
                                        </p:tgtEl>
                                        <p:attrNameLst>
                                          <p:attrName>style.visibility</p:attrName>
                                        </p:attrNameLst>
                                      </p:cBhvr>
                                      <p:to>
                                        <p:strVal val="visible"/>
                                      </p:to>
                                    </p:set>
                                    <p:animEffect transition="in" filter="dissolve">
                                      <p:cBhvr>
                                        <p:cTn id="27" dur="500"/>
                                        <p:tgtEl>
                                          <p:spTgt spid="3502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0" grpId="0"/>
      <p:bldP spid="350211" grpId="0" build="p"/>
    </p:bldLst>
  </p:timing>
</p:sld>
</file>

<file path=ppt/slides/slide1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5330" name="Rectangle 2"/>
          <p:cNvSpPr>
            <a:spLocks noGrp="1" noChangeArrowheads="1"/>
          </p:cNvSpPr>
          <p:nvPr>
            <p:ph type="title" idx="4294967295"/>
          </p:nvPr>
        </p:nvSpPr>
        <p:spPr/>
        <p:txBody>
          <a:bodyPr anchorCtr="1"/>
          <a:lstStyle/>
          <a:p>
            <a:pPr eaLnBrk="1" hangingPunct="1">
              <a:defRPr/>
            </a:pPr>
            <a:r>
              <a:rPr lang="en-US" altLang="zh-CN" sz="4800" smtClean="0">
                <a:solidFill>
                  <a:srgbClr val="0000CC"/>
                </a:solidFill>
                <a:effectLst>
                  <a:outerShdw blurRad="38100" dist="38100" dir="2700000" algn="tl">
                    <a:srgbClr val="C0C0C0"/>
                  </a:outerShdw>
                </a:effectLst>
              </a:rPr>
              <a:t>(1)</a:t>
            </a:r>
            <a:r>
              <a:rPr lang="zh-CN" altLang="en-US" sz="4800" smtClean="0">
                <a:solidFill>
                  <a:srgbClr val="0000CC"/>
                </a:solidFill>
                <a:effectLst>
                  <a:outerShdw blurRad="38100" dist="38100" dir="2700000" algn="tl">
                    <a:srgbClr val="C0C0C0"/>
                  </a:outerShdw>
                </a:effectLst>
              </a:rPr>
              <a:t>无机缓蚀剂</a:t>
            </a:r>
          </a:p>
        </p:txBody>
      </p:sp>
      <p:sp>
        <p:nvSpPr>
          <p:cNvPr id="355331" name="Rectangle 3"/>
          <p:cNvSpPr>
            <a:spLocks noGrp="1" noChangeArrowheads="1"/>
          </p:cNvSpPr>
          <p:nvPr>
            <p:ph type="body" idx="4294967295"/>
          </p:nvPr>
        </p:nvSpPr>
        <p:spPr/>
        <p:txBody>
          <a:bodyPr/>
          <a:lstStyle/>
          <a:p>
            <a:pPr algn="just" eaLnBrk="1" hangingPunct="1">
              <a:defRPr/>
            </a:pPr>
            <a:r>
              <a:rPr lang="zh-CN" altLang="en-US" dirty="0" smtClean="0">
                <a:solidFill>
                  <a:srgbClr val="0000CC"/>
                </a:solidFill>
              </a:rPr>
              <a:t>在中性介质中使用的无机缓蚀剂有</a:t>
            </a:r>
            <a:r>
              <a:rPr lang="en-US" altLang="zh-CN" dirty="0" smtClean="0">
                <a:solidFill>
                  <a:srgbClr val="0000CC"/>
                </a:solidFill>
              </a:rPr>
              <a:t>NaNO</a:t>
            </a:r>
            <a:r>
              <a:rPr lang="en-US" altLang="zh-CN" baseline="-30000" dirty="0" smtClean="0">
                <a:solidFill>
                  <a:srgbClr val="0000CC"/>
                </a:solidFill>
              </a:rPr>
              <a:t>2</a:t>
            </a:r>
            <a:r>
              <a:rPr lang="zh-CN" altLang="en-US" dirty="0" smtClean="0">
                <a:solidFill>
                  <a:srgbClr val="0000CC"/>
                </a:solidFill>
              </a:rPr>
              <a:t>、</a:t>
            </a:r>
            <a:r>
              <a:rPr lang="en-US" altLang="zh-CN" dirty="0" smtClean="0">
                <a:solidFill>
                  <a:srgbClr val="0000CC"/>
                </a:solidFill>
              </a:rPr>
              <a:t>K</a:t>
            </a:r>
            <a:r>
              <a:rPr lang="en-US" altLang="zh-CN" baseline="-30000" dirty="0" smtClean="0">
                <a:solidFill>
                  <a:srgbClr val="0000CC"/>
                </a:solidFill>
              </a:rPr>
              <a:t>2</a:t>
            </a:r>
            <a:r>
              <a:rPr lang="en-US" altLang="zh-CN" dirty="0" smtClean="0">
                <a:solidFill>
                  <a:srgbClr val="0000CC"/>
                </a:solidFill>
              </a:rPr>
              <a:t>Cr</a:t>
            </a:r>
            <a:r>
              <a:rPr lang="en-US" altLang="zh-CN" baseline="-30000" dirty="0" smtClean="0">
                <a:solidFill>
                  <a:srgbClr val="0000CC"/>
                </a:solidFill>
              </a:rPr>
              <a:t>2</a:t>
            </a:r>
            <a:r>
              <a:rPr lang="en-US" altLang="zh-CN" dirty="0" smtClean="0">
                <a:solidFill>
                  <a:srgbClr val="0000CC"/>
                </a:solidFill>
              </a:rPr>
              <a:t>O</a:t>
            </a:r>
            <a:r>
              <a:rPr lang="en-US" altLang="zh-CN" baseline="-30000" dirty="0" smtClean="0">
                <a:solidFill>
                  <a:srgbClr val="0000CC"/>
                </a:solidFill>
              </a:rPr>
              <a:t>7</a:t>
            </a:r>
            <a:r>
              <a:rPr lang="zh-CN" altLang="en-US" dirty="0" smtClean="0">
                <a:solidFill>
                  <a:srgbClr val="0000CC"/>
                </a:solidFill>
              </a:rPr>
              <a:t>、</a:t>
            </a:r>
            <a:r>
              <a:rPr lang="en-US" altLang="zh-CN" dirty="0" smtClean="0">
                <a:solidFill>
                  <a:srgbClr val="0000CC"/>
                </a:solidFill>
              </a:rPr>
              <a:t>Na</a:t>
            </a:r>
            <a:r>
              <a:rPr lang="en-US" altLang="zh-CN" baseline="-30000" dirty="0" smtClean="0">
                <a:solidFill>
                  <a:srgbClr val="0000CC"/>
                </a:solidFill>
              </a:rPr>
              <a:t>3</a:t>
            </a:r>
            <a:r>
              <a:rPr lang="en-US" altLang="zh-CN" dirty="0" smtClean="0">
                <a:solidFill>
                  <a:srgbClr val="0000CC"/>
                </a:solidFill>
              </a:rPr>
              <a:t>PO</a:t>
            </a:r>
            <a:r>
              <a:rPr lang="en-US" altLang="zh-CN" baseline="-30000" dirty="0" smtClean="0">
                <a:solidFill>
                  <a:srgbClr val="0000CC"/>
                </a:solidFill>
              </a:rPr>
              <a:t>4</a:t>
            </a:r>
            <a:r>
              <a:rPr lang="zh-CN" altLang="en-US" dirty="0" smtClean="0">
                <a:solidFill>
                  <a:srgbClr val="0000CC"/>
                </a:solidFill>
              </a:rPr>
              <a:t>等。</a:t>
            </a:r>
          </a:p>
          <a:p>
            <a:pPr algn="just" eaLnBrk="1" hangingPunct="1">
              <a:buFont typeface="Wingdings" pitchFamily="2" charset="2"/>
              <a:buNone/>
              <a:defRPr/>
            </a:pPr>
            <a:r>
              <a:rPr lang="zh-CN" altLang="en-US" dirty="0" smtClean="0">
                <a:solidFill>
                  <a:srgbClr val="0000CC"/>
                </a:solidFill>
              </a:rPr>
              <a:t>     在碱性介质中使用的</a:t>
            </a:r>
            <a:r>
              <a:rPr lang="en-US" altLang="zh-CN" dirty="0" smtClean="0">
                <a:solidFill>
                  <a:srgbClr val="0000CC"/>
                </a:solidFill>
              </a:rPr>
              <a:t>NaNO</a:t>
            </a:r>
            <a:r>
              <a:rPr lang="en-US" altLang="zh-CN" baseline="-30000" dirty="0" smtClean="0">
                <a:solidFill>
                  <a:srgbClr val="0000CC"/>
                </a:solidFill>
              </a:rPr>
              <a:t>2</a:t>
            </a:r>
            <a:r>
              <a:rPr lang="zh-CN" altLang="en-US" dirty="0" smtClean="0">
                <a:solidFill>
                  <a:srgbClr val="0000CC"/>
                </a:solidFill>
              </a:rPr>
              <a:t>、</a:t>
            </a:r>
            <a:r>
              <a:rPr lang="en-US" altLang="zh-CN" dirty="0" err="1" smtClean="0">
                <a:solidFill>
                  <a:srgbClr val="0000CC"/>
                </a:solidFill>
              </a:rPr>
              <a:t>NaOH</a:t>
            </a:r>
            <a:r>
              <a:rPr lang="zh-CN" altLang="en-US" dirty="0" smtClean="0">
                <a:solidFill>
                  <a:srgbClr val="0000CC"/>
                </a:solidFill>
              </a:rPr>
              <a:t>、</a:t>
            </a:r>
            <a:r>
              <a:rPr lang="en-US" altLang="zh-CN" dirty="0" smtClean="0">
                <a:solidFill>
                  <a:srgbClr val="0000CC"/>
                </a:solidFill>
              </a:rPr>
              <a:t>Na</a:t>
            </a:r>
            <a:r>
              <a:rPr lang="en-US" altLang="zh-CN" baseline="-30000" dirty="0" smtClean="0">
                <a:solidFill>
                  <a:srgbClr val="0000CC"/>
                </a:solidFill>
              </a:rPr>
              <a:t>2</a:t>
            </a:r>
            <a:r>
              <a:rPr lang="en-US" altLang="zh-CN" dirty="0" smtClean="0">
                <a:solidFill>
                  <a:srgbClr val="0000CC"/>
                </a:solidFill>
              </a:rPr>
              <a:t>CO</a:t>
            </a:r>
            <a:r>
              <a:rPr lang="en-US" altLang="zh-CN" baseline="-30000" dirty="0" smtClean="0">
                <a:solidFill>
                  <a:srgbClr val="0000CC"/>
                </a:solidFill>
              </a:rPr>
              <a:t>3</a:t>
            </a:r>
            <a:r>
              <a:rPr lang="zh-CN" altLang="en-US" dirty="0" smtClean="0">
                <a:solidFill>
                  <a:srgbClr val="0000CC"/>
                </a:solidFill>
              </a:rPr>
              <a:t>、</a:t>
            </a:r>
            <a:r>
              <a:rPr lang="en-US" altLang="zh-CN" dirty="0" smtClean="0">
                <a:solidFill>
                  <a:srgbClr val="0000CC"/>
                </a:solidFill>
              </a:rPr>
              <a:t>Ca(HCO</a:t>
            </a:r>
            <a:r>
              <a:rPr lang="en-US" altLang="zh-CN" baseline="-30000" dirty="0" smtClean="0">
                <a:solidFill>
                  <a:srgbClr val="0000CC"/>
                </a:solidFill>
              </a:rPr>
              <a:t>3</a:t>
            </a:r>
            <a:r>
              <a:rPr lang="en-US" altLang="zh-CN" dirty="0" smtClean="0">
                <a:solidFill>
                  <a:srgbClr val="0000CC"/>
                </a:solidFill>
              </a:rPr>
              <a:t>)</a:t>
            </a:r>
            <a:r>
              <a:rPr lang="en-US" altLang="zh-CN" baseline="-30000" dirty="0" smtClean="0">
                <a:solidFill>
                  <a:srgbClr val="0000CC"/>
                </a:solidFill>
              </a:rPr>
              <a:t>2</a:t>
            </a:r>
            <a:r>
              <a:rPr lang="zh-CN" altLang="en-US" dirty="0" smtClean="0">
                <a:solidFill>
                  <a:srgbClr val="0000CC"/>
                </a:solidFill>
              </a:rPr>
              <a:t>等。 </a:t>
            </a:r>
          </a:p>
          <a:p>
            <a:pPr algn="just" eaLnBrk="1" hangingPunct="1">
              <a:defRPr/>
            </a:pPr>
            <a:endParaRPr lang="en-US" altLang="zh-CN" dirty="0" smtClean="0">
              <a:solidFill>
                <a:srgbClr val="0000CC"/>
              </a:solidFill>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55330"/>
                                        </p:tgtEl>
                                        <p:attrNameLst>
                                          <p:attrName>style.visibility</p:attrName>
                                        </p:attrNameLst>
                                      </p:cBhvr>
                                      <p:to>
                                        <p:strVal val="visible"/>
                                      </p:to>
                                    </p:set>
                                    <p:animEffect transition="in" filter="dissolve">
                                      <p:cBhvr>
                                        <p:cTn id="7" dur="500"/>
                                        <p:tgtEl>
                                          <p:spTgt spid="3553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5331">
                                            <p:txEl>
                                              <p:pRg st="0" end="0"/>
                                            </p:txEl>
                                          </p:spTgt>
                                        </p:tgtEl>
                                        <p:attrNameLst>
                                          <p:attrName>style.visibility</p:attrName>
                                        </p:attrNameLst>
                                      </p:cBhvr>
                                      <p:to>
                                        <p:strVal val="visible"/>
                                      </p:to>
                                    </p:set>
                                    <p:animEffect transition="in" filter="dissolve">
                                      <p:cBhvr>
                                        <p:cTn id="12" dur="500"/>
                                        <p:tgtEl>
                                          <p:spTgt spid="3553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5331">
                                            <p:txEl>
                                              <p:pRg st="1" end="1"/>
                                            </p:txEl>
                                          </p:spTgt>
                                        </p:tgtEl>
                                        <p:attrNameLst>
                                          <p:attrName>style.visibility</p:attrName>
                                        </p:attrNameLst>
                                      </p:cBhvr>
                                      <p:to>
                                        <p:strVal val="visible"/>
                                      </p:to>
                                    </p:set>
                                    <p:animEffect transition="in" filter="dissolve">
                                      <p:cBhvr>
                                        <p:cTn id="17" dur="500"/>
                                        <p:tgtEl>
                                          <p:spTgt spid="3553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0" grpId="0"/>
      <p:bldP spid="355331" grpId="0" build="p"/>
    </p:bldLst>
  </p:timing>
</p:sld>
</file>

<file path=ppt/slides/slide1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6354" name="Rectangle 2"/>
          <p:cNvSpPr>
            <a:spLocks noGrp="1" noChangeArrowheads="1"/>
          </p:cNvSpPr>
          <p:nvPr>
            <p:ph type="title" idx="4294967295"/>
          </p:nvPr>
        </p:nvSpPr>
        <p:spPr>
          <a:xfrm>
            <a:off x="457200" y="838200"/>
            <a:ext cx="7772400" cy="1143000"/>
          </a:xfrm>
        </p:spPr>
        <p:txBody>
          <a:bodyPr anchorCtr="1"/>
          <a:lstStyle/>
          <a:p>
            <a:pPr eaLnBrk="1" hangingPunct="1">
              <a:defRPr/>
            </a:pPr>
            <a:r>
              <a:rPr lang="zh-CN" altLang="en-US" smtClean="0">
                <a:solidFill>
                  <a:srgbClr val="D60093"/>
                </a:solidFill>
                <a:effectLst>
                  <a:outerShdw blurRad="38100" dist="38100" dir="2700000" algn="tl">
                    <a:srgbClr val="C0C0C0"/>
                  </a:outerShdw>
                </a:effectLst>
              </a:rPr>
              <a:t>作用原理</a:t>
            </a:r>
            <a:r>
              <a:rPr lang="en-US" altLang="zh-CN" smtClean="0">
                <a:solidFill>
                  <a:srgbClr val="D60093"/>
                </a:solidFill>
                <a:effectLst>
                  <a:outerShdw blurRad="38100" dist="38100" dir="2700000" algn="tl">
                    <a:srgbClr val="C0C0C0"/>
                  </a:outerShdw>
                </a:effectLst>
              </a:rPr>
              <a:t>:</a:t>
            </a:r>
          </a:p>
        </p:txBody>
      </p:sp>
      <p:sp>
        <p:nvSpPr>
          <p:cNvPr id="356355" name="Rectangle 3"/>
          <p:cNvSpPr>
            <a:spLocks noGrp="1" noChangeArrowheads="1"/>
          </p:cNvSpPr>
          <p:nvPr>
            <p:ph type="body" idx="4294967295"/>
          </p:nvPr>
        </p:nvSpPr>
        <p:spPr>
          <a:xfrm>
            <a:off x="533400" y="2057400"/>
            <a:ext cx="8610600" cy="4114800"/>
          </a:xfrm>
        </p:spPr>
        <p:txBody>
          <a:bodyPr/>
          <a:lstStyle/>
          <a:p>
            <a:pPr algn="just" eaLnBrk="1" hangingPunct="1">
              <a:defRPr/>
            </a:pPr>
            <a:r>
              <a:rPr lang="en-US" altLang="zh-CN" dirty="0" smtClean="0">
                <a:solidFill>
                  <a:srgbClr val="0000CC"/>
                </a:solidFill>
              </a:rPr>
              <a:t>Ca(HCO</a:t>
            </a:r>
            <a:r>
              <a:rPr lang="en-US" altLang="zh-CN" baseline="-30000" dirty="0" smtClean="0">
                <a:solidFill>
                  <a:srgbClr val="0000CC"/>
                </a:solidFill>
              </a:rPr>
              <a:t>3</a:t>
            </a:r>
            <a:r>
              <a:rPr lang="en-US" altLang="zh-CN" dirty="0" smtClean="0">
                <a:solidFill>
                  <a:srgbClr val="0000CC"/>
                </a:solidFill>
              </a:rPr>
              <a:t>)</a:t>
            </a:r>
            <a:r>
              <a:rPr lang="en-US" altLang="zh-CN" baseline="-30000" dirty="0" smtClean="0">
                <a:solidFill>
                  <a:srgbClr val="0000CC"/>
                </a:solidFill>
              </a:rPr>
              <a:t>2</a:t>
            </a:r>
            <a:r>
              <a:rPr lang="zh-CN" altLang="en-US" dirty="0" smtClean="0">
                <a:solidFill>
                  <a:srgbClr val="0000CC"/>
                </a:solidFill>
              </a:rPr>
              <a:t>在碱性介质中发生如下反应：</a:t>
            </a:r>
          </a:p>
          <a:p>
            <a:pPr algn="just" eaLnBrk="1" hangingPunct="1">
              <a:defRPr/>
            </a:pPr>
            <a:endParaRPr lang="zh-CN" altLang="en-US" dirty="0" smtClean="0">
              <a:solidFill>
                <a:srgbClr val="0000CC"/>
              </a:solidFill>
            </a:endParaRPr>
          </a:p>
          <a:p>
            <a:pPr algn="just" eaLnBrk="1" hangingPunct="1">
              <a:buFont typeface="Wingdings" pitchFamily="2" charset="2"/>
              <a:buNone/>
              <a:defRPr/>
            </a:pPr>
            <a:r>
              <a:rPr lang="en-US" altLang="zh-CN" sz="2800" dirty="0" smtClean="0">
                <a:solidFill>
                  <a:srgbClr val="0000CC"/>
                </a:solidFill>
              </a:rPr>
              <a:t>Ca</a:t>
            </a:r>
            <a:r>
              <a:rPr lang="en-US" altLang="zh-CN" sz="2800" baseline="30000" dirty="0" smtClean="0">
                <a:solidFill>
                  <a:srgbClr val="0000CC"/>
                </a:solidFill>
              </a:rPr>
              <a:t>2+</a:t>
            </a:r>
            <a:r>
              <a:rPr lang="zh-CN" altLang="en-US" sz="2800" dirty="0" smtClean="0">
                <a:solidFill>
                  <a:srgbClr val="0000CC"/>
                </a:solidFill>
              </a:rPr>
              <a:t>十</a:t>
            </a:r>
            <a:r>
              <a:rPr lang="en-US" altLang="zh-CN" sz="2800" dirty="0" smtClean="0">
                <a:solidFill>
                  <a:srgbClr val="0000CC"/>
                </a:solidFill>
              </a:rPr>
              <a:t>2HCO</a:t>
            </a:r>
            <a:r>
              <a:rPr lang="en-US" altLang="zh-CN" sz="2800" baseline="-30000" dirty="0" smtClean="0">
                <a:solidFill>
                  <a:srgbClr val="0000CC"/>
                </a:solidFill>
              </a:rPr>
              <a:t>3</a:t>
            </a:r>
            <a:r>
              <a:rPr lang="en-US" altLang="zh-CN" sz="2800" baseline="30000" dirty="0" smtClean="0">
                <a:solidFill>
                  <a:srgbClr val="0000CC"/>
                </a:solidFill>
              </a:rPr>
              <a:t>-</a:t>
            </a:r>
            <a:r>
              <a:rPr lang="zh-CN" altLang="en-US" sz="2800" dirty="0" smtClean="0">
                <a:solidFill>
                  <a:srgbClr val="0000CC"/>
                </a:solidFill>
              </a:rPr>
              <a:t>十</a:t>
            </a:r>
            <a:r>
              <a:rPr lang="en-US" altLang="zh-CN" sz="2800" dirty="0" smtClean="0">
                <a:solidFill>
                  <a:srgbClr val="0000CC"/>
                </a:solidFill>
              </a:rPr>
              <a:t>2OH</a:t>
            </a:r>
            <a:r>
              <a:rPr lang="en-US" altLang="zh-CN" sz="2800" baseline="30000" dirty="0" smtClean="0">
                <a:solidFill>
                  <a:srgbClr val="0000CC"/>
                </a:solidFill>
              </a:rPr>
              <a:t>-</a:t>
            </a:r>
            <a:r>
              <a:rPr lang="zh-CN" altLang="en-US" sz="2800" dirty="0" smtClean="0">
                <a:solidFill>
                  <a:srgbClr val="0000CC"/>
                </a:solidFill>
              </a:rPr>
              <a:t>＝</a:t>
            </a:r>
            <a:r>
              <a:rPr lang="en-US" altLang="zh-CN" sz="2800" dirty="0" smtClean="0">
                <a:solidFill>
                  <a:srgbClr val="0000CC"/>
                </a:solidFill>
              </a:rPr>
              <a:t>CaCO</a:t>
            </a:r>
            <a:r>
              <a:rPr lang="en-US" altLang="zh-CN" sz="2800" baseline="-30000" dirty="0" smtClean="0">
                <a:solidFill>
                  <a:srgbClr val="0000CC"/>
                </a:solidFill>
              </a:rPr>
              <a:t>3</a:t>
            </a:r>
            <a:r>
              <a:rPr lang="en-US" altLang="zh-CN" sz="2800" dirty="0" smtClean="0">
                <a:solidFill>
                  <a:srgbClr val="0000CC"/>
                </a:solidFill>
              </a:rPr>
              <a:t>(s)</a:t>
            </a:r>
            <a:r>
              <a:rPr lang="zh-CN" altLang="en-US" sz="2800" dirty="0" smtClean="0">
                <a:solidFill>
                  <a:srgbClr val="0000CC"/>
                </a:solidFill>
              </a:rPr>
              <a:t>十</a:t>
            </a:r>
            <a:r>
              <a:rPr lang="en-US" altLang="zh-CN" sz="2800" dirty="0" smtClean="0">
                <a:solidFill>
                  <a:srgbClr val="0000CC"/>
                </a:solidFill>
              </a:rPr>
              <a:t>CO</a:t>
            </a:r>
            <a:r>
              <a:rPr lang="en-US" altLang="zh-CN" sz="2800" baseline="-30000" dirty="0" smtClean="0">
                <a:solidFill>
                  <a:srgbClr val="0000CC"/>
                </a:solidFill>
              </a:rPr>
              <a:t>3</a:t>
            </a:r>
            <a:r>
              <a:rPr lang="en-US" altLang="zh-CN" sz="2800" baseline="30000" dirty="0" smtClean="0">
                <a:solidFill>
                  <a:srgbClr val="0000CC"/>
                </a:solidFill>
              </a:rPr>
              <a:t>2-</a:t>
            </a:r>
            <a:r>
              <a:rPr lang="zh-CN" altLang="en-US" sz="2800" dirty="0" smtClean="0">
                <a:solidFill>
                  <a:srgbClr val="0000CC"/>
                </a:solidFill>
              </a:rPr>
              <a:t>十</a:t>
            </a:r>
            <a:r>
              <a:rPr lang="en-US" altLang="zh-CN" sz="2800" dirty="0" smtClean="0">
                <a:solidFill>
                  <a:srgbClr val="0000CC"/>
                </a:solidFill>
              </a:rPr>
              <a:t>2H</a:t>
            </a:r>
            <a:r>
              <a:rPr lang="en-US" altLang="zh-CN" sz="2800" baseline="-30000" dirty="0" smtClean="0">
                <a:solidFill>
                  <a:srgbClr val="0000CC"/>
                </a:solidFill>
              </a:rPr>
              <a:t>2</a:t>
            </a:r>
            <a:r>
              <a:rPr lang="en-US" altLang="zh-CN" sz="2800" dirty="0" smtClean="0">
                <a:solidFill>
                  <a:srgbClr val="0000CC"/>
                </a:solidFill>
              </a:rPr>
              <a:t>O</a:t>
            </a:r>
          </a:p>
          <a:p>
            <a:pPr algn="just" eaLnBrk="1" hangingPunct="1">
              <a:buFont typeface="Wingdings" pitchFamily="2" charset="2"/>
              <a:buNone/>
              <a:defRPr/>
            </a:pPr>
            <a:endParaRPr lang="en-US" altLang="zh-CN" dirty="0" smtClean="0">
              <a:solidFill>
                <a:srgbClr val="0000CC"/>
              </a:solidFill>
            </a:endParaRPr>
          </a:p>
          <a:p>
            <a:pPr algn="just" eaLnBrk="1" hangingPunct="1">
              <a:defRPr/>
            </a:pPr>
            <a:r>
              <a:rPr lang="zh-CN" altLang="en-US" dirty="0" smtClean="0">
                <a:solidFill>
                  <a:srgbClr val="0000CC"/>
                </a:solidFill>
              </a:rPr>
              <a:t>生成的难溶碳酸盐覆盖于阳极表面，成为具有保护性的薄膜，阻滞了阳极反应，降低了金属的腐蚀速率。</a:t>
            </a:r>
          </a:p>
          <a:p>
            <a:pPr eaLnBrk="1" hangingPunct="1">
              <a:buFont typeface="Wingdings" pitchFamily="2" charset="2"/>
              <a:buNone/>
              <a:defRPr/>
            </a:pPr>
            <a:endParaRPr lang="en-US" altLang="zh-CN" dirty="0" smtClean="0">
              <a:solidFill>
                <a:srgbClr val="0000CC"/>
              </a:solidFill>
            </a:endParaRPr>
          </a:p>
        </p:txBody>
      </p:sp>
      <p:sp>
        <p:nvSpPr>
          <p:cNvPr id="678915" name="AutoShape 4">
            <a:hlinkClick r:id="rId2" action="ppaction://hlinksldjump" highlightClick="1"/>
          </p:cNvPr>
          <p:cNvSpPr>
            <a:spLocks noChangeArrowheads="1"/>
          </p:cNvSpPr>
          <p:nvPr/>
        </p:nvSpPr>
        <p:spPr bwMode="auto">
          <a:xfrm>
            <a:off x="8101013" y="5949950"/>
            <a:ext cx="546100" cy="622300"/>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56354"/>
                                        </p:tgtEl>
                                        <p:attrNameLst>
                                          <p:attrName>style.visibility</p:attrName>
                                        </p:attrNameLst>
                                      </p:cBhvr>
                                      <p:to>
                                        <p:strVal val="visible"/>
                                      </p:to>
                                    </p:set>
                                    <p:animEffect transition="in" filter="dissolve">
                                      <p:cBhvr>
                                        <p:cTn id="7" dur="500"/>
                                        <p:tgtEl>
                                          <p:spTgt spid="3563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6355">
                                            <p:txEl>
                                              <p:pRg st="0" end="0"/>
                                            </p:txEl>
                                          </p:spTgt>
                                        </p:tgtEl>
                                        <p:attrNameLst>
                                          <p:attrName>style.visibility</p:attrName>
                                        </p:attrNameLst>
                                      </p:cBhvr>
                                      <p:to>
                                        <p:strVal val="visible"/>
                                      </p:to>
                                    </p:set>
                                    <p:animEffect transition="in" filter="dissolve">
                                      <p:cBhvr>
                                        <p:cTn id="12" dur="500"/>
                                        <p:tgtEl>
                                          <p:spTgt spid="3563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6355">
                                            <p:txEl>
                                              <p:pRg st="2" end="2"/>
                                            </p:txEl>
                                          </p:spTgt>
                                        </p:tgtEl>
                                        <p:attrNameLst>
                                          <p:attrName>style.visibility</p:attrName>
                                        </p:attrNameLst>
                                      </p:cBhvr>
                                      <p:to>
                                        <p:strVal val="visible"/>
                                      </p:to>
                                    </p:set>
                                    <p:animEffect transition="in" filter="dissolve">
                                      <p:cBhvr>
                                        <p:cTn id="17" dur="500"/>
                                        <p:tgtEl>
                                          <p:spTgt spid="3563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56355">
                                            <p:txEl>
                                              <p:pRg st="4" end="4"/>
                                            </p:txEl>
                                          </p:spTgt>
                                        </p:tgtEl>
                                        <p:attrNameLst>
                                          <p:attrName>style.visibility</p:attrName>
                                        </p:attrNameLst>
                                      </p:cBhvr>
                                      <p:to>
                                        <p:strVal val="visible"/>
                                      </p:to>
                                    </p:set>
                                    <p:animEffect transition="in" filter="dissolve">
                                      <p:cBhvr>
                                        <p:cTn id="22" dur="500"/>
                                        <p:tgtEl>
                                          <p:spTgt spid="3563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4" grpId="0"/>
      <p:bldP spid="356355" grpId="0" build="p"/>
    </p:bldLst>
  </p:timing>
</p:sld>
</file>

<file path=ppt/slides/slide1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4306" name="Rectangle 2"/>
          <p:cNvSpPr>
            <a:spLocks noGrp="1" noChangeArrowheads="1"/>
          </p:cNvSpPr>
          <p:nvPr>
            <p:ph type="title" idx="4294967295"/>
          </p:nvPr>
        </p:nvSpPr>
        <p:spPr/>
        <p:txBody>
          <a:bodyPr anchorCtr="1"/>
          <a:lstStyle/>
          <a:p>
            <a:pPr eaLnBrk="1" hangingPunct="1">
              <a:defRPr/>
            </a:pPr>
            <a:r>
              <a:rPr lang="en-US" altLang="zh-CN" sz="4800" smtClean="0">
                <a:solidFill>
                  <a:srgbClr val="D60093"/>
                </a:solidFill>
                <a:effectLst>
                  <a:outerShdw blurRad="38100" dist="38100" dir="2700000" algn="tl">
                    <a:srgbClr val="C0C0C0"/>
                  </a:outerShdw>
                </a:effectLst>
              </a:rPr>
              <a:t>(2)</a:t>
            </a:r>
            <a:r>
              <a:rPr lang="zh-CN" altLang="en-US" sz="4800" smtClean="0">
                <a:solidFill>
                  <a:srgbClr val="D60093"/>
                </a:solidFill>
                <a:effectLst>
                  <a:outerShdw blurRad="38100" dist="38100" dir="2700000" algn="tl">
                    <a:srgbClr val="C0C0C0"/>
                  </a:outerShdw>
                </a:effectLst>
              </a:rPr>
              <a:t>有机缓蚀剂</a:t>
            </a:r>
          </a:p>
        </p:txBody>
      </p:sp>
      <p:sp>
        <p:nvSpPr>
          <p:cNvPr id="354307" name="Rectangle 3"/>
          <p:cNvSpPr>
            <a:spLocks noGrp="1" noChangeArrowheads="1"/>
          </p:cNvSpPr>
          <p:nvPr>
            <p:ph type="body" idx="4294967295"/>
          </p:nvPr>
        </p:nvSpPr>
        <p:spPr/>
        <p:txBody>
          <a:bodyPr/>
          <a:lstStyle/>
          <a:p>
            <a:pPr algn="just" eaLnBrk="1" hangingPunct="1">
              <a:lnSpc>
                <a:spcPct val="90000"/>
              </a:lnSpc>
              <a:defRPr/>
            </a:pPr>
            <a:r>
              <a:rPr lang="zh-CN" altLang="en-US" dirty="0" smtClean="0">
                <a:solidFill>
                  <a:srgbClr val="0000CC"/>
                </a:solidFill>
              </a:rPr>
              <a:t>在酸性介质中，通常使用有机缓蚀剂。如琼脂、糊精、动物胶、六次甲基四胺以及含氮、硫的有机物等。</a:t>
            </a:r>
          </a:p>
          <a:p>
            <a:pPr algn="just" eaLnBrk="1" hangingPunct="1">
              <a:lnSpc>
                <a:spcPct val="90000"/>
              </a:lnSpc>
              <a:defRPr/>
            </a:pPr>
            <a:r>
              <a:rPr lang="zh-CN" altLang="en-US" dirty="0" smtClean="0">
                <a:solidFill>
                  <a:srgbClr val="0000CC"/>
                </a:solidFill>
              </a:rPr>
              <a:t>作用原理</a:t>
            </a:r>
            <a:r>
              <a:rPr lang="en-US" altLang="zh-CN" dirty="0" smtClean="0">
                <a:solidFill>
                  <a:srgbClr val="0000CC"/>
                </a:solidFill>
              </a:rPr>
              <a:t>:</a:t>
            </a:r>
          </a:p>
          <a:p>
            <a:pPr algn="just" eaLnBrk="1" hangingPunct="1">
              <a:lnSpc>
                <a:spcPct val="90000"/>
              </a:lnSpc>
              <a:buFont typeface="Wingdings" pitchFamily="2" charset="2"/>
              <a:buNone/>
              <a:defRPr/>
            </a:pPr>
            <a:r>
              <a:rPr lang="en-US" altLang="zh-CN" dirty="0" smtClean="0">
                <a:solidFill>
                  <a:srgbClr val="0000CC"/>
                </a:solidFill>
              </a:rPr>
              <a:t>    </a:t>
            </a:r>
            <a:r>
              <a:rPr lang="zh-CN" altLang="en-US" dirty="0" smtClean="0">
                <a:solidFill>
                  <a:srgbClr val="0000CC"/>
                </a:solidFill>
              </a:rPr>
              <a:t>金属将缓蚀剂的离子或分子吸附在表面上，形成一层难溶而腐蚀性介质又难透过的保护膜，阻碍了</a:t>
            </a:r>
            <a:r>
              <a:rPr lang="en-US" altLang="zh-CN" dirty="0" smtClean="0">
                <a:solidFill>
                  <a:srgbClr val="0000CC"/>
                </a:solidFill>
              </a:rPr>
              <a:t>H</a:t>
            </a:r>
            <a:r>
              <a:rPr lang="en-US" altLang="zh-CN" baseline="30000" dirty="0" smtClean="0">
                <a:solidFill>
                  <a:srgbClr val="0000CC"/>
                </a:solidFill>
              </a:rPr>
              <a:t>+</a:t>
            </a:r>
            <a:r>
              <a:rPr lang="zh-CN" altLang="en-US" dirty="0" smtClean="0">
                <a:solidFill>
                  <a:srgbClr val="0000CC"/>
                </a:solidFill>
              </a:rPr>
              <a:t>得电子的阴极反应，因而减慢了腐蚀。 </a:t>
            </a:r>
          </a:p>
        </p:txBody>
      </p:sp>
      <p:sp>
        <p:nvSpPr>
          <p:cNvPr id="679939" name="AutoShape 4">
            <a:hlinkClick r:id="rId2" action="ppaction://hlinksldjump" highlightClick="1"/>
          </p:cNvPr>
          <p:cNvSpPr>
            <a:spLocks noChangeArrowheads="1"/>
          </p:cNvSpPr>
          <p:nvPr/>
        </p:nvSpPr>
        <p:spPr bwMode="auto">
          <a:xfrm>
            <a:off x="7620000" y="5867400"/>
            <a:ext cx="685800" cy="762000"/>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54306"/>
                                        </p:tgtEl>
                                        <p:attrNameLst>
                                          <p:attrName>style.visibility</p:attrName>
                                        </p:attrNameLst>
                                      </p:cBhvr>
                                      <p:to>
                                        <p:strVal val="visible"/>
                                      </p:to>
                                    </p:set>
                                    <p:animEffect transition="in" filter="dissolve">
                                      <p:cBhvr>
                                        <p:cTn id="7" dur="500"/>
                                        <p:tgtEl>
                                          <p:spTgt spid="3543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4307">
                                            <p:txEl>
                                              <p:pRg st="0" end="0"/>
                                            </p:txEl>
                                          </p:spTgt>
                                        </p:tgtEl>
                                        <p:attrNameLst>
                                          <p:attrName>style.visibility</p:attrName>
                                        </p:attrNameLst>
                                      </p:cBhvr>
                                      <p:to>
                                        <p:strVal val="visible"/>
                                      </p:to>
                                    </p:set>
                                    <p:animEffect transition="in" filter="dissolve">
                                      <p:cBhvr>
                                        <p:cTn id="12" dur="500"/>
                                        <p:tgtEl>
                                          <p:spTgt spid="3543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4307">
                                            <p:txEl>
                                              <p:pRg st="1" end="1"/>
                                            </p:txEl>
                                          </p:spTgt>
                                        </p:tgtEl>
                                        <p:attrNameLst>
                                          <p:attrName>style.visibility</p:attrName>
                                        </p:attrNameLst>
                                      </p:cBhvr>
                                      <p:to>
                                        <p:strVal val="visible"/>
                                      </p:to>
                                    </p:set>
                                    <p:animEffect transition="in" filter="dissolve">
                                      <p:cBhvr>
                                        <p:cTn id="17" dur="500"/>
                                        <p:tgtEl>
                                          <p:spTgt spid="35430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54307">
                                            <p:txEl>
                                              <p:pRg st="2" end="2"/>
                                            </p:txEl>
                                          </p:spTgt>
                                        </p:tgtEl>
                                        <p:attrNameLst>
                                          <p:attrName>style.visibility</p:attrName>
                                        </p:attrNameLst>
                                      </p:cBhvr>
                                      <p:to>
                                        <p:strVal val="visible"/>
                                      </p:to>
                                    </p:set>
                                    <p:animEffect transition="in" filter="dissolve">
                                      <p:cBhvr>
                                        <p:cTn id="22" dur="500"/>
                                        <p:tgtEl>
                                          <p:spTgt spid="3543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6" grpId="0"/>
      <p:bldP spid="354307" grpId="0" build="p"/>
    </p:bldLst>
  </p:timing>
</p:sld>
</file>

<file path=ppt/slides/slide1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82" name="Rectangle 2"/>
          <p:cNvSpPr>
            <a:spLocks noGrp="1" noChangeArrowheads="1"/>
          </p:cNvSpPr>
          <p:nvPr>
            <p:ph type="title" idx="4294967295"/>
          </p:nvPr>
        </p:nvSpPr>
        <p:spPr>
          <a:xfrm>
            <a:off x="250825" y="1125538"/>
            <a:ext cx="6275388" cy="1139825"/>
          </a:xfrm>
        </p:spPr>
        <p:txBody>
          <a:bodyPr anchorCtr="1"/>
          <a:lstStyle/>
          <a:p>
            <a:pPr eaLnBrk="1" hangingPunct="1"/>
            <a:r>
              <a:rPr lang="en-US" altLang="zh-CN" sz="4000" smtClean="0">
                <a:solidFill>
                  <a:srgbClr val="0000CC"/>
                </a:solidFill>
                <a:latin typeface="黑体" pitchFamily="2" charset="-122"/>
                <a:ea typeface="黑体" pitchFamily="2" charset="-122"/>
              </a:rPr>
              <a:t>4</a:t>
            </a:r>
            <a:r>
              <a:rPr lang="zh-CN" altLang="en-US" sz="4000" smtClean="0">
                <a:solidFill>
                  <a:srgbClr val="0000CC"/>
                </a:solidFill>
                <a:latin typeface="黑体" pitchFamily="2" charset="-122"/>
                <a:ea typeface="黑体" pitchFamily="2" charset="-122"/>
              </a:rPr>
              <a:t>．电化学保护法</a:t>
            </a:r>
          </a:p>
        </p:txBody>
      </p:sp>
      <p:sp>
        <p:nvSpPr>
          <p:cNvPr id="430083" name="Rectangle 3"/>
          <p:cNvSpPr>
            <a:spLocks noGrp="1" noChangeArrowheads="1"/>
          </p:cNvSpPr>
          <p:nvPr>
            <p:ph type="body" sz="half" idx="4294967295"/>
          </p:nvPr>
        </p:nvSpPr>
        <p:spPr>
          <a:xfrm>
            <a:off x="1979613" y="2746375"/>
            <a:ext cx="3671887" cy="1666875"/>
          </a:xfrm>
        </p:spPr>
        <p:txBody>
          <a:bodyPr/>
          <a:lstStyle/>
          <a:p>
            <a:pPr eaLnBrk="1" hangingPunct="1">
              <a:buFont typeface="Wingdings" pitchFamily="2" charset="2"/>
              <a:buNone/>
            </a:pPr>
            <a:r>
              <a:rPr lang="zh-CN" altLang="en-US" smtClean="0">
                <a:solidFill>
                  <a:srgbClr val="0000CC"/>
                </a:solidFill>
                <a:ea typeface="黑体" pitchFamily="2" charset="-122"/>
                <a:hlinkClick r:id="rId2" action="ppaction://hlinksldjump"/>
              </a:rPr>
              <a:t>牺牲阳极保护法</a:t>
            </a:r>
            <a:endParaRPr lang="zh-CN" altLang="en-US" smtClean="0">
              <a:solidFill>
                <a:srgbClr val="0000CC"/>
              </a:solidFill>
              <a:ea typeface="黑体" pitchFamily="2" charset="-122"/>
            </a:endParaRPr>
          </a:p>
          <a:p>
            <a:pPr eaLnBrk="1" hangingPunct="1">
              <a:buFont typeface="Wingdings" pitchFamily="2" charset="2"/>
              <a:buNone/>
            </a:pPr>
            <a:endParaRPr lang="zh-CN" altLang="en-US" smtClean="0">
              <a:solidFill>
                <a:srgbClr val="0000CC"/>
              </a:solidFill>
              <a:ea typeface="黑体" pitchFamily="2" charset="-122"/>
            </a:endParaRPr>
          </a:p>
          <a:p>
            <a:pPr eaLnBrk="1" hangingPunct="1">
              <a:buFont typeface="Wingdings" pitchFamily="2" charset="2"/>
              <a:buNone/>
            </a:pPr>
            <a:r>
              <a:rPr lang="zh-CN" altLang="en-US" smtClean="0">
                <a:solidFill>
                  <a:srgbClr val="0000CC"/>
                </a:solidFill>
                <a:ea typeface="黑体" pitchFamily="2" charset="-122"/>
                <a:hlinkClick r:id="rId3" action="ppaction://hlinksldjump"/>
              </a:rPr>
              <a:t>外加电流法</a:t>
            </a:r>
            <a:endParaRPr lang="zh-CN" altLang="en-US" smtClean="0">
              <a:solidFill>
                <a:srgbClr val="0000CC"/>
              </a:solidFill>
              <a:ea typeface="黑体" pitchFamily="2" charset="-122"/>
            </a:endParaRPr>
          </a:p>
        </p:txBody>
      </p:sp>
      <p:sp>
        <p:nvSpPr>
          <p:cNvPr id="680963" name="AutoShape 4">
            <a:hlinkClick r:id="rId4" action="ppaction://hlinksldjump" highlightClick="1"/>
          </p:cNvPr>
          <p:cNvSpPr>
            <a:spLocks noChangeArrowheads="1"/>
          </p:cNvSpPr>
          <p:nvPr/>
        </p:nvSpPr>
        <p:spPr bwMode="auto">
          <a:xfrm>
            <a:off x="7740650" y="5084763"/>
            <a:ext cx="719138" cy="473075"/>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30082"/>
                                        </p:tgtEl>
                                        <p:attrNameLst>
                                          <p:attrName>style.visibility</p:attrName>
                                        </p:attrNameLst>
                                      </p:cBhvr>
                                      <p:to>
                                        <p:strVal val="visible"/>
                                      </p:to>
                                    </p:set>
                                    <p:animEffect transition="in" filter="dissolve">
                                      <p:cBhvr>
                                        <p:cTn id="7" dur="500"/>
                                        <p:tgtEl>
                                          <p:spTgt spid="43008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0083">
                                            <p:txEl>
                                              <p:pRg st="0" end="0"/>
                                            </p:txEl>
                                          </p:spTgt>
                                        </p:tgtEl>
                                        <p:attrNameLst>
                                          <p:attrName>style.visibility</p:attrName>
                                        </p:attrNameLst>
                                      </p:cBhvr>
                                      <p:to>
                                        <p:strVal val="visible"/>
                                      </p:to>
                                    </p:set>
                                    <p:animEffect transition="in" filter="dissolve">
                                      <p:cBhvr>
                                        <p:cTn id="12" dur="500"/>
                                        <p:tgtEl>
                                          <p:spTgt spid="43008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0083">
                                            <p:txEl>
                                              <p:pRg st="2" end="2"/>
                                            </p:txEl>
                                          </p:spTgt>
                                        </p:tgtEl>
                                        <p:attrNameLst>
                                          <p:attrName>style.visibility</p:attrName>
                                        </p:attrNameLst>
                                      </p:cBhvr>
                                      <p:to>
                                        <p:strVal val="visible"/>
                                      </p:to>
                                    </p:set>
                                    <p:animEffect transition="in" filter="dissolve">
                                      <p:cBhvr>
                                        <p:cTn id="17" dur="500"/>
                                        <p:tgtEl>
                                          <p:spTgt spid="4300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2" grpId="0"/>
      <p:bldP spid="430083" grpId="0" build="p"/>
    </p:bldLst>
  </p:timing>
</p:sld>
</file>

<file path=ppt/slides/slide1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1234" name="Rectangle 2"/>
          <p:cNvSpPr>
            <a:spLocks noGrp="1" noChangeArrowheads="1"/>
          </p:cNvSpPr>
          <p:nvPr>
            <p:ph type="title" idx="4294967295"/>
          </p:nvPr>
        </p:nvSpPr>
        <p:spPr>
          <a:xfrm>
            <a:off x="468313" y="692150"/>
            <a:ext cx="5770562" cy="1139825"/>
          </a:xfrm>
        </p:spPr>
        <p:txBody>
          <a:bodyPr anchorCtr="1"/>
          <a:lstStyle/>
          <a:p>
            <a:pPr eaLnBrk="1" hangingPunct="1"/>
            <a:r>
              <a:rPr lang="zh-CN" altLang="en-US" sz="4000" smtClean="0">
                <a:solidFill>
                  <a:srgbClr val="0000CC"/>
                </a:solidFill>
                <a:ea typeface="黑体" pitchFamily="2" charset="-122"/>
              </a:rPr>
              <a:t>牺牲阳极保护法</a:t>
            </a:r>
          </a:p>
        </p:txBody>
      </p:sp>
      <p:sp>
        <p:nvSpPr>
          <p:cNvPr id="351235" name="Rectangle 3"/>
          <p:cNvSpPr>
            <a:spLocks noGrp="1" noChangeArrowheads="1"/>
          </p:cNvSpPr>
          <p:nvPr>
            <p:ph type="body" sz="half" idx="4294967295"/>
          </p:nvPr>
        </p:nvSpPr>
        <p:spPr>
          <a:xfrm>
            <a:off x="0" y="2133600"/>
            <a:ext cx="4608513" cy="3600450"/>
          </a:xfrm>
        </p:spPr>
        <p:txBody>
          <a:bodyPr/>
          <a:lstStyle/>
          <a:p>
            <a:pPr eaLnBrk="1" hangingPunct="1">
              <a:buFont typeface="Wingdings" pitchFamily="2" charset="2"/>
              <a:buNone/>
              <a:defRPr/>
            </a:pPr>
            <a:r>
              <a:rPr lang="en-US" altLang="zh-CN" sz="3000" smtClean="0">
                <a:solidFill>
                  <a:srgbClr val="0000CC"/>
                </a:solidFill>
                <a:effectLst>
                  <a:outerShdw blurRad="38100" dist="38100" dir="2700000" algn="tl">
                    <a:srgbClr val="C0C0C0"/>
                  </a:outerShdw>
                </a:effectLst>
              </a:rPr>
              <a:t>  </a:t>
            </a:r>
            <a:r>
              <a:rPr lang="en-US" altLang="zh-CN" sz="3000" smtClean="0">
                <a:solidFill>
                  <a:srgbClr val="0000CC"/>
                </a:solidFill>
                <a:effectLst>
                  <a:outerShdw blurRad="38100" dist="38100" dir="2700000" algn="tl">
                    <a:srgbClr val="C0C0C0"/>
                  </a:outerShdw>
                </a:effectLst>
                <a:latin typeface="宋体" charset="-122"/>
              </a:rPr>
              <a:t>     </a:t>
            </a:r>
            <a:r>
              <a:rPr lang="zh-CN" altLang="en-US" sz="2800" smtClean="0">
                <a:solidFill>
                  <a:srgbClr val="0000CC"/>
                </a:solidFill>
                <a:latin typeface="黑体" pitchFamily="2" charset="-122"/>
                <a:ea typeface="黑体" pitchFamily="2" charset="-122"/>
              </a:rPr>
              <a:t>牺牲阳极保护法是用电极电势比被保护金属更低的金属或合金做阳极，固定在被保护金属上，形成腐蚀电池，被保护金属作为阴极而得到保护。</a:t>
            </a:r>
          </a:p>
          <a:p>
            <a:pPr eaLnBrk="1" hangingPunct="1">
              <a:buFont typeface="Wingdings" pitchFamily="2" charset="2"/>
              <a:buNone/>
              <a:defRPr/>
            </a:pPr>
            <a:r>
              <a:rPr lang="zh-CN" altLang="en-US" sz="2800" smtClean="0">
                <a:solidFill>
                  <a:srgbClr val="0000CC"/>
                </a:solidFill>
                <a:latin typeface="黑体" pitchFamily="2" charset="-122"/>
                <a:ea typeface="黑体" pitchFamily="2" charset="-122"/>
              </a:rPr>
              <a:t>      牺牲阳极一般常用的材料有铝、锌及其合金。</a:t>
            </a:r>
          </a:p>
        </p:txBody>
      </p:sp>
      <p:pic>
        <p:nvPicPr>
          <p:cNvPr id="681987" name="Picture 6" descr="electric9"/>
          <p:cNvPicPr>
            <a:picLocks noGrp="1" noChangeAspect="1" noChangeArrowheads="1"/>
          </p:cNvPicPr>
          <p:nvPr>
            <p:ph sz="half" idx="4294967295"/>
          </p:nvPr>
        </p:nvPicPr>
        <p:blipFill>
          <a:blip r:embed="rId2" cstate="print"/>
          <a:srcRect/>
          <a:stretch>
            <a:fillRect/>
          </a:stretch>
        </p:blipFill>
        <p:spPr>
          <a:xfrm>
            <a:off x="5148263" y="2492375"/>
            <a:ext cx="3684587" cy="3416300"/>
          </a:xfrm>
        </p:spPr>
      </p:pic>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51234"/>
                                        </p:tgtEl>
                                        <p:attrNameLst>
                                          <p:attrName>style.visibility</p:attrName>
                                        </p:attrNameLst>
                                      </p:cBhvr>
                                      <p:to>
                                        <p:strVal val="visible"/>
                                      </p:to>
                                    </p:set>
                                    <p:animEffect transition="in" filter="dissolve">
                                      <p:cBhvr>
                                        <p:cTn id="7" dur="500"/>
                                        <p:tgtEl>
                                          <p:spTgt spid="35123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1235">
                                            <p:txEl>
                                              <p:pRg st="0" end="0"/>
                                            </p:txEl>
                                          </p:spTgt>
                                        </p:tgtEl>
                                        <p:attrNameLst>
                                          <p:attrName>style.visibility</p:attrName>
                                        </p:attrNameLst>
                                      </p:cBhvr>
                                      <p:to>
                                        <p:strVal val="visible"/>
                                      </p:to>
                                    </p:set>
                                    <p:animEffect transition="in" filter="dissolve">
                                      <p:cBhvr>
                                        <p:cTn id="12" dur="500"/>
                                        <p:tgtEl>
                                          <p:spTgt spid="35123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1235">
                                            <p:txEl>
                                              <p:pRg st="1" end="1"/>
                                            </p:txEl>
                                          </p:spTgt>
                                        </p:tgtEl>
                                        <p:attrNameLst>
                                          <p:attrName>style.visibility</p:attrName>
                                        </p:attrNameLst>
                                      </p:cBhvr>
                                      <p:to>
                                        <p:strVal val="visible"/>
                                      </p:to>
                                    </p:set>
                                    <p:animEffect transition="in" filter="dissolve">
                                      <p:cBhvr>
                                        <p:cTn id="17" dur="500"/>
                                        <p:tgtEl>
                                          <p:spTgt spid="3512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4" grpId="0"/>
      <p:bldP spid="351235" grpId="0" build="p"/>
    </p:bldLst>
  </p:timing>
</p:sld>
</file>

<file path=ppt/slides/slide1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3009" name="AutoShape 5">
            <a:hlinkClick r:id="rId2" action="ppaction://hlinksldjump" highlightClick="1"/>
          </p:cNvPr>
          <p:cNvSpPr>
            <a:spLocks noChangeArrowheads="1"/>
          </p:cNvSpPr>
          <p:nvPr/>
        </p:nvSpPr>
        <p:spPr bwMode="auto">
          <a:xfrm>
            <a:off x="8316913" y="1341438"/>
            <a:ext cx="617537" cy="769937"/>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pic>
        <p:nvPicPr>
          <p:cNvPr id="683010" name="Picture 6" descr="electric10"/>
          <p:cNvPicPr>
            <a:picLocks noGrp="1" noChangeAspect="1" noChangeArrowheads="1"/>
          </p:cNvPicPr>
          <p:nvPr>
            <p:ph idx="4294967295"/>
          </p:nvPr>
        </p:nvPicPr>
        <p:blipFill>
          <a:blip r:embed="rId3" cstate="print"/>
          <a:srcRect/>
          <a:stretch>
            <a:fillRect/>
          </a:stretch>
        </p:blipFill>
        <p:spPr>
          <a:xfrm>
            <a:off x="1042988" y="2276475"/>
            <a:ext cx="7772400" cy="3435350"/>
          </a:xfrm>
        </p:spPr>
      </p:pic>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2258" name="Rectangle 2"/>
          <p:cNvSpPr>
            <a:spLocks noGrp="1" noChangeArrowheads="1"/>
          </p:cNvSpPr>
          <p:nvPr>
            <p:ph type="title" idx="4294967295"/>
          </p:nvPr>
        </p:nvSpPr>
        <p:spPr>
          <a:xfrm>
            <a:off x="684213" y="1052513"/>
            <a:ext cx="5410200" cy="1139825"/>
          </a:xfrm>
        </p:spPr>
        <p:txBody>
          <a:bodyPr anchorCtr="1"/>
          <a:lstStyle/>
          <a:p>
            <a:pPr eaLnBrk="1" hangingPunct="1"/>
            <a:r>
              <a:rPr lang="zh-CN" altLang="en-US" sz="4000" smtClean="0">
                <a:solidFill>
                  <a:srgbClr val="0000CC"/>
                </a:solidFill>
                <a:ea typeface="黑体" pitchFamily="2" charset="-122"/>
              </a:rPr>
              <a:t>外加电流法</a:t>
            </a:r>
          </a:p>
        </p:txBody>
      </p:sp>
      <p:sp>
        <p:nvSpPr>
          <p:cNvPr id="352259" name="Rectangle 3"/>
          <p:cNvSpPr>
            <a:spLocks noGrp="1" noChangeArrowheads="1"/>
          </p:cNvSpPr>
          <p:nvPr>
            <p:ph type="body" idx="4294967295"/>
          </p:nvPr>
        </p:nvSpPr>
        <p:spPr>
          <a:xfrm>
            <a:off x="468313" y="2708275"/>
            <a:ext cx="8229600" cy="2260600"/>
          </a:xfrm>
        </p:spPr>
        <p:txBody>
          <a:bodyPr/>
          <a:lstStyle/>
          <a:p>
            <a:pPr algn="just" eaLnBrk="1" hangingPunct="1">
              <a:buFont typeface="Wingdings" pitchFamily="2" charset="2"/>
              <a:buNone/>
              <a:defRPr/>
            </a:pPr>
            <a:r>
              <a:rPr lang="en-US" altLang="zh-CN" smtClean="0">
                <a:solidFill>
                  <a:srgbClr val="0000CC"/>
                </a:solidFill>
                <a:effectLst>
                  <a:outerShdw blurRad="38100" dist="38100" dir="2700000" algn="tl">
                    <a:srgbClr val="C0C0C0"/>
                  </a:outerShdw>
                </a:effectLst>
                <a:latin typeface="宋体" charset="-122"/>
              </a:rPr>
              <a:t>    </a:t>
            </a:r>
            <a:r>
              <a:rPr lang="zh-CN" altLang="en-US" smtClean="0">
                <a:solidFill>
                  <a:srgbClr val="0000CC"/>
                </a:solidFill>
                <a:latin typeface="宋体" charset="-122"/>
                <a:ea typeface="黑体" pitchFamily="2" charset="-122"/>
              </a:rPr>
              <a:t>将被保护金属与另一附加电极作为电解</a:t>
            </a:r>
          </a:p>
          <a:p>
            <a:pPr algn="just" eaLnBrk="1" hangingPunct="1">
              <a:buFont typeface="Wingdings" pitchFamily="2" charset="2"/>
              <a:buNone/>
              <a:defRPr/>
            </a:pPr>
            <a:r>
              <a:rPr lang="zh-CN" altLang="en-US" smtClean="0">
                <a:solidFill>
                  <a:srgbClr val="0000CC"/>
                </a:solidFill>
                <a:latin typeface="宋体" charset="-122"/>
                <a:ea typeface="黑体" pitchFamily="2" charset="-122"/>
              </a:rPr>
              <a:t>池的两个极，使被保护的金属作为阴极，在</a:t>
            </a:r>
          </a:p>
          <a:p>
            <a:pPr algn="just" eaLnBrk="1" hangingPunct="1">
              <a:buFont typeface="Wingdings" pitchFamily="2" charset="2"/>
              <a:buNone/>
              <a:defRPr/>
            </a:pPr>
            <a:r>
              <a:rPr lang="zh-CN" altLang="en-US" smtClean="0">
                <a:solidFill>
                  <a:srgbClr val="0000CC"/>
                </a:solidFill>
                <a:latin typeface="宋体" charset="-122"/>
                <a:ea typeface="黑体" pitchFamily="2" charset="-122"/>
              </a:rPr>
              <a:t>外加的直流电的作用下阴极得到保护。</a:t>
            </a:r>
            <a:endParaRPr lang="zh-CN" altLang="en-US" smtClean="0">
              <a:solidFill>
                <a:srgbClr val="0000CC"/>
              </a:solidFill>
              <a:ea typeface="黑体" pitchFamily="2" charset="-122"/>
            </a:endParaRPr>
          </a:p>
        </p:txBody>
      </p:sp>
      <p:sp>
        <p:nvSpPr>
          <p:cNvPr id="684035" name="AutoShape 4">
            <a:hlinkClick r:id="rId2" action="ppaction://hlinksldjump" highlightClick="1"/>
          </p:cNvPr>
          <p:cNvSpPr>
            <a:spLocks noChangeArrowheads="1"/>
          </p:cNvSpPr>
          <p:nvPr/>
        </p:nvSpPr>
        <p:spPr bwMode="auto">
          <a:xfrm>
            <a:off x="7451725" y="5445125"/>
            <a:ext cx="792163" cy="803275"/>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52258"/>
                                        </p:tgtEl>
                                        <p:attrNameLst>
                                          <p:attrName>style.visibility</p:attrName>
                                        </p:attrNameLst>
                                      </p:cBhvr>
                                      <p:to>
                                        <p:strVal val="visible"/>
                                      </p:to>
                                    </p:set>
                                    <p:animEffect transition="in" filter="dissolve">
                                      <p:cBhvr>
                                        <p:cTn id="7" dur="500"/>
                                        <p:tgtEl>
                                          <p:spTgt spid="3522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2259">
                                            <p:txEl>
                                              <p:pRg st="0" end="0"/>
                                            </p:txEl>
                                          </p:spTgt>
                                        </p:tgtEl>
                                        <p:attrNameLst>
                                          <p:attrName>style.visibility</p:attrName>
                                        </p:attrNameLst>
                                      </p:cBhvr>
                                      <p:to>
                                        <p:strVal val="visible"/>
                                      </p:to>
                                    </p:set>
                                    <p:animEffect transition="in" filter="dissolve">
                                      <p:cBhvr>
                                        <p:cTn id="12" dur="500"/>
                                        <p:tgtEl>
                                          <p:spTgt spid="35225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2259">
                                            <p:txEl>
                                              <p:pRg st="1" end="1"/>
                                            </p:txEl>
                                          </p:spTgt>
                                        </p:tgtEl>
                                        <p:attrNameLst>
                                          <p:attrName>style.visibility</p:attrName>
                                        </p:attrNameLst>
                                      </p:cBhvr>
                                      <p:to>
                                        <p:strVal val="visible"/>
                                      </p:to>
                                    </p:set>
                                    <p:animEffect transition="in" filter="dissolve">
                                      <p:cBhvr>
                                        <p:cTn id="17" dur="500"/>
                                        <p:tgtEl>
                                          <p:spTgt spid="35225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52259">
                                            <p:txEl>
                                              <p:pRg st="2" end="2"/>
                                            </p:txEl>
                                          </p:spTgt>
                                        </p:tgtEl>
                                        <p:attrNameLst>
                                          <p:attrName>style.visibility</p:attrName>
                                        </p:attrNameLst>
                                      </p:cBhvr>
                                      <p:to>
                                        <p:strVal val="visible"/>
                                      </p:to>
                                    </p:set>
                                    <p:animEffect transition="in" filter="dissolve">
                                      <p:cBhvr>
                                        <p:cTn id="22" dur="500"/>
                                        <p:tgtEl>
                                          <p:spTgt spid="3522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8" grpId="0"/>
      <p:bldP spid="352259" grpId="0" build="p"/>
    </p:bldLst>
  </p:timing>
</p:sld>
</file>

<file path=ppt/slides/slide1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3282" name="Rectangle 2"/>
          <p:cNvSpPr>
            <a:spLocks noGrp="1" noChangeArrowheads="1"/>
          </p:cNvSpPr>
          <p:nvPr>
            <p:ph type="title" idx="4294967295"/>
          </p:nvPr>
        </p:nvSpPr>
        <p:spPr/>
        <p:txBody>
          <a:bodyPr anchorCtr="1"/>
          <a:lstStyle/>
          <a:p>
            <a:pPr eaLnBrk="1" hangingPunct="1">
              <a:defRPr/>
            </a:pPr>
            <a:r>
              <a:rPr lang="en-US" altLang="zh-CN" smtClean="0">
                <a:solidFill>
                  <a:srgbClr val="0000CC"/>
                </a:solidFill>
                <a:effectLst>
                  <a:outerShdw blurRad="38100" dist="38100" dir="2700000" algn="tl">
                    <a:srgbClr val="C0C0C0"/>
                  </a:outerShdw>
                </a:effectLst>
              </a:rPr>
              <a:t>5.</a:t>
            </a:r>
            <a:r>
              <a:rPr lang="zh-CN" altLang="en-US" smtClean="0">
                <a:solidFill>
                  <a:srgbClr val="0000CC"/>
                </a:solidFill>
                <a:effectLst>
                  <a:outerShdw blurRad="38100" dist="38100" dir="2700000" algn="tl">
                    <a:srgbClr val="C0C0C0"/>
                  </a:outerShdw>
                </a:effectLst>
              </a:rPr>
              <a:t>腐蚀 的应用</a:t>
            </a:r>
          </a:p>
        </p:txBody>
      </p:sp>
      <p:sp>
        <p:nvSpPr>
          <p:cNvPr id="353284" name="Rectangle 4"/>
          <p:cNvSpPr>
            <a:spLocks noGrp="1" noChangeArrowheads="1"/>
          </p:cNvSpPr>
          <p:nvPr>
            <p:ph type="body" idx="4294967295"/>
          </p:nvPr>
        </p:nvSpPr>
        <p:spPr/>
        <p:txBody>
          <a:bodyPr/>
          <a:lstStyle/>
          <a:p>
            <a:pPr eaLnBrk="1" hangingPunct="1">
              <a:defRPr/>
            </a:pPr>
            <a:r>
              <a:rPr lang="en-US" altLang="zh-CN" smtClean="0">
                <a:solidFill>
                  <a:srgbClr val="0000CC"/>
                </a:solidFill>
                <a:effectLst>
                  <a:outerShdw blurRad="38100" dist="38100" dir="2700000" algn="tl">
                    <a:srgbClr val="C0C0C0"/>
                  </a:outerShdw>
                </a:effectLst>
                <a:ea typeface=""/>
              </a:rPr>
              <a:t> </a:t>
            </a:r>
          </a:p>
        </p:txBody>
      </p:sp>
      <p:grpSp>
        <p:nvGrpSpPr>
          <p:cNvPr id="685059" name="Group 8"/>
          <p:cNvGrpSpPr>
            <a:grpSpLocks/>
          </p:cNvGrpSpPr>
          <p:nvPr/>
        </p:nvGrpSpPr>
        <p:grpSpPr bwMode="auto">
          <a:xfrm>
            <a:off x="1803400" y="2668588"/>
            <a:ext cx="5537200" cy="1463675"/>
            <a:chOff x="0" y="-29"/>
            <a:chExt cx="3488" cy="922"/>
          </a:xfrm>
        </p:grpSpPr>
        <p:sp>
          <p:nvSpPr>
            <p:cNvPr id="685063" name="Rectangle 5"/>
            <p:cNvSpPr>
              <a:spLocks noChangeArrowheads="1"/>
            </p:cNvSpPr>
            <p:nvPr/>
          </p:nvSpPr>
          <p:spPr bwMode="auto">
            <a:xfrm>
              <a:off x="0" y="-29"/>
              <a:ext cx="3488" cy="231"/>
            </a:xfrm>
            <a:prstGeom prst="rect">
              <a:avLst/>
            </a:prstGeom>
            <a:noFill/>
            <a:ln w="9525">
              <a:noFill/>
              <a:miter lim="800000"/>
              <a:headEnd/>
              <a:tailEnd/>
            </a:ln>
          </p:spPr>
          <p:txBody>
            <a:bodyPr>
              <a:spAutoFit/>
            </a:bodyPr>
            <a:lstStyle/>
            <a:p>
              <a:endParaRPr lang="zh-CN" altLang="en-US">
                <a:solidFill>
                  <a:srgbClr val="0000CC"/>
                </a:solidFill>
                <a:latin typeface="Verdana" pitchFamily="34" charset="0"/>
              </a:endParaRPr>
            </a:p>
          </p:txBody>
        </p:sp>
        <p:sp>
          <p:nvSpPr>
            <p:cNvPr id="685064" name="Rectangle 6"/>
            <p:cNvSpPr>
              <a:spLocks noChangeArrowheads="1"/>
            </p:cNvSpPr>
            <p:nvPr/>
          </p:nvSpPr>
          <p:spPr bwMode="auto">
            <a:xfrm>
              <a:off x="0" y="0"/>
              <a:ext cx="3488" cy="893"/>
            </a:xfrm>
            <a:prstGeom prst="rect">
              <a:avLst/>
            </a:prstGeom>
            <a:noFill/>
            <a:ln w="9525">
              <a:noFill/>
              <a:miter lim="800000"/>
              <a:headEnd/>
              <a:tailEnd/>
            </a:ln>
          </p:spPr>
          <p:txBody>
            <a:bodyPr/>
            <a:lstStyle/>
            <a:p>
              <a:r>
                <a:rPr kumimoji="1" lang="en-US" altLang="zh-CN" sz="1000">
                  <a:solidFill>
                    <a:srgbClr val="0000CC"/>
                  </a:solidFill>
                  <a:latin typeface="Times New Roman" pitchFamily="18" charset="0"/>
                </a:rPr>
                <a:t>  </a:t>
              </a:r>
              <a:r>
                <a:rPr kumimoji="1" lang="en-US" altLang="zh-CN" sz="8700">
                  <a:solidFill>
                    <a:srgbClr val="0000CC"/>
                  </a:solidFill>
                  <a:latin typeface="Times New Roman" pitchFamily="18" charset="0"/>
                </a:rPr>
                <a:t> </a:t>
              </a:r>
              <a:r>
                <a:rPr kumimoji="1" lang="en-US" altLang="zh-CN" sz="1000">
                  <a:solidFill>
                    <a:srgbClr val="0000CC"/>
                  </a:solidFill>
                  <a:latin typeface="Times New Roman" pitchFamily="18" charset="0"/>
                </a:rPr>
                <a:t>                                                   </a:t>
              </a:r>
            </a:p>
          </p:txBody>
        </p:sp>
      </p:grpSp>
      <p:pic>
        <p:nvPicPr>
          <p:cNvPr id="685060" name="Picture 7" descr="product3"/>
          <p:cNvPicPr>
            <a:picLocks noChangeAspect="1" noChangeArrowheads="1"/>
          </p:cNvPicPr>
          <p:nvPr/>
        </p:nvPicPr>
        <p:blipFill>
          <a:blip r:embed="rId2" cstate="print"/>
          <a:srcRect/>
          <a:stretch>
            <a:fillRect/>
          </a:stretch>
        </p:blipFill>
        <p:spPr bwMode="auto">
          <a:xfrm>
            <a:off x="2362200" y="2590800"/>
            <a:ext cx="4016375" cy="3306763"/>
          </a:xfrm>
          <a:prstGeom prst="rect">
            <a:avLst/>
          </a:prstGeom>
          <a:noFill/>
          <a:ln w="9525">
            <a:noFill/>
            <a:miter lim="800000"/>
            <a:headEnd/>
            <a:tailEnd/>
          </a:ln>
        </p:spPr>
      </p:pic>
      <p:sp>
        <p:nvSpPr>
          <p:cNvPr id="685061" name="AutoShape 9">
            <a:hlinkClick r:id="rId3" action="ppaction://hlinksldjump" highlightClick="1"/>
          </p:cNvPr>
          <p:cNvSpPr>
            <a:spLocks noChangeArrowheads="1"/>
          </p:cNvSpPr>
          <p:nvPr/>
        </p:nvSpPr>
        <p:spPr bwMode="auto">
          <a:xfrm>
            <a:off x="7467600" y="5638800"/>
            <a:ext cx="685800" cy="838200"/>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53282"/>
                                        </p:tgtEl>
                                        <p:attrNameLst>
                                          <p:attrName>style.visibility</p:attrName>
                                        </p:attrNameLst>
                                      </p:cBhvr>
                                      <p:to>
                                        <p:strVal val="visible"/>
                                      </p:to>
                                    </p:set>
                                    <p:animEffect transition="in" filter="dissolve">
                                      <p:cBhvr>
                                        <p:cTn id="7" dur="500"/>
                                        <p:tgtEl>
                                          <p:spTgt spid="35328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3284">
                                            <p:txEl>
                                              <p:pRg st="0" end="0"/>
                                            </p:txEl>
                                          </p:spTgt>
                                        </p:tgtEl>
                                        <p:attrNameLst>
                                          <p:attrName>style.visibility</p:attrName>
                                        </p:attrNameLst>
                                      </p:cBhvr>
                                      <p:to>
                                        <p:strVal val="visible"/>
                                      </p:to>
                                    </p:set>
                                    <p:animEffect transition="in" filter="dissolve">
                                      <p:cBhvr>
                                        <p:cTn id="12" dur="500"/>
                                        <p:tgtEl>
                                          <p:spTgt spid="3532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2" grpId="0"/>
      <p:bldP spid="353284" grpId="0" build="p"/>
    </p:bldLst>
  </p:timing>
</p:sld>
</file>

<file path=ppt/slides/slide1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081" name="Rectangle 2"/>
          <p:cNvSpPr>
            <a:spLocks noChangeArrowheads="1"/>
          </p:cNvSpPr>
          <p:nvPr/>
        </p:nvSpPr>
        <p:spPr bwMode="auto">
          <a:xfrm>
            <a:off x="827584" y="1412776"/>
            <a:ext cx="7920880" cy="1938992"/>
          </a:xfrm>
          <a:prstGeom prst="rect">
            <a:avLst/>
          </a:prstGeom>
          <a:noFill/>
          <a:ln w="9525">
            <a:noFill/>
            <a:miter lim="800000"/>
            <a:headEnd/>
            <a:tailEnd/>
          </a:ln>
        </p:spPr>
        <p:txBody>
          <a:bodyPr wrap="square">
            <a:spAutoFit/>
          </a:bodyPr>
          <a:lstStyle/>
          <a:p>
            <a:r>
              <a:rPr kumimoji="1" lang="zh-CN" altLang="en-US" sz="4400" b="1" dirty="0">
                <a:solidFill>
                  <a:srgbClr val="D60093"/>
                </a:solidFill>
                <a:latin typeface="Times New Roman" pitchFamily="18" charset="0"/>
                <a:ea typeface="楷体_GB2312" pitchFamily="49" charset="-122"/>
              </a:rPr>
              <a:t>作业 </a:t>
            </a:r>
            <a:r>
              <a:rPr kumimoji="1" lang="en-US" altLang="zh-CN" sz="4400" b="1" dirty="0" smtClean="0">
                <a:solidFill>
                  <a:srgbClr val="D60093"/>
                </a:solidFill>
                <a:latin typeface="Times New Roman" pitchFamily="18" charset="0"/>
                <a:ea typeface="楷体_GB2312" pitchFamily="49" charset="-122"/>
              </a:rPr>
              <a:t>P</a:t>
            </a:r>
            <a:r>
              <a:rPr kumimoji="1" lang="en-US" altLang="zh-CN" sz="4400" b="1" baseline="-25000" dirty="0" smtClean="0">
                <a:solidFill>
                  <a:srgbClr val="D60093"/>
                </a:solidFill>
                <a:latin typeface="Times New Roman" pitchFamily="18" charset="0"/>
                <a:ea typeface="楷体_GB2312" pitchFamily="49" charset="-122"/>
              </a:rPr>
              <a:t>220-221</a:t>
            </a:r>
            <a:endParaRPr kumimoji="1" lang="en-US" altLang="zh-CN" sz="4400" b="1" baseline="-25000" dirty="0">
              <a:solidFill>
                <a:srgbClr val="D60093"/>
              </a:solidFill>
              <a:latin typeface="Times New Roman" pitchFamily="18" charset="0"/>
              <a:ea typeface="楷体_GB2312" pitchFamily="49" charset="-122"/>
            </a:endParaRPr>
          </a:p>
          <a:p>
            <a:endParaRPr kumimoji="1" lang="en-US" altLang="zh-CN" sz="4400" b="1" dirty="0">
              <a:solidFill>
                <a:srgbClr val="D60093"/>
              </a:solidFill>
              <a:latin typeface="Times New Roman" pitchFamily="18" charset="0"/>
              <a:ea typeface="楷体_GB2312" pitchFamily="49" charset="-122"/>
            </a:endParaRPr>
          </a:p>
          <a:p>
            <a:r>
              <a:rPr kumimoji="1" lang="en-US" altLang="zh-CN" sz="3200" b="1" dirty="0">
                <a:solidFill>
                  <a:srgbClr val="0000CC"/>
                </a:solidFill>
                <a:latin typeface="Times New Roman" pitchFamily="18" charset="0"/>
                <a:ea typeface="楷体_GB2312" pitchFamily="49" charset="-122"/>
              </a:rPr>
              <a:t>1</a:t>
            </a:r>
            <a:r>
              <a:rPr kumimoji="1" lang="en-US" altLang="zh-CN" sz="3200" b="1" dirty="0" smtClean="0">
                <a:solidFill>
                  <a:srgbClr val="0000CC"/>
                </a:solidFill>
                <a:latin typeface="Times New Roman" pitchFamily="18" charset="0"/>
                <a:ea typeface="楷体_GB2312" pitchFamily="49" charset="-122"/>
              </a:rPr>
              <a:t>.(3/4/5) </a:t>
            </a:r>
            <a:r>
              <a:rPr kumimoji="1" lang="zh-CN" altLang="en-US" sz="3200" b="1" dirty="0" smtClean="0">
                <a:solidFill>
                  <a:srgbClr val="0000CC"/>
                </a:solidFill>
                <a:latin typeface="Times New Roman" pitchFamily="18" charset="0"/>
                <a:ea typeface="楷体_GB2312" pitchFamily="49" charset="-122"/>
              </a:rPr>
              <a:t> </a:t>
            </a:r>
            <a:r>
              <a:rPr kumimoji="1" lang="en-US" altLang="zh-CN" sz="3200" b="1" dirty="0" smtClean="0">
                <a:solidFill>
                  <a:srgbClr val="0000CC"/>
                </a:solidFill>
                <a:latin typeface="Times New Roman" pitchFamily="18" charset="0"/>
                <a:ea typeface="楷体_GB2312" pitchFamily="49" charset="-122"/>
              </a:rPr>
              <a:t>4.  7.  8.  10.  11.  13.  14.  15.  17.</a:t>
            </a:r>
            <a:endParaRPr kumimoji="1" lang="en-US" altLang="zh-CN" sz="3200" b="1" dirty="0">
              <a:solidFill>
                <a:srgbClr val="0000CC"/>
              </a:solidFill>
              <a:latin typeface="Times New Roman" pitchFamily="18" charset="0"/>
              <a:ea typeface="楷体_GB2312" pitchFamily="49" charset="-122"/>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8912" r="6810" b="13105"/>
          <a:stretch/>
        </p:blipFill>
        <p:spPr>
          <a:xfrm>
            <a:off x="1345531" y="2348880"/>
            <a:ext cx="6696744" cy="4320480"/>
          </a:xfrm>
          <a:prstGeom prst="rect">
            <a:avLst/>
          </a:prstGeom>
        </p:spPr>
      </p:pic>
      <p:sp>
        <p:nvSpPr>
          <p:cNvPr id="2074628" name="Line 4"/>
          <p:cNvSpPr>
            <a:spLocks noChangeShapeType="1"/>
          </p:cNvSpPr>
          <p:nvPr/>
        </p:nvSpPr>
        <p:spPr bwMode="auto">
          <a:xfrm>
            <a:off x="685800" y="1143000"/>
            <a:ext cx="7772400" cy="0"/>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74629" name="Rectangle 5"/>
          <p:cNvSpPr>
            <a:spLocks noChangeArrowheads="1"/>
          </p:cNvSpPr>
          <p:nvPr/>
        </p:nvSpPr>
        <p:spPr bwMode="auto">
          <a:xfrm>
            <a:off x="685800" y="609600"/>
            <a:ext cx="770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b="1" dirty="0">
                <a:solidFill>
                  <a:srgbClr val="3333CC"/>
                </a:solidFill>
              </a:rPr>
              <a:t>  </a:t>
            </a:r>
            <a:r>
              <a:rPr kumimoji="0" lang="zh-CN" altLang="en-US" b="1" dirty="0">
                <a:solidFill>
                  <a:srgbClr val="3333CC"/>
                </a:solidFill>
              </a:rPr>
              <a:t>电化学</a:t>
            </a:r>
            <a:r>
              <a:rPr kumimoji="0" lang="zh-CN" altLang="en-US" b="1" dirty="0" smtClean="0">
                <a:solidFill>
                  <a:srgbClr val="3333CC"/>
                </a:solidFill>
              </a:rPr>
              <a:t>简介</a:t>
            </a:r>
            <a:endParaRPr lang="zh-CN" altLang="en-US" b="1" dirty="0">
              <a:solidFill>
                <a:schemeClr val="bg2"/>
              </a:solidFill>
              <a:latin typeface="黑体" panose="02010609060101010101" pitchFamily="49" charset="-122"/>
              <a:ea typeface="黑体" panose="02010609060101010101" pitchFamily="49" charset="-122"/>
            </a:endParaRPr>
          </a:p>
        </p:txBody>
      </p:sp>
      <p:sp>
        <p:nvSpPr>
          <p:cNvPr id="2074630" name="Rectangle 6"/>
          <p:cNvSpPr>
            <a:spLocks noChangeArrowheads="1"/>
          </p:cNvSpPr>
          <p:nvPr/>
        </p:nvSpPr>
        <p:spPr bwMode="auto">
          <a:xfrm>
            <a:off x="1044575" y="1268413"/>
            <a:ext cx="919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r>
              <a:rPr kumimoji="0" lang="zh-CN" altLang="en-US" b="1" dirty="0">
                <a:solidFill>
                  <a:srgbClr val="0000CC"/>
                </a:solidFill>
              </a:rPr>
              <a:t>电化学</a:t>
            </a:r>
          </a:p>
        </p:txBody>
      </p:sp>
      <p:sp>
        <p:nvSpPr>
          <p:cNvPr id="2074631" name="Rectangle 7"/>
          <p:cNvSpPr>
            <a:spLocks noChangeArrowheads="1"/>
          </p:cNvSpPr>
          <p:nvPr/>
        </p:nvSpPr>
        <p:spPr bwMode="auto">
          <a:xfrm>
            <a:off x="1979613" y="1268413"/>
            <a:ext cx="5699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zh-CN" altLang="en-US" b="1">
                <a:solidFill>
                  <a:srgbClr val="0000CC"/>
                </a:solidFill>
              </a:rPr>
              <a:t>：研究</a:t>
            </a:r>
            <a:r>
              <a:rPr kumimoji="0" lang="zh-CN" altLang="en-US" b="1">
                <a:solidFill>
                  <a:srgbClr val="D60093"/>
                </a:solidFill>
              </a:rPr>
              <a:t>化学能</a:t>
            </a:r>
            <a:r>
              <a:rPr kumimoji="0" lang="zh-CN" altLang="en-US" b="1">
                <a:solidFill>
                  <a:srgbClr val="0000CC"/>
                </a:solidFill>
              </a:rPr>
              <a:t>和</a:t>
            </a:r>
            <a:r>
              <a:rPr kumimoji="0" lang="zh-CN" altLang="en-US" b="1">
                <a:solidFill>
                  <a:srgbClr val="D60093"/>
                </a:solidFill>
              </a:rPr>
              <a:t>电能</a:t>
            </a:r>
            <a:r>
              <a:rPr kumimoji="0" lang="zh-CN" altLang="en-US" b="1">
                <a:solidFill>
                  <a:srgbClr val="0000CC"/>
                </a:solidFill>
              </a:rPr>
              <a:t>相互转化的一门科学</a:t>
            </a:r>
          </a:p>
        </p:txBody>
      </p:sp>
      <p:graphicFrame>
        <p:nvGraphicFramePr>
          <p:cNvPr id="2074648" name="Object 24"/>
          <p:cNvGraphicFramePr>
            <a:graphicFrameLocks noGrp="1" noChangeAspect="1"/>
          </p:cNvGraphicFramePr>
          <p:nvPr>
            <p:ph sz="quarter" idx="1"/>
            <p:extLst>
              <p:ext uri="{D42A27DB-BD31-4B8C-83A1-F6EECF244321}">
                <p14:modId xmlns:p14="http://schemas.microsoft.com/office/powerpoint/2010/main" val="202639317"/>
              </p:ext>
            </p:extLst>
          </p:nvPr>
        </p:nvGraphicFramePr>
        <p:xfrm>
          <a:off x="1547813" y="2132856"/>
          <a:ext cx="2678112" cy="388938"/>
        </p:xfrm>
        <a:graphic>
          <a:graphicData uri="http://schemas.openxmlformats.org/presentationml/2006/ole">
            <mc:AlternateContent xmlns:mc="http://schemas.openxmlformats.org/markup-compatibility/2006">
              <mc:Choice xmlns:v="urn:schemas-microsoft-com:vml" Requires="v">
                <p:oleObj spid="_x0000_s676914" name="Equation" r:id="rId4" imgW="1485720" imgH="215640" progId="Equation.DSMT4">
                  <p:embed/>
                </p:oleObj>
              </mc:Choice>
              <mc:Fallback>
                <p:oleObj name="Equation" r:id="rId4" imgW="1485720" imgH="215640" progId="Equation.DSMT4">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2132856"/>
                        <a:ext cx="2678112"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74649" name="Object 25"/>
          <p:cNvGraphicFramePr>
            <a:graphicFrameLocks noGrp="1" noChangeAspect="1"/>
          </p:cNvGraphicFramePr>
          <p:nvPr>
            <p:ph sz="quarter" idx="2"/>
            <p:extLst>
              <p:ext uri="{D42A27DB-BD31-4B8C-83A1-F6EECF244321}">
                <p14:modId xmlns:p14="http://schemas.microsoft.com/office/powerpoint/2010/main" val="3763367134"/>
              </p:ext>
            </p:extLst>
          </p:nvPr>
        </p:nvGraphicFramePr>
        <p:xfrm>
          <a:off x="5364163" y="2132856"/>
          <a:ext cx="2678112" cy="388938"/>
        </p:xfrm>
        <a:graphic>
          <a:graphicData uri="http://schemas.openxmlformats.org/presentationml/2006/ole">
            <mc:AlternateContent xmlns:mc="http://schemas.openxmlformats.org/markup-compatibility/2006">
              <mc:Choice xmlns:v="urn:schemas-microsoft-com:vml" Requires="v">
                <p:oleObj spid="_x0000_s676915" name="Equation" r:id="rId6" imgW="1485720" imgH="215640" progId="Equation.DSMT4">
                  <p:embed/>
                </p:oleObj>
              </mc:Choice>
              <mc:Fallback>
                <p:oleObj name="Equation" r:id="rId6" imgW="1485720" imgH="2156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163" y="2132856"/>
                        <a:ext cx="2678112"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74673" name="Object 49"/>
          <p:cNvGraphicFramePr>
            <a:graphicFrameLocks noChangeAspect="1"/>
          </p:cNvGraphicFramePr>
          <p:nvPr>
            <p:extLst>
              <p:ext uri="{D42A27DB-BD31-4B8C-83A1-F6EECF244321}">
                <p14:modId xmlns:p14="http://schemas.microsoft.com/office/powerpoint/2010/main" val="2162236859"/>
              </p:ext>
            </p:extLst>
          </p:nvPr>
        </p:nvGraphicFramePr>
        <p:xfrm>
          <a:off x="2987675" y="1628800"/>
          <a:ext cx="3130550" cy="457200"/>
        </p:xfrm>
        <a:graphic>
          <a:graphicData uri="http://schemas.openxmlformats.org/presentationml/2006/ole">
            <mc:AlternateContent xmlns:mc="http://schemas.openxmlformats.org/markup-compatibility/2006">
              <mc:Choice xmlns:v="urn:schemas-microsoft-com:vml" Requires="v">
                <p:oleObj spid="_x0000_s676916" name="Equation" r:id="rId8" imgW="1739880" imgH="253800" progId="Equation.DSMT4">
                  <p:embed/>
                </p:oleObj>
              </mc:Choice>
              <mc:Fallback>
                <p:oleObj name="Equation" r:id="rId8" imgW="1739880" imgH="2538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1628800"/>
                        <a:ext cx="313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89635555"/>
      </p:ext>
    </p:extLst>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74630"/>
                                        </p:tgtEl>
                                        <p:attrNameLst>
                                          <p:attrName>style.visibility</p:attrName>
                                        </p:attrNameLst>
                                      </p:cBhvr>
                                      <p:to>
                                        <p:strVal val="visible"/>
                                      </p:to>
                                    </p:set>
                                    <p:animEffect transition="in" filter="blinds(horizontal)">
                                      <p:cBhvr>
                                        <p:cTn id="7" dur="500"/>
                                        <p:tgtEl>
                                          <p:spTgt spid="20746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74631"/>
                                        </p:tgtEl>
                                        <p:attrNameLst>
                                          <p:attrName>style.visibility</p:attrName>
                                        </p:attrNameLst>
                                      </p:cBhvr>
                                      <p:to>
                                        <p:strVal val="visible"/>
                                      </p:to>
                                    </p:set>
                                    <p:animEffect transition="in" filter="blinds(horizontal)">
                                      <p:cBhvr>
                                        <p:cTn id="12" dur="500"/>
                                        <p:tgtEl>
                                          <p:spTgt spid="20746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074673"/>
                                        </p:tgtEl>
                                        <p:attrNameLst>
                                          <p:attrName>style.visibility</p:attrName>
                                        </p:attrNameLst>
                                      </p:cBhvr>
                                      <p:to>
                                        <p:strVal val="visible"/>
                                      </p:to>
                                    </p:set>
                                    <p:animEffect transition="in" filter="blinds(horizontal)">
                                      <p:cBhvr>
                                        <p:cTn id="17" dur="500"/>
                                        <p:tgtEl>
                                          <p:spTgt spid="20746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074648"/>
                                        </p:tgtEl>
                                        <p:attrNameLst>
                                          <p:attrName>style.visibility</p:attrName>
                                        </p:attrNameLst>
                                      </p:cBhvr>
                                      <p:to>
                                        <p:strVal val="visible"/>
                                      </p:to>
                                    </p:set>
                                    <p:animEffect transition="in" filter="blinds(horizontal)">
                                      <p:cBhvr>
                                        <p:cTn id="22" dur="500"/>
                                        <p:tgtEl>
                                          <p:spTgt spid="20746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074649"/>
                                        </p:tgtEl>
                                        <p:attrNameLst>
                                          <p:attrName>style.visibility</p:attrName>
                                        </p:attrNameLst>
                                      </p:cBhvr>
                                      <p:to>
                                        <p:strVal val="visible"/>
                                      </p:to>
                                    </p:set>
                                    <p:animEffect transition="in" filter="blinds(horizontal)">
                                      <p:cBhvr>
                                        <p:cTn id="27" dur="500"/>
                                        <p:tgtEl>
                                          <p:spTgt spid="2074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4630" grpId="0"/>
      <p:bldP spid="2074631" grpId="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0341" name="Rectangle 5"/>
          <p:cNvSpPr>
            <a:spLocks noGrp="1" noChangeArrowheads="1"/>
          </p:cNvSpPr>
          <p:nvPr>
            <p:ph type="title" idx="4294967295"/>
          </p:nvPr>
        </p:nvSpPr>
        <p:spPr>
          <a:xfrm>
            <a:off x="179388" y="1052513"/>
            <a:ext cx="4679950" cy="762000"/>
          </a:xfrm>
        </p:spPr>
        <p:txBody>
          <a:bodyPr anchorCtr="1"/>
          <a:lstStyle/>
          <a:p>
            <a:pPr eaLnBrk="1" hangingPunct="1">
              <a:defRPr/>
            </a:pPr>
            <a:r>
              <a:rPr lang="en-US" altLang="zh-CN" sz="3600" dirty="0" smtClean="0">
                <a:solidFill>
                  <a:srgbClr val="0000CC"/>
                </a:solidFill>
                <a:effectLst>
                  <a:outerShdw blurRad="38100" dist="38100" dir="2700000" algn="tl">
                    <a:srgbClr val="C0C0C0"/>
                  </a:outerShdw>
                </a:effectLst>
                <a:latin typeface="黑体" pitchFamily="2" charset="-122"/>
                <a:ea typeface="黑体" pitchFamily="2" charset="-122"/>
              </a:rPr>
              <a:t>1</a:t>
            </a:r>
            <a:r>
              <a:rPr lang="zh-CN" altLang="en-US" sz="3600" dirty="0" smtClean="0">
                <a:solidFill>
                  <a:srgbClr val="0000CC"/>
                </a:solidFill>
                <a:effectLst>
                  <a:outerShdw blurRad="38100" dist="38100" dir="2700000" algn="tl">
                    <a:srgbClr val="C0C0C0"/>
                  </a:outerShdw>
                </a:effectLst>
                <a:latin typeface="黑体" pitchFamily="2" charset="-122"/>
                <a:ea typeface="黑体" pitchFamily="2" charset="-122"/>
              </a:rPr>
              <a:t>．原电池及其构成</a:t>
            </a:r>
          </a:p>
        </p:txBody>
      </p:sp>
      <p:sp>
        <p:nvSpPr>
          <p:cNvPr id="270343" name="Rectangle 7"/>
          <p:cNvSpPr>
            <a:spLocks noChangeArrowheads="1"/>
          </p:cNvSpPr>
          <p:nvPr/>
        </p:nvSpPr>
        <p:spPr bwMode="auto">
          <a:xfrm>
            <a:off x="677863" y="2133600"/>
            <a:ext cx="7639050" cy="954107"/>
          </a:xfrm>
          <a:prstGeom prst="rect">
            <a:avLst/>
          </a:prstGeom>
          <a:noFill/>
          <a:ln w="9525">
            <a:noFill/>
            <a:miter lim="800000"/>
            <a:headEnd/>
            <a:tailEnd/>
          </a:ln>
        </p:spPr>
        <p:txBody>
          <a:bodyPr>
            <a:spAutoFit/>
          </a:bodyPr>
          <a:lstStyle/>
          <a:p>
            <a:r>
              <a:rPr kumimoji="1" lang="en-US" altLang="zh-CN" sz="2800" b="1" dirty="0">
                <a:latin typeface="+mn-ea"/>
                <a:ea typeface="+mn-ea"/>
              </a:rPr>
              <a:t>    </a:t>
            </a:r>
            <a:r>
              <a:rPr kumimoji="1" lang="zh-CN" altLang="en-US" sz="2800" b="1" dirty="0" smtClean="0">
                <a:solidFill>
                  <a:srgbClr val="0000CC"/>
                </a:solidFill>
                <a:latin typeface="+mn-ea"/>
                <a:ea typeface="+mn-ea"/>
              </a:rPr>
              <a:t>原电池</a:t>
            </a:r>
            <a:r>
              <a:rPr kumimoji="1" lang="zh-CN" altLang="en-US" sz="2800" b="1" dirty="0">
                <a:solidFill>
                  <a:srgbClr val="0000CC"/>
                </a:solidFill>
                <a:latin typeface="+mn-ea"/>
                <a:ea typeface="+mn-ea"/>
              </a:rPr>
              <a:t>是将</a:t>
            </a:r>
            <a:r>
              <a:rPr kumimoji="1" lang="zh-CN" altLang="en-US" sz="2800" b="1" dirty="0">
                <a:solidFill>
                  <a:srgbClr val="D60093"/>
                </a:solidFill>
                <a:latin typeface="+mn-ea"/>
                <a:ea typeface="+mn-ea"/>
              </a:rPr>
              <a:t>氧化还原反应</a:t>
            </a:r>
            <a:r>
              <a:rPr kumimoji="1" lang="zh-CN" altLang="en-US" sz="2800" b="1" dirty="0">
                <a:solidFill>
                  <a:srgbClr val="0000CC"/>
                </a:solidFill>
                <a:latin typeface="+mn-ea"/>
                <a:ea typeface="+mn-ea"/>
              </a:rPr>
              <a:t>产生的</a:t>
            </a:r>
            <a:r>
              <a:rPr kumimoji="1" lang="zh-CN" altLang="en-US" sz="2800" b="1" dirty="0">
                <a:solidFill>
                  <a:srgbClr val="D60093"/>
                </a:solidFill>
                <a:latin typeface="+mn-ea"/>
                <a:ea typeface="+mn-ea"/>
              </a:rPr>
              <a:t>热能</a:t>
            </a:r>
            <a:r>
              <a:rPr kumimoji="1" lang="zh-CN" altLang="en-US" sz="2800" b="1" dirty="0">
                <a:solidFill>
                  <a:srgbClr val="0000CC"/>
                </a:solidFill>
                <a:latin typeface="+mn-ea"/>
                <a:ea typeface="+mn-ea"/>
              </a:rPr>
              <a:t>转换成</a:t>
            </a:r>
            <a:r>
              <a:rPr kumimoji="1" lang="zh-CN" altLang="en-US" sz="2800" b="1" dirty="0">
                <a:solidFill>
                  <a:srgbClr val="D60093"/>
                </a:solidFill>
                <a:latin typeface="+mn-ea"/>
                <a:ea typeface="+mn-ea"/>
              </a:rPr>
              <a:t>电能</a:t>
            </a:r>
            <a:r>
              <a:rPr kumimoji="1" lang="zh-CN" altLang="en-US" sz="2800" b="1" dirty="0">
                <a:solidFill>
                  <a:srgbClr val="0000CC"/>
                </a:solidFill>
                <a:latin typeface="+mn-ea"/>
                <a:ea typeface="+mn-ea"/>
              </a:rPr>
              <a:t>的装置。</a:t>
            </a:r>
          </a:p>
        </p:txBody>
      </p:sp>
      <p:sp>
        <p:nvSpPr>
          <p:cNvPr id="270345" name="Text Box 9"/>
          <p:cNvSpPr txBox="1">
            <a:spLocks noChangeArrowheads="1"/>
          </p:cNvSpPr>
          <p:nvPr/>
        </p:nvSpPr>
        <p:spPr bwMode="auto">
          <a:xfrm>
            <a:off x="755650" y="3644900"/>
            <a:ext cx="7488238" cy="1384995"/>
          </a:xfrm>
          <a:prstGeom prst="rect">
            <a:avLst/>
          </a:prstGeom>
          <a:noFill/>
          <a:ln w="9525">
            <a:noFill/>
            <a:miter lim="800000"/>
            <a:headEnd/>
            <a:tailEnd/>
          </a:ln>
        </p:spPr>
        <p:txBody>
          <a:bodyPr>
            <a:spAutoFit/>
          </a:bodyPr>
          <a:lstStyle/>
          <a:p>
            <a:r>
              <a:rPr kumimoji="1" lang="en-US" altLang="zh-CN" sz="2800" b="1" dirty="0">
                <a:latin typeface="+mn-ea"/>
                <a:ea typeface="+mn-ea"/>
              </a:rPr>
              <a:t>   </a:t>
            </a:r>
            <a:r>
              <a:rPr kumimoji="1" lang="en-US" altLang="zh-CN" sz="2800" b="1" dirty="0" smtClean="0">
                <a:latin typeface="+mn-ea"/>
                <a:ea typeface="+mn-ea"/>
              </a:rPr>
              <a:t> </a:t>
            </a:r>
            <a:r>
              <a:rPr kumimoji="1" lang="zh-CN" altLang="en-US" sz="2800" b="1" dirty="0" smtClean="0">
                <a:solidFill>
                  <a:srgbClr val="0000CC"/>
                </a:solidFill>
                <a:latin typeface="+mn-ea"/>
                <a:ea typeface="+mn-ea"/>
              </a:rPr>
              <a:t>也就是</a:t>
            </a:r>
            <a:r>
              <a:rPr kumimoji="1" lang="zh-CN" altLang="en-US" sz="2800" b="1" dirty="0">
                <a:solidFill>
                  <a:srgbClr val="0000CC"/>
                </a:solidFill>
                <a:latin typeface="+mn-ea"/>
                <a:ea typeface="+mn-ea"/>
              </a:rPr>
              <a:t>将氧化还原反应的半反应</a:t>
            </a:r>
            <a:r>
              <a:rPr kumimoji="1" lang="zh-CN" altLang="en-US" sz="2800" b="1" dirty="0">
                <a:solidFill>
                  <a:srgbClr val="FF6600"/>
                </a:solidFill>
                <a:latin typeface="+mn-ea"/>
                <a:ea typeface="+mn-ea"/>
              </a:rPr>
              <a:t>分别</a:t>
            </a:r>
            <a:r>
              <a:rPr kumimoji="1" lang="zh-CN" altLang="en-US" sz="2800" b="1" dirty="0">
                <a:solidFill>
                  <a:srgbClr val="0000CC"/>
                </a:solidFill>
                <a:latin typeface="+mn-ea"/>
                <a:ea typeface="+mn-ea"/>
              </a:rPr>
              <a:t>在两个电极上分别完成</a:t>
            </a:r>
            <a:r>
              <a:rPr kumimoji="1" lang="en-US" altLang="zh-CN" sz="2800" b="1" dirty="0">
                <a:solidFill>
                  <a:srgbClr val="0000CC"/>
                </a:solidFill>
                <a:latin typeface="+mn-ea"/>
                <a:ea typeface="+mn-ea"/>
              </a:rPr>
              <a:t>,</a:t>
            </a:r>
            <a:r>
              <a:rPr kumimoji="1" lang="zh-CN" altLang="en-US" sz="2800" b="1" dirty="0">
                <a:solidFill>
                  <a:srgbClr val="0000CC"/>
                </a:solidFill>
                <a:latin typeface="+mn-ea"/>
                <a:ea typeface="+mn-ea"/>
              </a:rPr>
              <a:t>将</a:t>
            </a:r>
            <a:r>
              <a:rPr kumimoji="1" lang="zh-CN" altLang="en-US" sz="2800" b="1" dirty="0">
                <a:solidFill>
                  <a:srgbClr val="D60093"/>
                </a:solidFill>
                <a:latin typeface="+mn-ea"/>
                <a:ea typeface="+mn-ea"/>
              </a:rPr>
              <a:t>化学能</a:t>
            </a:r>
            <a:r>
              <a:rPr kumimoji="1" lang="zh-CN" altLang="en-US" sz="2800" b="1" dirty="0">
                <a:solidFill>
                  <a:srgbClr val="0000CC"/>
                </a:solidFill>
                <a:latin typeface="+mn-ea"/>
                <a:ea typeface="+mn-ea"/>
              </a:rPr>
              <a:t>直接转换成</a:t>
            </a:r>
            <a:r>
              <a:rPr kumimoji="1" lang="zh-CN" altLang="en-US" sz="2800" b="1" dirty="0">
                <a:solidFill>
                  <a:srgbClr val="D60093"/>
                </a:solidFill>
                <a:latin typeface="+mn-ea"/>
                <a:ea typeface="+mn-ea"/>
              </a:rPr>
              <a:t>电能</a:t>
            </a:r>
            <a:r>
              <a:rPr kumimoji="1" lang="zh-CN" altLang="en-US" sz="2800" b="1" dirty="0">
                <a:solidFill>
                  <a:srgbClr val="0000CC"/>
                </a:solidFill>
                <a:latin typeface="+mn-ea"/>
                <a:ea typeface="+mn-ea"/>
              </a:rPr>
              <a:t>的装置。</a:t>
            </a:r>
            <a:endParaRPr lang="zh-CN" altLang="en-US" sz="2800" b="1" dirty="0">
              <a:solidFill>
                <a:srgbClr val="0000CC"/>
              </a:solidFill>
              <a:latin typeface="+mn-ea"/>
              <a:ea typeface="+mn-ea"/>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70341"/>
                                        </p:tgtEl>
                                        <p:attrNameLst>
                                          <p:attrName>style.visibility</p:attrName>
                                        </p:attrNameLst>
                                      </p:cBhvr>
                                      <p:to>
                                        <p:strVal val="visible"/>
                                      </p:to>
                                    </p:set>
                                    <p:animEffect transition="in" filter="dissolve">
                                      <p:cBhvr>
                                        <p:cTn id="7" dur="500"/>
                                        <p:tgtEl>
                                          <p:spTgt spid="2703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7034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703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1" grpId="0"/>
      <p:bldP spid="270343" grpId="0"/>
      <p:bldP spid="270345"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1298" name="Rectangle 2"/>
          <p:cNvSpPr>
            <a:spLocks noGrp="1" noChangeArrowheads="1"/>
          </p:cNvSpPr>
          <p:nvPr>
            <p:ph type="title" idx="4294967295"/>
          </p:nvPr>
        </p:nvSpPr>
        <p:spPr>
          <a:xfrm>
            <a:off x="179512" y="620043"/>
            <a:ext cx="3241675" cy="720725"/>
          </a:xfrm>
          <a:solidFill>
            <a:schemeClr val="bg1"/>
          </a:solidFill>
        </p:spPr>
        <p:txBody>
          <a:bodyPr anchorCtr="1"/>
          <a:lstStyle/>
          <a:p>
            <a:pPr eaLnBrk="1" hangingPunct="1"/>
            <a:r>
              <a:rPr lang="zh-CN" altLang="en-US" sz="3200" b="1" dirty="0" smtClean="0">
                <a:solidFill>
                  <a:srgbClr val="0000CC"/>
                </a:solidFill>
                <a:ea typeface="黑体" pitchFamily="2" charset="-122"/>
              </a:rPr>
              <a:t>原电池的构成</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13" name="Rectangle 8"/>
          <p:cNvSpPr>
            <a:spLocks noChangeArrowheads="1"/>
          </p:cNvSpPr>
          <p:nvPr/>
        </p:nvSpPr>
        <p:spPr bwMode="auto">
          <a:xfrm>
            <a:off x="1115616" y="2034629"/>
            <a:ext cx="3455987" cy="3342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20000"/>
              </a:spcBef>
            </a:pPr>
            <a:r>
              <a:rPr lang="en-US" altLang="zh-CN" sz="2200" dirty="0">
                <a:sym typeface="cajcd fnta1" pitchFamily="18" charset="2"/>
              </a:rPr>
              <a:t> </a:t>
            </a:r>
            <a:r>
              <a:rPr lang="zh-CN" altLang="en-US" sz="2200" b="1" dirty="0">
                <a:solidFill>
                  <a:srgbClr val="FF0000"/>
                </a:solidFill>
                <a:sym typeface="cajcd fnta1" pitchFamily="18" charset="2"/>
              </a:rPr>
              <a:t>正极</a:t>
            </a:r>
            <a:r>
              <a:rPr lang="en-US" altLang="zh-CN" sz="2200" b="1" dirty="0">
                <a:solidFill>
                  <a:srgbClr val="000099"/>
                </a:solidFill>
                <a:sym typeface="cajcd fnta1" pitchFamily="18" charset="2"/>
              </a:rPr>
              <a:t>: </a:t>
            </a:r>
            <a:r>
              <a:rPr lang="zh-CN" altLang="en-US" sz="2200" b="1" dirty="0">
                <a:solidFill>
                  <a:srgbClr val="000099"/>
                </a:solidFill>
                <a:sym typeface="cajcd fnta1" pitchFamily="18" charset="2"/>
              </a:rPr>
              <a:t>铜电极</a:t>
            </a:r>
            <a:r>
              <a:rPr lang="en-US" altLang="zh-CN" sz="2200" b="1" dirty="0">
                <a:solidFill>
                  <a:srgbClr val="000099"/>
                </a:solidFill>
                <a:sym typeface="cajcd fnta1" pitchFamily="18" charset="2"/>
              </a:rPr>
              <a:t>; </a:t>
            </a:r>
          </a:p>
          <a:p>
            <a:pPr>
              <a:lnSpc>
                <a:spcPct val="120000"/>
              </a:lnSpc>
              <a:spcBef>
                <a:spcPct val="20000"/>
              </a:spcBef>
            </a:pPr>
            <a:endParaRPr lang="en-US" altLang="zh-CN" sz="2200" b="1" dirty="0">
              <a:solidFill>
                <a:schemeClr val="accent2"/>
              </a:solidFill>
              <a:sym typeface="cajcd fnta1" pitchFamily="18" charset="2"/>
            </a:endParaRPr>
          </a:p>
          <a:p>
            <a:pPr>
              <a:lnSpc>
                <a:spcPct val="120000"/>
              </a:lnSpc>
              <a:spcBef>
                <a:spcPct val="20000"/>
              </a:spcBef>
            </a:pPr>
            <a:r>
              <a:rPr lang="en-US" altLang="zh-CN" sz="2200" b="1" dirty="0">
                <a:solidFill>
                  <a:schemeClr val="accent2"/>
                </a:solidFill>
                <a:sym typeface="cajcd fnta1" pitchFamily="18" charset="2"/>
              </a:rPr>
              <a:t> </a:t>
            </a:r>
            <a:r>
              <a:rPr lang="zh-CN" altLang="en-US" sz="2200" b="1" dirty="0">
                <a:solidFill>
                  <a:srgbClr val="FF0000"/>
                </a:solidFill>
                <a:sym typeface="cajcd fnta1" pitchFamily="18" charset="2"/>
              </a:rPr>
              <a:t>负极</a:t>
            </a:r>
            <a:r>
              <a:rPr lang="en-US" altLang="zh-CN" sz="2200" b="1" dirty="0">
                <a:solidFill>
                  <a:schemeClr val="accent2"/>
                </a:solidFill>
                <a:sym typeface="cajcd fnta1" pitchFamily="18" charset="2"/>
              </a:rPr>
              <a:t>:</a:t>
            </a:r>
            <a:r>
              <a:rPr lang="en-US" altLang="zh-CN" sz="2200" b="1" dirty="0">
                <a:solidFill>
                  <a:srgbClr val="000099"/>
                </a:solidFill>
                <a:sym typeface="cajcd fnta1" pitchFamily="18" charset="2"/>
              </a:rPr>
              <a:t> </a:t>
            </a:r>
            <a:r>
              <a:rPr lang="zh-CN" altLang="en-US" sz="2200" b="1" dirty="0">
                <a:solidFill>
                  <a:srgbClr val="000099"/>
                </a:solidFill>
                <a:sym typeface="cajcd fnta1" pitchFamily="18" charset="2"/>
              </a:rPr>
              <a:t>锌电极</a:t>
            </a:r>
            <a:r>
              <a:rPr lang="en-US" altLang="zh-CN" sz="2200" b="1" dirty="0">
                <a:solidFill>
                  <a:srgbClr val="000099"/>
                </a:solidFill>
                <a:sym typeface="cajcd fnta1" pitchFamily="18" charset="2"/>
              </a:rPr>
              <a:t>;</a:t>
            </a:r>
            <a:r>
              <a:rPr lang="en-US" altLang="zh-CN" sz="2200" b="1" dirty="0">
                <a:solidFill>
                  <a:schemeClr val="accent2"/>
                </a:solidFill>
                <a:sym typeface="cajcd fnta1" pitchFamily="18" charset="2"/>
              </a:rPr>
              <a:t>  </a:t>
            </a:r>
          </a:p>
          <a:p>
            <a:pPr>
              <a:lnSpc>
                <a:spcPct val="120000"/>
              </a:lnSpc>
              <a:spcBef>
                <a:spcPct val="20000"/>
              </a:spcBef>
            </a:pPr>
            <a:endParaRPr lang="en-US" altLang="zh-CN" sz="2200" b="1" dirty="0">
              <a:solidFill>
                <a:schemeClr val="accent2"/>
              </a:solidFill>
              <a:sym typeface="cajcd fnta1" pitchFamily="18" charset="2"/>
            </a:endParaRPr>
          </a:p>
          <a:p>
            <a:pPr>
              <a:lnSpc>
                <a:spcPct val="120000"/>
              </a:lnSpc>
              <a:spcBef>
                <a:spcPct val="20000"/>
              </a:spcBef>
            </a:pPr>
            <a:r>
              <a:rPr lang="en-US" altLang="zh-CN" sz="2200" b="1" dirty="0">
                <a:solidFill>
                  <a:schemeClr val="accent2"/>
                </a:solidFill>
                <a:sym typeface="cajcd fnta1" pitchFamily="18" charset="2"/>
              </a:rPr>
              <a:t> </a:t>
            </a:r>
            <a:r>
              <a:rPr lang="zh-CN" altLang="en-US" sz="2200" b="1" dirty="0">
                <a:solidFill>
                  <a:srgbClr val="FF0000"/>
                </a:solidFill>
                <a:sym typeface="cajcd fnta1" pitchFamily="18" charset="2"/>
              </a:rPr>
              <a:t>导线</a:t>
            </a:r>
            <a:r>
              <a:rPr lang="en-US" altLang="zh-CN" sz="2200" b="1" dirty="0">
                <a:solidFill>
                  <a:srgbClr val="000099"/>
                </a:solidFill>
                <a:sym typeface="cajcd fnta1" pitchFamily="18" charset="2"/>
              </a:rPr>
              <a:t>: </a:t>
            </a:r>
            <a:r>
              <a:rPr lang="zh-CN" altLang="en-US" sz="2200" b="1" dirty="0">
                <a:solidFill>
                  <a:srgbClr val="000099"/>
                </a:solidFill>
                <a:sym typeface="cajcd fnta1" pitchFamily="18" charset="2"/>
              </a:rPr>
              <a:t>电子导体</a:t>
            </a:r>
            <a:r>
              <a:rPr lang="en-US" altLang="zh-CN" sz="2200" b="1" dirty="0">
                <a:solidFill>
                  <a:srgbClr val="000099"/>
                </a:solidFill>
                <a:sym typeface="cajcd fnta1" pitchFamily="18" charset="2"/>
              </a:rPr>
              <a:t>; </a:t>
            </a:r>
          </a:p>
          <a:p>
            <a:pPr>
              <a:lnSpc>
                <a:spcPct val="120000"/>
              </a:lnSpc>
              <a:spcBef>
                <a:spcPct val="20000"/>
              </a:spcBef>
            </a:pPr>
            <a:r>
              <a:rPr lang="en-US" altLang="zh-CN" sz="2200" b="1" dirty="0">
                <a:solidFill>
                  <a:schemeClr val="accent2"/>
                </a:solidFill>
                <a:sym typeface="cajcd fnta1" pitchFamily="18" charset="2"/>
              </a:rPr>
              <a:t> </a:t>
            </a:r>
            <a:r>
              <a:rPr lang="zh-CN" altLang="en-US" sz="2200" b="1" dirty="0">
                <a:solidFill>
                  <a:srgbClr val="FF0000"/>
                </a:solidFill>
                <a:sym typeface="cajcd fnta1" pitchFamily="18" charset="2"/>
              </a:rPr>
              <a:t>盐桥</a:t>
            </a:r>
            <a:r>
              <a:rPr lang="en-US" altLang="zh-CN" sz="2200" b="1" dirty="0">
                <a:solidFill>
                  <a:srgbClr val="000099"/>
                </a:solidFill>
                <a:sym typeface="cajcd fnta1" pitchFamily="18" charset="2"/>
              </a:rPr>
              <a:t>: </a:t>
            </a:r>
            <a:r>
              <a:rPr lang="zh-CN" altLang="en-US" sz="2200" b="1" dirty="0">
                <a:solidFill>
                  <a:srgbClr val="000099"/>
                </a:solidFill>
                <a:sym typeface="cajcd fnta1" pitchFamily="18" charset="2"/>
              </a:rPr>
              <a:t>离子导体</a:t>
            </a:r>
          </a:p>
          <a:p>
            <a:pPr>
              <a:lnSpc>
                <a:spcPct val="120000"/>
              </a:lnSpc>
              <a:spcBef>
                <a:spcPct val="20000"/>
              </a:spcBef>
            </a:pPr>
            <a:r>
              <a:rPr lang="zh-CN" altLang="en-US" sz="2200" b="1" dirty="0">
                <a:solidFill>
                  <a:schemeClr val="accent2"/>
                </a:solidFill>
                <a:sym typeface="cajcd fnta1" pitchFamily="18" charset="2"/>
              </a:rPr>
              <a:t> </a:t>
            </a:r>
            <a:r>
              <a:rPr lang="zh-CN" altLang="en-US" sz="2200" b="1" dirty="0">
                <a:solidFill>
                  <a:srgbClr val="FF0000"/>
                </a:solidFill>
                <a:sym typeface="cajcd fnta1" pitchFamily="18" charset="2"/>
              </a:rPr>
              <a:t>电解质</a:t>
            </a:r>
            <a:r>
              <a:rPr lang="en-US" altLang="zh-CN" sz="2200" b="1" dirty="0">
                <a:solidFill>
                  <a:srgbClr val="000099"/>
                </a:solidFill>
                <a:sym typeface="cajcd fnta1" pitchFamily="18" charset="2"/>
              </a:rPr>
              <a:t>: </a:t>
            </a:r>
            <a:r>
              <a:rPr lang="zh-CN" altLang="en-US" sz="2200" b="1" dirty="0">
                <a:solidFill>
                  <a:srgbClr val="000099"/>
                </a:solidFill>
                <a:sym typeface="cajcd fnta1" pitchFamily="18" charset="2"/>
              </a:rPr>
              <a:t>硫酸锌</a:t>
            </a:r>
            <a:r>
              <a:rPr lang="en-US" altLang="zh-CN" sz="2200" b="1" dirty="0">
                <a:solidFill>
                  <a:srgbClr val="000099"/>
                </a:solidFill>
                <a:sym typeface="cajcd fnta1" pitchFamily="18" charset="2"/>
              </a:rPr>
              <a:t>, </a:t>
            </a:r>
            <a:r>
              <a:rPr lang="zh-CN" altLang="en-US" sz="2200" b="1" dirty="0">
                <a:solidFill>
                  <a:srgbClr val="000099"/>
                </a:solidFill>
                <a:sym typeface="cajcd fnta1" pitchFamily="18" charset="2"/>
              </a:rPr>
              <a:t>硫酸铜</a:t>
            </a:r>
          </a:p>
        </p:txBody>
      </p:sp>
      <p:grpSp>
        <p:nvGrpSpPr>
          <p:cNvPr id="14" name="Group 25"/>
          <p:cNvGrpSpPr>
            <a:grpSpLocks/>
          </p:cNvGrpSpPr>
          <p:nvPr/>
        </p:nvGrpSpPr>
        <p:grpSpPr bwMode="auto">
          <a:xfrm>
            <a:off x="4737499" y="2034629"/>
            <a:ext cx="3413125" cy="4130675"/>
            <a:chOff x="3016" y="1207"/>
            <a:chExt cx="2150" cy="2602"/>
          </a:xfrm>
        </p:grpSpPr>
        <p:pic>
          <p:nvPicPr>
            <p:cNvPr id="15" name="Picture 11" descr="pic_815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 y="1207"/>
              <a:ext cx="2150" cy="26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Text Box 12"/>
            <p:cNvSpPr txBox="1">
              <a:spLocks noChangeArrowheads="1"/>
            </p:cNvSpPr>
            <p:nvPr/>
          </p:nvSpPr>
          <p:spPr bwMode="auto">
            <a:xfrm>
              <a:off x="3886" y="1856"/>
              <a:ext cx="2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t>Cl</a:t>
              </a:r>
              <a:r>
                <a:rPr lang="en-US" altLang="zh-CN" sz="1800" b="1" baseline="44000"/>
                <a:t>-</a:t>
              </a:r>
            </a:p>
          </p:txBody>
        </p:sp>
        <p:sp>
          <p:nvSpPr>
            <p:cNvPr id="17" name="Text Box 13"/>
            <p:cNvSpPr txBox="1">
              <a:spLocks noChangeArrowheads="1"/>
            </p:cNvSpPr>
            <p:nvPr/>
          </p:nvSpPr>
          <p:spPr bwMode="auto">
            <a:xfrm>
              <a:off x="4057" y="1856"/>
              <a:ext cx="28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t>K</a:t>
              </a:r>
              <a:r>
                <a:rPr lang="en-US" altLang="zh-CN" sz="1800" b="1" baseline="30000"/>
                <a:t>+</a:t>
              </a:r>
            </a:p>
          </p:txBody>
        </p:sp>
        <p:sp>
          <p:nvSpPr>
            <p:cNvPr id="18" name="Line 14"/>
            <p:cNvSpPr>
              <a:spLocks noChangeShapeType="1"/>
            </p:cNvSpPr>
            <p:nvPr/>
          </p:nvSpPr>
          <p:spPr bwMode="auto">
            <a:xfrm flipH="1">
              <a:off x="3755" y="1979"/>
              <a:ext cx="168" cy="1"/>
            </a:xfrm>
            <a:prstGeom prst="line">
              <a:avLst/>
            </a:prstGeom>
            <a:noFill/>
            <a:ln w="25400">
              <a:solidFill>
                <a:schemeClr val="tx1"/>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5"/>
            <p:cNvSpPr>
              <a:spLocks noChangeShapeType="1"/>
            </p:cNvSpPr>
            <p:nvPr/>
          </p:nvSpPr>
          <p:spPr bwMode="auto">
            <a:xfrm flipH="1">
              <a:off x="4254" y="1979"/>
              <a:ext cx="168" cy="1"/>
            </a:xfrm>
            <a:prstGeom prst="line">
              <a:avLst/>
            </a:prstGeom>
            <a:noFill/>
            <a:ln w="25400">
              <a:solidFill>
                <a:schemeClr val="tx1"/>
              </a:solidFill>
              <a:round/>
              <a:headEnd type="arrow"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20" name="Object 22"/>
          <p:cNvGraphicFramePr>
            <a:graphicFrameLocks noChangeAspect="1"/>
          </p:cNvGraphicFramePr>
          <p:nvPr>
            <p:extLst>
              <p:ext uri="{D42A27DB-BD31-4B8C-83A1-F6EECF244321}">
                <p14:modId xmlns:p14="http://schemas.microsoft.com/office/powerpoint/2010/main" val="4165349137"/>
              </p:ext>
            </p:extLst>
          </p:nvPr>
        </p:nvGraphicFramePr>
        <p:xfrm>
          <a:off x="1331516" y="5635079"/>
          <a:ext cx="3130550" cy="457200"/>
        </p:xfrm>
        <a:graphic>
          <a:graphicData uri="http://schemas.openxmlformats.org/presentationml/2006/ole">
            <mc:AlternateContent xmlns:mc="http://schemas.openxmlformats.org/markup-compatibility/2006">
              <mc:Choice xmlns:v="urn:schemas-microsoft-com:vml" Requires="v">
                <p:oleObj spid="_x0000_s522399" name="Equation" r:id="rId4" imgW="1739880" imgH="253800" progId="Equation.DSMT4">
                  <p:embed/>
                </p:oleObj>
              </mc:Choice>
              <mc:Fallback>
                <p:oleObj name="Equation" r:id="rId4" imgW="1739880" imgH="253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516" y="5635079"/>
                        <a:ext cx="313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27"/>
          <p:cNvGraphicFramePr>
            <a:graphicFrameLocks noChangeAspect="1"/>
          </p:cNvGraphicFramePr>
          <p:nvPr>
            <p:extLst>
              <p:ext uri="{D42A27DB-BD31-4B8C-83A1-F6EECF244321}">
                <p14:modId xmlns:p14="http://schemas.microsoft.com/office/powerpoint/2010/main" val="3993049326"/>
              </p:ext>
            </p:extLst>
          </p:nvPr>
        </p:nvGraphicFramePr>
        <p:xfrm>
          <a:off x="1979216" y="3476079"/>
          <a:ext cx="2195512" cy="457200"/>
        </p:xfrm>
        <a:graphic>
          <a:graphicData uri="http://schemas.openxmlformats.org/presentationml/2006/ole">
            <mc:AlternateContent xmlns:mc="http://schemas.openxmlformats.org/markup-compatibility/2006">
              <mc:Choice xmlns:v="urn:schemas-microsoft-com:vml" Requires="v">
                <p:oleObj spid="_x0000_s522400" name="Equation" r:id="rId6" imgW="1218960" imgH="253800" progId="Equation.DSMT4">
                  <p:embed/>
                </p:oleObj>
              </mc:Choice>
              <mc:Fallback>
                <p:oleObj name="Equation" r:id="rId6" imgW="1218960" imgH="253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216" y="3476079"/>
                        <a:ext cx="2195512" cy="457200"/>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22" name="Object 28"/>
          <p:cNvGraphicFramePr>
            <a:graphicFrameLocks noChangeAspect="1"/>
          </p:cNvGraphicFramePr>
          <p:nvPr>
            <p:extLst>
              <p:ext uri="{D42A27DB-BD31-4B8C-83A1-F6EECF244321}">
                <p14:modId xmlns:p14="http://schemas.microsoft.com/office/powerpoint/2010/main" val="560913020"/>
              </p:ext>
            </p:extLst>
          </p:nvPr>
        </p:nvGraphicFramePr>
        <p:xfrm>
          <a:off x="1979216" y="2539454"/>
          <a:ext cx="2263775" cy="457200"/>
        </p:xfrm>
        <a:graphic>
          <a:graphicData uri="http://schemas.openxmlformats.org/presentationml/2006/ole">
            <mc:AlternateContent xmlns:mc="http://schemas.openxmlformats.org/markup-compatibility/2006">
              <mc:Choice xmlns:v="urn:schemas-microsoft-com:vml" Requires="v">
                <p:oleObj spid="_x0000_s522401" name="Equation" r:id="rId8" imgW="1257120" imgH="253800" progId="Equation.DSMT4">
                  <p:embed/>
                </p:oleObj>
              </mc:Choice>
              <mc:Fallback>
                <p:oleObj name="Equation" r:id="rId8" imgW="1257120" imgH="2538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9216" y="2539454"/>
                        <a:ext cx="2263775" cy="457200"/>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23" name="Line 29"/>
          <p:cNvSpPr>
            <a:spLocks noChangeShapeType="1"/>
          </p:cNvSpPr>
          <p:nvPr/>
        </p:nvSpPr>
        <p:spPr bwMode="auto">
          <a:xfrm flipV="1">
            <a:off x="4932040" y="2323554"/>
            <a:ext cx="0" cy="647700"/>
          </a:xfrm>
          <a:prstGeom prst="line">
            <a:avLst/>
          </a:prstGeom>
          <a:noFill/>
          <a:ln w="25400">
            <a:solidFill>
              <a:srgbClr val="FF0000"/>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Rectangle 30"/>
          <p:cNvSpPr>
            <a:spLocks noChangeArrowheads="1"/>
          </p:cNvSpPr>
          <p:nvPr/>
        </p:nvSpPr>
        <p:spPr bwMode="auto">
          <a:xfrm>
            <a:off x="5208558" y="1167135"/>
            <a:ext cx="1811714" cy="461665"/>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400" b="1" dirty="0" err="1">
                <a:solidFill>
                  <a:schemeClr val="bg1"/>
                </a:solidFill>
                <a:effectLst>
                  <a:outerShdw blurRad="38100" dist="38100" dir="2700000" algn="tl">
                    <a:srgbClr val="000000"/>
                  </a:outerShdw>
                </a:effectLst>
              </a:rPr>
              <a:t>Daniell</a:t>
            </a:r>
            <a:r>
              <a:rPr kumimoji="0" lang="zh-CN" altLang="en-US" sz="2400" b="1" dirty="0">
                <a:solidFill>
                  <a:schemeClr val="bg1"/>
                </a:solidFill>
                <a:effectLst>
                  <a:outerShdw blurRad="38100" dist="38100" dir="2700000" algn="tl">
                    <a:srgbClr val="000000"/>
                  </a:outerShdw>
                </a:effectLst>
              </a:rPr>
              <a:t>电池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11298"/>
                                        </p:tgtEl>
                                        <p:attrNameLst>
                                          <p:attrName>style.visibility</p:attrName>
                                        </p:attrNameLst>
                                      </p:cBhvr>
                                      <p:to>
                                        <p:strVal val="visible"/>
                                      </p:to>
                                    </p:set>
                                    <p:animEffect transition="in" filter="dissolve">
                                      <p:cBhvr>
                                        <p:cTn id="7" dur="500"/>
                                        <p:tgtEl>
                                          <p:spTgt spid="31129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ox(i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strips(upRigh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blinds(horizontal)">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3">
                                            <p:txEl>
                                              <p:pRg st="2" end="2"/>
                                            </p:txEl>
                                          </p:spTgt>
                                        </p:tgtEl>
                                        <p:attrNameLst>
                                          <p:attrName>style.visibility</p:attrName>
                                        </p:attrNameLst>
                                      </p:cBhvr>
                                      <p:to>
                                        <p:strVal val="visible"/>
                                      </p:to>
                                    </p:set>
                                    <p:animEffect transition="in" filter="blinds(horizontal)">
                                      <p:cBhvr>
                                        <p:cTn id="32" dur="500"/>
                                        <p:tgtEl>
                                          <p:spTgt spid="1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3">
                                            <p:txEl>
                                              <p:pRg st="4" end="4"/>
                                            </p:txEl>
                                          </p:spTgt>
                                        </p:tgtEl>
                                        <p:attrNameLst>
                                          <p:attrName>style.visibility</p:attrName>
                                        </p:attrNameLst>
                                      </p:cBhvr>
                                      <p:to>
                                        <p:strVal val="visible"/>
                                      </p:to>
                                    </p:set>
                                    <p:animEffect transition="in" filter="blinds(horizontal)">
                                      <p:cBhvr>
                                        <p:cTn id="42" dur="500"/>
                                        <p:tgtEl>
                                          <p:spTgt spid="1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3">
                                            <p:txEl>
                                              <p:pRg st="5" end="5"/>
                                            </p:txEl>
                                          </p:spTgt>
                                        </p:tgtEl>
                                        <p:attrNameLst>
                                          <p:attrName>style.visibility</p:attrName>
                                        </p:attrNameLst>
                                      </p:cBhvr>
                                      <p:to>
                                        <p:strVal val="visible"/>
                                      </p:to>
                                    </p:set>
                                    <p:animEffect transition="in" filter="blinds(horizontal)">
                                      <p:cBhvr>
                                        <p:cTn id="47" dur="500"/>
                                        <p:tgtEl>
                                          <p:spTgt spid="1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3">
                                            <p:txEl>
                                              <p:pRg st="6" end="6"/>
                                            </p:txEl>
                                          </p:spTgt>
                                        </p:tgtEl>
                                        <p:attrNameLst>
                                          <p:attrName>style.visibility</p:attrName>
                                        </p:attrNameLst>
                                      </p:cBhvr>
                                      <p:to>
                                        <p:strVal val="visible"/>
                                      </p:to>
                                    </p:set>
                                    <p:animEffect transition="in" filter="blinds(horizontal)">
                                      <p:cBhvr>
                                        <p:cTn id="52" dur="500"/>
                                        <p:tgtEl>
                                          <p:spTgt spid="1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blinds(horizontal)">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blinds(horizontal)">
                                      <p:cBhvr>
                                        <p:cTn id="6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298" grpId="0" animBg="1"/>
      <p:bldP spid="23" grpId="0" animBg="1"/>
      <p:bldP spid="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pPr>
              <a:defRPr/>
            </a:pPr>
            <a:fld id="{19579B15-076F-4059-BEF9-BD43C316A07E}" type="slidenum">
              <a:rPr lang="en-US" altLang="zh-CN" smtClean="0"/>
              <a:pPr>
                <a:defRPr/>
              </a:pPr>
              <a:t>22</a:t>
            </a:fld>
            <a:endParaRPr lang="en-US" altLang="zh-CN"/>
          </a:p>
        </p:txBody>
      </p:sp>
      <p:sp>
        <p:nvSpPr>
          <p:cNvPr id="3" name="日期占位符 2"/>
          <p:cNvSpPr>
            <a:spLocks noGrp="1"/>
          </p:cNvSpPr>
          <p:nvPr>
            <p:ph type="dt" sz="half" idx="12"/>
          </p:nvPr>
        </p:nvSpPr>
        <p:spPr/>
        <p:txBody>
          <a:bodyPr/>
          <a:lstStyle/>
          <a:p>
            <a:pPr>
              <a:defRPr/>
            </a:pPr>
            <a:fld id="{44C3AC2D-E3BA-4476-B1EF-369F57C24BB4}" type="datetime1">
              <a:rPr lang="zh-CN" altLang="en-US" smtClean="0"/>
              <a:pPr>
                <a:defRPr/>
              </a:pPr>
              <a:t>2018/11/15</a:t>
            </a:fld>
            <a:endParaRPr lang="en-US" altLang="zh-CN"/>
          </a:p>
        </p:txBody>
      </p:sp>
      <p:pic>
        <p:nvPicPr>
          <p:cNvPr id="677890" name="Picture 2"/>
          <p:cNvPicPr>
            <a:picLocks noChangeAspect="1" noChangeArrowheads="1"/>
          </p:cNvPicPr>
          <p:nvPr/>
        </p:nvPicPr>
        <p:blipFill>
          <a:blip r:embed="rId2" cstate="print"/>
          <a:srcRect/>
          <a:stretch>
            <a:fillRect/>
          </a:stretch>
        </p:blipFill>
        <p:spPr bwMode="auto">
          <a:xfrm>
            <a:off x="0" y="114301"/>
            <a:ext cx="6349284" cy="6672285"/>
          </a:xfrm>
          <a:prstGeom prst="rect">
            <a:avLst/>
          </a:prstGeom>
          <a:noFill/>
          <a:ln w="9525">
            <a:noFill/>
            <a:miter lim="800000"/>
            <a:headEnd/>
            <a:tailEnd/>
          </a:ln>
        </p:spPr>
      </p:pic>
      <p:pic>
        <p:nvPicPr>
          <p:cNvPr id="677891" name="Picture 3"/>
          <p:cNvPicPr>
            <a:picLocks noChangeAspect="1" noChangeArrowheads="1"/>
          </p:cNvPicPr>
          <p:nvPr/>
        </p:nvPicPr>
        <p:blipFill>
          <a:blip r:embed="rId3" cstate="print"/>
          <a:srcRect/>
          <a:stretch>
            <a:fillRect/>
          </a:stretch>
        </p:blipFill>
        <p:spPr bwMode="auto">
          <a:xfrm>
            <a:off x="6286512" y="2143116"/>
            <a:ext cx="2667000" cy="246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43" name="Rectangle 3"/>
          <p:cNvSpPr>
            <a:spLocks noGrp="1" noChangeArrowheads="1"/>
          </p:cNvSpPr>
          <p:nvPr>
            <p:ph type="body" idx="4294967295"/>
          </p:nvPr>
        </p:nvSpPr>
        <p:spPr>
          <a:xfrm>
            <a:off x="250825" y="836613"/>
            <a:ext cx="8642350" cy="5400675"/>
          </a:xfrm>
        </p:spPr>
        <p:txBody>
          <a:bodyPr/>
          <a:lstStyle/>
          <a:p>
            <a:pPr eaLnBrk="1" hangingPunct="1">
              <a:buFont typeface="Wingdings" pitchFamily="2" charset="2"/>
              <a:buNone/>
              <a:defRPr/>
            </a:pPr>
            <a:r>
              <a:rPr lang="en-US" altLang="zh-CN" sz="2800" b="1" dirty="0" smtClean="0">
                <a:latin typeface="+mn-ea"/>
              </a:rPr>
              <a:t>     </a:t>
            </a:r>
            <a:r>
              <a:rPr lang="zh-CN" altLang="en-US" sz="2800" b="1" dirty="0" smtClean="0">
                <a:solidFill>
                  <a:srgbClr val="0000CC"/>
                </a:solidFill>
                <a:latin typeface="+mn-ea"/>
              </a:rPr>
              <a:t>原电池将分子之间直接发生的氧化还原反应，通过电极间接完成。</a:t>
            </a:r>
            <a:endParaRPr lang="en-US" altLang="zh-CN" sz="2800" b="1" dirty="0" smtClean="0">
              <a:solidFill>
                <a:srgbClr val="0000CC"/>
              </a:solidFill>
              <a:latin typeface="+mn-ea"/>
            </a:endParaRPr>
          </a:p>
          <a:p>
            <a:pPr eaLnBrk="1" hangingPunct="1">
              <a:buFont typeface="Wingdings" pitchFamily="2" charset="2"/>
              <a:buNone/>
              <a:defRPr/>
            </a:pPr>
            <a:r>
              <a:rPr lang="zh-CN" altLang="en-US" sz="2800" b="1" dirty="0" smtClean="0">
                <a:solidFill>
                  <a:srgbClr val="0000CC"/>
                </a:solidFill>
                <a:latin typeface="+mn-ea"/>
              </a:rPr>
              <a:t>     每个电极上发生一个半反应</a:t>
            </a:r>
            <a:r>
              <a:rPr lang="en-US" altLang="zh-CN" sz="2800" b="1" dirty="0" smtClean="0">
                <a:solidFill>
                  <a:srgbClr val="0000CC"/>
                </a:solidFill>
                <a:latin typeface="+mn-ea"/>
              </a:rPr>
              <a:t>—</a:t>
            </a:r>
            <a:r>
              <a:rPr lang="zh-CN" altLang="en-US" sz="2800" b="1" dirty="0" smtClean="0">
                <a:solidFill>
                  <a:srgbClr val="D60093"/>
                </a:solidFill>
                <a:latin typeface="+mn-ea"/>
              </a:rPr>
              <a:t>半电池反应</a:t>
            </a:r>
            <a:r>
              <a:rPr lang="zh-CN" altLang="en-US" sz="2800" b="1" dirty="0" smtClean="0">
                <a:solidFill>
                  <a:srgbClr val="FF6600"/>
                </a:solidFill>
                <a:latin typeface="+mn-ea"/>
              </a:rPr>
              <a:t>（或电极反应）。</a:t>
            </a:r>
            <a:endParaRPr lang="en-US" altLang="zh-CN" sz="2800" b="1" dirty="0" smtClean="0">
              <a:solidFill>
                <a:srgbClr val="FF6600"/>
              </a:solidFill>
              <a:latin typeface="+mn-ea"/>
            </a:endParaRPr>
          </a:p>
          <a:p>
            <a:pPr eaLnBrk="1" hangingPunct="1">
              <a:buFont typeface="Wingdings" pitchFamily="2" charset="2"/>
              <a:buNone/>
              <a:defRPr/>
            </a:pPr>
            <a:endParaRPr lang="zh-CN" altLang="en-US" sz="2800" b="1" dirty="0" smtClean="0">
              <a:solidFill>
                <a:srgbClr val="FF6600"/>
              </a:solidFill>
              <a:latin typeface="+mn-ea"/>
            </a:endParaRPr>
          </a:p>
          <a:p>
            <a:pPr eaLnBrk="1" hangingPunct="1">
              <a:buFont typeface="Wingdings" pitchFamily="2" charset="2"/>
              <a:buNone/>
              <a:defRPr/>
            </a:pPr>
            <a:r>
              <a:rPr lang="zh-CN" altLang="en-US" sz="2800" b="1" dirty="0" smtClean="0">
                <a:solidFill>
                  <a:srgbClr val="0000CC"/>
                </a:solidFill>
                <a:latin typeface="+mn-ea"/>
              </a:rPr>
              <a:t>如：    </a:t>
            </a:r>
            <a:r>
              <a:rPr lang="en-US" altLang="zh-CN" sz="2800" b="1" dirty="0" smtClean="0">
                <a:solidFill>
                  <a:srgbClr val="D60093"/>
                </a:solidFill>
                <a:latin typeface="+mn-ea"/>
              </a:rPr>
              <a:t>Zn  +  Cu</a:t>
            </a:r>
            <a:r>
              <a:rPr lang="en-US" altLang="zh-CN" sz="2800" b="1" baseline="30000" dirty="0" smtClean="0">
                <a:solidFill>
                  <a:srgbClr val="D60093"/>
                </a:solidFill>
                <a:latin typeface="+mn-ea"/>
              </a:rPr>
              <a:t>2+</a:t>
            </a:r>
            <a:r>
              <a:rPr lang="en-US" altLang="zh-CN" sz="2800" b="1" dirty="0" smtClean="0">
                <a:solidFill>
                  <a:srgbClr val="D60093"/>
                </a:solidFill>
                <a:latin typeface="+mn-ea"/>
              </a:rPr>
              <a:t>             Zn </a:t>
            </a:r>
            <a:r>
              <a:rPr lang="en-US" altLang="zh-CN" sz="2800" b="1" baseline="30000" dirty="0" smtClean="0">
                <a:solidFill>
                  <a:srgbClr val="D60093"/>
                </a:solidFill>
                <a:latin typeface="+mn-ea"/>
              </a:rPr>
              <a:t>2+</a:t>
            </a:r>
            <a:r>
              <a:rPr lang="en-US" altLang="zh-CN" sz="2800" b="1" dirty="0" smtClean="0">
                <a:solidFill>
                  <a:srgbClr val="D60093"/>
                </a:solidFill>
                <a:latin typeface="+mn-ea"/>
              </a:rPr>
              <a:t> +  Cu</a:t>
            </a:r>
          </a:p>
          <a:p>
            <a:pPr eaLnBrk="1" hangingPunct="1">
              <a:buFont typeface="Wingdings" pitchFamily="2" charset="2"/>
              <a:buNone/>
              <a:defRPr/>
            </a:pPr>
            <a:r>
              <a:rPr lang="en-US" altLang="zh-CN" sz="2800" b="1" dirty="0" smtClean="0">
                <a:latin typeface="+mn-ea"/>
              </a:rPr>
              <a:t>     </a:t>
            </a:r>
            <a:r>
              <a:rPr lang="zh-CN" altLang="en-US" sz="2800" b="1" dirty="0" smtClean="0">
                <a:solidFill>
                  <a:srgbClr val="FF6600"/>
                </a:solidFill>
                <a:latin typeface="+mn-ea"/>
              </a:rPr>
              <a:t>负极：发生氧化半反应</a:t>
            </a:r>
          </a:p>
          <a:p>
            <a:pPr eaLnBrk="1" hangingPunct="1">
              <a:buFont typeface="Wingdings" pitchFamily="2" charset="2"/>
              <a:buNone/>
              <a:defRPr/>
            </a:pPr>
            <a:r>
              <a:rPr lang="zh-CN" altLang="en-US" sz="2800" b="1" dirty="0" smtClean="0">
                <a:latin typeface="+mn-ea"/>
              </a:rPr>
              <a:t>          </a:t>
            </a:r>
            <a:r>
              <a:rPr lang="en-US" altLang="zh-CN" sz="2800" b="1" dirty="0" smtClean="0">
                <a:solidFill>
                  <a:srgbClr val="0000CC"/>
                </a:solidFill>
                <a:latin typeface="+mn-ea"/>
              </a:rPr>
              <a:t>Zn  </a:t>
            </a:r>
            <a:r>
              <a:rPr lang="zh-CN" altLang="en-US" sz="2800" b="1" dirty="0" smtClean="0">
                <a:solidFill>
                  <a:srgbClr val="0000CC"/>
                </a:solidFill>
                <a:latin typeface="+mn-ea"/>
              </a:rPr>
              <a:t>－</a:t>
            </a:r>
            <a:r>
              <a:rPr lang="en-US" altLang="zh-CN" sz="2800" b="1" dirty="0" smtClean="0">
                <a:solidFill>
                  <a:srgbClr val="0000CC"/>
                </a:solidFill>
                <a:latin typeface="+mn-ea"/>
              </a:rPr>
              <a:t>2e            Zn </a:t>
            </a:r>
            <a:r>
              <a:rPr lang="en-US" altLang="zh-CN" sz="2800" b="1" baseline="30000" dirty="0" smtClean="0">
                <a:solidFill>
                  <a:srgbClr val="0000CC"/>
                </a:solidFill>
                <a:latin typeface="+mn-ea"/>
              </a:rPr>
              <a:t>2+</a:t>
            </a:r>
            <a:endParaRPr lang="en-US" altLang="zh-CN" sz="2800" b="1" dirty="0" smtClean="0">
              <a:solidFill>
                <a:srgbClr val="0000CC"/>
              </a:solidFill>
              <a:latin typeface="+mn-ea"/>
            </a:endParaRPr>
          </a:p>
          <a:p>
            <a:pPr eaLnBrk="1" hangingPunct="1">
              <a:buFont typeface="Wingdings" pitchFamily="2" charset="2"/>
              <a:buNone/>
              <a:defRPr/>
            </a:pPr>
            <a:r>
              <a:rPr lang="en-US" altLang="zh-CN" sz="2800" b="1" dirty="0" smtClean="0">
                <a:latin typeface="+mn-ea"/>
              </a:rPr>
              <a:t>     </a:t>
            </a:r>
            <a:r>
              <a:rPr lang="zh-CN" altLang="en-US" sz="2800" b="1" dirty="0" smtClean="0">
                <a:solidFill>
                  <a:srgbClr val="FF6600"/>
                </a:solidFill>
                <a:latin typeface="+mn-ea"/>
              </a:rPr>
              <a:t>正极：发生还原半反应</a:t>
            </a:r>
          </a:p>
          <a:p>
            <a:pPr eaLnBrk="1" hangingPunct="1">
              <a:buFont typeface="Wingdings" pitchFamily="2" charset="2"/>
              <a:buNone/>
              <a:defRPr/>
            </a:pPr>
            <a:r>
              <a:rPr lang="zh-CN" altLang="en-US" sz="2800" b="1" dirty="0" smtClean="0">
                <a:latin typeface="+mn-ea"/>
              </a:rPr>
              <a:t>          </a:t>
            </a:r>
            <a:r>
              <a:rPr lang="en-US" altLang="zh-CN" sz="2800" b="1" dirty="0" smtClean="0">
                <a:solidFill>
                  <a:srgbClr val="0000CC"/>
                </a:solidFill>
                <a:latin typeface="+mn-ea"/>
              </a:rPr>
              <a:t>Cu</a:t>
            </a:r>
            <a:r>
              <a:rPr lang="en-US" altLang="zh-CN" sz="2800" b="1" baseline="30000" dirty="0" smtClean="0">
                <a:solidFill>
                  <a:srgbClr val="0000CC"/>
                </a:solidFill>
                <a:latin typeface="+mn-ea"/>
              </a:rPr>
              <a:t>2+</a:t>
            </a:r>
            <a:r>
              <a:rPr lang="en-US" altLang="zh-CN" sz="2800" b="1" dirty="0" smtClean="0">
                <a:solidFill>
                  <a:srgbClr val="0000CC"/>
                </a:solidFill>
                <a:latin typeface="+mn-ea"/>
              </a:rPr>
              <a:t> </a:t>
            </a:r>
            <a:r>
              <a:rPr lang="zh-CN" altLang="en-US" sz="2800" b="1" dirty="0" smtClean="0">
                <a:solidFill>
                  <a:srgbClr val="0000CC"/>
                </a:solidFill>
                <a:latin typeface="+mn-ea"/>
              </a:rPr>
              <a:t>＋</a:t>
            </a:r>
            <a:r>
              <a:rPr lang="en-US" altLang="zh-CN" sz="2800" b="1" dirty="0" smtClean="0">
                <a:solidFill>
                  <a:srgbClr val="0000CC"/>
                </a:solidFill>
                <a:latin typeface="+mn-ea"/>
              </a:rPr>
              <a:t>2e            Cu</a:t>
            </a:r>
          </a:p>
          <a:p>
            <a:pPr eaLnBrk="1" hangingPunct="1">
              <a:buFont typeface="Wingdings" pitchFamily="2" charset="2"/>
              <a:buNone/>
              <a:defRPr/>
            </a:pPr>
            <a:r>
              <a:rPr lang="en-US" altLang="zh-CN" sz="2800" b="1" dirty="0" smtClean="0">
                <a:latin typeface="+mn-ea"/>
              </a:rPr>
              <a:t>                                         </a:t>
            </a:r>
            <a:r>
              <a:rPr lang="en-US" altLang="zh-CN" sz="2800" b="1" dirty="0" smtClean="0">
                <a:latin typeface="+mn-ea"/>
                <a:hlinkClick r:id="rId2" action="ppaction://hlinksldjump"/>
              </a:rPr>
              <a:t>FH</a:t>
            </a:r>
            <a:r>
              <a:rPr lang="en-US" altLang="zh-CN" sz="2800" b="1" dirty="0" smtClean="0">
                <a:latin typeface="+mn-ea"/>
              </a:rPr>
              <a:t> </a:t>
            </a:r>
          </a:p>
        </p:txBody>
      </p:sp>
      <p:sp>
        <p:nvSpPr>
          <p:cNvPr id="471044" name="Line 4"/>
          <p:cNvSpPr>
            <a:spLocks noChangeShapeType="1"/>
          </p:cNvSpPr>
          <p:nvPr/>
        </p:nvSpPr>
        <p:spPr bwMode="auto">
          <a:xfrm>
            <a:off x="4211960" y="3496816"/>
            <a:ext cx="1307852" cy="0"/>
          </a:xfrm>
          <a:prstGeom prst="line">
            <a:avLst/>
          </a:prstGeom>
          <a:noFill/>
          <a:ln w="38100">
            <a:solidFill>
              <a:srgbClr val="33CCFF"/>
            </a:solidFill>
            <a:miter lim="800000"/>
            <a:headEnd/>
            <a:tailEnd type="triangle" w="med" len="med"/>
          </a:ln>
        </p:spPr>
        <p:txBody>
          <a:bodyPr wrap="none"/>
          <a:lstStyle/>
          <a:p>
            <a:endParaRPr lang="zh-CN" altLang="en-US"/>
          </a:p>
        </p:txBody>
      </p:sp>
      <p:sp>
        <p:nvSpPr>
          <p:cNvPr id="471045" name="Line 5"/>
          <p:cNvSpPr>
            <a:spLocks noChangeShapeType="1"/>
          </p:cNvSpPr>
          <p:nvPr/>
        </p:nvSpPr>
        <p:spPr bwMode="auto">
          <a:xfrm>
            <a:off x="4014713" y="4581128"/>
            <a:ext cx="1187450" cy="0"/>
          </a:xfrm>
          <a:prstGeom prst="line">
            <a:avLst/>
          </a:prstGeom>
          <a:noFill/>
          <a:ln w="38100">
            <a:solidFill>
              <a:srgbClr val="33CCFF"/>
            </a:solidFill>
            <a:miter lim="800000"/>
            <a:headEnd/>
            <a:tailEnd type="triangle" w="med" len="med"/>
          </a:ln>
        </p:spPr>
        <p:txBody>
          <a:bodyPr wrap="none"/>
          <a:lstStyle/>
          <a:p>
            <a:endParaRPr lang="zh-CN" altLang="en-US"/>
          </a:p>
        </p:txBody>
      </p:sp>
      <p:sp>
        <p:nvSpPr>
          <p:cNvPr id="471046" name="Line 6"/>
          <p:cNvSpPr>
            <a:spLocks noChangeShapeType="1"/>
          </p:cNvSpPr>
          <p:nvPr/>
        </p:nvSpPr>
        <p:spPr bwMode="auto">
          <a:xfrm>
            <a:off x="4014713" y="5517232"/>
            <a:ext cx="1143000" cy="0"/>
          </a:xfrm>
          <a:prstGeom prst="line">
            <a:avLst/>
          </a:prstGeom>
          <a:noFill/>
          <a:ln w="38100">
            <a:solidFill>
              <a:srgbClr val="33CCFF"/>
            </a:solidFill>
            <a:miter lim="800000"/>
            <a:headEnd/>
            <a:tailEnd type="triangle" w="med" len="med"/>
          </a:ln>
        </p:spPr>
        <p:txBody>
          <a:bodyPr wrap="none"/>
          <a:lstStyle/>
          <a:p>
            <a:endParaRPr lang="zh-CN" altLang="en-US"/>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1043">
                                            <p:txEl>
                                              <p:pRg st="0" end="0"/>
                                            </p:txEl>
                                          </p:spTgt>
                                        </p:tgtEl>
                                        <p:attrNameLst>
                                          <p:attrName>style.visibility</p:attrName>
                                        </p:attrNameLst>
                                      </p:cBhvr>
                                      <p:to>
                                        <p:strVal val="visible"/>
                                      </p:to>
                                    </p:set>
                                    <p:animEffect transition="in" filter="dissolve">
                                      <p:cBhvr>
                                        <p:cTn id="7" dur="500"/>
                                        <p:tgtEl>
                                          <p:spTgt spid="4710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71043">
                                            <p:txEl>
                                              <p:pRg st="1" end="1"/>
                                            </p:txEl>
                                          </p:spTgt>
                                        </p:tgtEl>
                                        <p:attrNameLst>
                                          <p:attrName>style.visibility</p:attrName>
                                        </p:attrNameLst>
                                      </p:cBhvr>
                                      <p:to>
                                        <p:strVal val="visible"/>
                                      </p:to>
                                    </p:set>
                                    <p:animEffect transition="in" filter="dissolve">
                                      <p:cBhvr>
                                        <p:cTn id="12" dur="500"/>
                                        <p:tgtEl>
                                          <p:spTgt spid="4710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71043">
                                            <p:txEl>
                                              <p:pRg st="3" end="3"/>
                                            </p:txEl>
                                          </p:spTgt>
                                        </p:tgtEl>
                                        <p:attrNameLst>
                                          <p:attrName>style.visibility</p:attrName>
                                        </p:attrNameLst>
                                      </p:cBhvr>
                                      <p:to>
                                        <p:strVal val="visible"/>
                                      </p:to>
                                    </p:set>
                                    <p:animEffect transition="in" filter="dissolve">
                                      <p:cBhvr>
                                        <p:cTn id="17" dur="500"/>
                                        <p:tgtEl>
                                          <p:spTgt spid="47104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7104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71043">
                                            <p:txEl>
                                              <p:pRg st="4" end="4"/>
                                            </p:txEl>
                                          </p:spTgt>
                                        </p:tgtEl>
                                        <p:attrNameLst>
                                          <p:attrName>style.visibility</p:attrName>
                                        </p:attrNameLst>
                                      </p:cBhvr>
                                      <p:to>
                                        <p:strVal val="visible"/>
                                      </p:to>
                                    </p:set>
                                    <p:animEffect transition="in" filter="dissolve">
                                      <p:cBhvr>
                                        <p:cTn id="26" dur="500"/>
                                        <p:tgtEl>
                                          <p:spTgt spid="47104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471043">
                                            <p:txEl>
                                              <p:pRg st="5" end="5"/>
                                            </p:txEl>
                                          </p:spTgt>
                                        </p:tgtEl>
                                        <p:attrNameLst>
                                          <p:attrName>style.visibility</p:attrName>
                                        </p:attrNameLst>
                                      </p:cBhvr>
                                      <p:to>
                                        <p:strVal val="visible"/>
                                      </p:to>
                                    </p:set>
                                    <p:animEffect transition="in" filter="dissolve">
                                      <p:cBhvr>
                                        <p:cTn id="31" dur="500"/>
                                        <p:tgtEl>
                                          <p:spTgt spid="47104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7104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471043">
                                            <p:txEl>
                                              <p:pRg st="6" end="6"/>
                                            </p:txEl>
                                          </p:spTgt>
                                        </p:tgtEl>
                                        <p:attrNameLst>
                                          <p:attrName>style.visibility</p:attrName>
                                        </p:attrNameLst>
                                      </p:cBhvr>
                                      <p:to>
                                        <p:strVal val="visible"/>
                                      </p:to>
                                    </p:set>
                                    <p:animEffect transition="in" filter="dissolve">
                                      <p:cBhvr>
                                        <p:cTn id="40" dur="500"/>
                                        <p:tgtEl>
                                          <p:spTgt spid="47104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71043">
                                            <p:txEl>
                                              <p:pRg st="7" end="7"/>
                                            </p:txEl>
                                          </p:spTgt>
                                        </p:tgtEl>
                                        <p:attrNameLst>
                                          <p:attrName>style.visibility</p:attrName>
                                        </p:attrNameLst>
                                      </p:cBhvr>
                                      <p:to>
                                        <p:strVal val="visible"/>
                                      </p:to>
                                    </p:set>
                                    <p:animEffect transition="in" filter="dissolve">
                                      <p:cBhvr>
                                        <p:cTn id="45" dur="500"/>
                                        <p:tgtEl>
                                          <p:spTgt spid="47104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7104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471043">
                                            <p:txEl>
                                              <p:pRg st="8" end="8"/>
                                            </p:txEl>
                                          </p:spTgt>
                                        </p:tgtEl>
                                        <p:attrNameLst>
                                          <p:attrName>style.visibility</p:attrName>
                                        </p:attrNameLst>
                                      </p:cBhvr>
                                      <p:to>
                                        <p:strVal val="visible"/>
                                      </p:to>
                                    </p:set>
                                    <p:animEffect transition="in" filter="dissolve">
                                      <p:cBhvr>
                                        <p:cTn id="54" dur="500"/>
                                        <p:tgtEl>
                                          <p:spTgt spid="47104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43" grpId="0" build="p"/>
      <p:bldP spid="471044" grpId="0" animBg="1"/>
      <p:bldP spid="471045" grpId="0" animBg="1"/>
      <p:bldP spid="47104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5394" name="Rectangle 2"/>
          <p:cNvSpPr>
            <a:spLocks noGrp="1" noChangeArrowheads="1"/>
          </p:cNvSpPr>
          <p:nvPr>
            <p:ph type="title" idx="4294967295"/>
          </p:nvPr>
        </p:nvSpPr>
        <p:spPr>
          <a:xfrm>
            <a:off x="468313" y="476250"/>
            <a:ext cx="5327650" cy="931863"/>
          </a:xfrm>
        </p:spPr>
        <p:txBody>
          <a:bodyPr anchorCtr="1"/>
          <a:lstStyle/>
          <a:p>
            <a:pPr eaLnBrk="1" hangingPunct="1"/>
            <a:r>
              <a:rPr lang="en-US" altLang="zh-CN" sz="4000" smtClean="0">
                <a:solidFill>
                  <a:srgbClr val="0000CC"/>
                </a:solidFill>
                <a:latin typeface="黑体" pitchFamily="2" charset="-122"/>
                <a:ea typeface="黑体" pitchFamily="2" charset="-122"/>
              </a:rPr>
              <a:t>2</a:t>
            </a:r>
            <a:r>
              <a:rPr lang="zh-CN" altLang="en-US" sz="4000" smtClean="0">
                <a:solidFill>
                  <a:srgbClr val="0000CC"/>
                </a:solidFill>
                <a:latin typeface="黑体" pitchFamily="2" charset="-122"/>
                <a:ea typeface="黑体" pitchFamily="2" charset="-122"/>
              </a:rPr>
              <a:t>．原电池的符号表示</a:t>
            </a:r>
          </a:p>
        </p:txBody>
      </p:sp>
      <p:sp>
        <p:nvSpPr>
          <p:cNvPr id="315395" name="Rectangle 3"/>
          <p:cNvSpPr>
            <a:spLocks noGrp="1" noChangeArrowheads="1"/>
          </p:cNvSpPr>
          <p:nvPr>
            <p:ph type="body" idx="4294967295"/>
          </p:nvPr>
        </p:nvSpPr>
        <p:spPr>
          <a:xfrm>
            <a:off x="250825" y="1455738"/>
            <a:ext cx="8435975" cy="5068887"/>
          </a:xfrm>
        </p:spPr>
        <p:txBody>
          <a:bodyPr/>
          <a:lstStyle/>
          <a:p>
            <a:pPr marL="0" indent="0" algn="just" eaLnBrk="1" hangingPunct="1">
              <a:lnSpc>
                <a:spcPct val="90000"/>
              </a:lnSpc>
              <a:buFont typeface="Wingdings" pitchFamily="2" charset="2"/>
              <a:buNone/>
              <a:defRPr/>
            </a:pPr>
            <a:r>
              <a:rPr lang="en-US" altLang="zh-CN" sz="2800" b="1" dirty="0" smtClean="0">
                <a:effectLst>
                  <a:outerShdw blurRad="38100" dist="38100" dir="2700000" algn="tl">
                    <a:srgbClr val="C0C0C0"/>
                  </a:outerShdw>
                </a:effectLst>
                <a:latin typeface="+mn-ea"/>
              </a:rPr>
              <a:t>    </a:t>
            </a:r>
            <a:r>
              <a:rPr lang="zh-CN" altLang="en-US" sz="2800" b="1" dirty="0" smtClean="0">
                <a:solidFill>
                  <a:srgbClr val="0000CC"/>
                </a:solidFill>
                <a:latin typeface="+mn-ea"/>
              </a:rPr>
              <a:t>原电池画起来很麻烦，为了便于研究需要用符号表达，规定：</a:t>
            </a:r>
          </a:p>
          <a:p>
            <a:pPr algn="just" eaLnBrk="1" hangingPunct="1">
              <a:lnSpc>
                <a:spcPct val="90000"/>
              </a:lnSpc>
              <a:buFont typeface="Wingdings" pitchFamily="2" charset="2"/>
              <a:buNone/>
              <a:defRPr/>
            </a:pPr>
            <a:endParaRPr lang="zh-CN" altLang="en-US" sz="1200" b="1" dirty="0" smtClean="0">
              <a:solidFill>
                <a:srgbClr val="0000CC"/>
              </a:solidFill>
              <a:latin typeface="+mn-ea"/>
            </a:endParaRPr>
          </a:p>
          <a:p>
            <a:pPr algn="just" eaLnBrk="1" hangingPunct="1">
              <a:lnSpc>
                <a:spcPct val="120000"/>
              </a:lnSpc>
              <a:buFont typeface="Wingdings" pitchFamily="2" charset="2"/>
              <a:buNone/>
              <a:defRPr/>
            </a:pPr>
            <a:r>
              <a:rPr lang="en-US" altLang="zh-CN" sz="2400" b="1" dirty="0" smtClean="0">
                <a:solidFill>
                  <a:srgbClr val="0000CC"/>
                </a:solidFill>
                <a:latin typeface="+mn-ea"/>
              </a:rPr>
              <a:t>1</a:t>
            </a:r>
            <a:r>
              <a:rPr lang="zh-CN" altLang="en-US" sz="2400" b="1" dirty="0" smtClean="0">
                <a:solidFill>
                  <a:srgbClr val="0000CC"/>
                </a:solidFill>
                <a:latin typeface="+mn-ea"/>
              </a:rPr>
              <a:t>）将氧化反应的</a:t>
            </a:r>
            <a:r>
              <a:rPr lang="zh-CN" altLang="en-US" sz="2400" b="1" dirty="0" smtClean="0">
                <a:solidFill>
                  <a:srgbClr val="FF33CC"/>
                </a:solidFill>
                <a:latin typeface="+mn-ea"/>
              </a:rPr>
              <a:t>负极</a:t>
            </a:r>
            <a:r>
              <a:rPr lang="zh-CN" altLang="en-US" sz="2400" b="1" dirty="0" smtClean="0">
                <a:solidFill>
                  <a:srgbClr val="0000CC"/>
                </a:solidFill>
                <a:latin typeface="+mn-ea"/>
              </a:rPr>
              <a:t>写在左边，还原反应的</a:t>
            </a:r>
            <a:r>
              <a:rPr lang="zh-CN" altLang="en-US" sz="2400" b="1" dirty="0" smtClean="0">
                <a:solidFill>
                  <a:srgbClr val="FF33CC"/>
                </a:solidFill>
                <a:latin typeface="+mn-ea"/>
              </a:rPr>
              <a:t>正极</a:t>
            </a:r>
            <a:r>
              <a:rPr lang="zh-CN" altLang="en-US" sz="2400" b="1" dirty="0" smtClean="0">
                <a:solidFill>
                  <a:srgbClr val="0000CC"/>
                </a:solidFill>
                <a:latin typeface="+mn-ea"/>
              </a:rPr>
              <a:t>写在右边，溶液须注明浓度，气体则应标明分压。</a:t>
            </a:r>
          </a:p>
          <a:p>
            <a:pPr algn="just" eaLnBrk="1" hangingPunct="1">
              <a:lnSpc>
                <a:spcPct val="120000"/>
              </a:lnSpc>
              <a:buFont typeface="Wingdings" pitchFamily="2" charset="2"/>
              <a:buNone/>
              <a:defRPr/>
            </a:pPr>
            <a:r>
              <a:rPr lang="en-US" altLang="zh-CN" sz="2400" b="1" dirty="0" smtClean="0">
                <a:solidFill>
                  <a:srgbClr val="0000CC"/>
                </a:solidFill>
                <a:latin typeface="+mn-ea"/>
              </a:rPr>
              <a:t>2</a:t>
            </a:r>
            <a:r>
              <a:rPr lang="zh-CN" altLang="en-US" sz="2400" b="1" dirty="0" smtClean="0">
                <a:solidFill>
                  <a:srgbClr val="0000CC"/>
                </a:solidFill>
                <a:latin typeface="+mn-ea"/>
              </a:rPr>
              <a:t>）用 “</a:t>
            </a:r>
            <a:r>
              <a:rPr lang="en-US" altLang="zh-CN" sz="2400" b="1" dirty="0" smtClean="0">
                <a:solidFill>
                  <a:srgbClr val="D60093"/>
                </a:solidFill>
                <a:latin typeface="+mn-ea"/>
              </a:rPr>
              <a:t>||</a:t>
            </a:r>
            <a:r>
              <a:rPr lang="en-US" altLang="zh-CN" sz="2400" b="1" dirty="0" smtClean="0">
                <a:solidFill>
                  <a:srgbClr val="0000CC"/>
                </a:solidFill>
                <a:latin typeface="+mn-ea"/>
              </a:rPr>
              <a:t>”</a:t>
            </a:r>
            <a:r>
              <a:rPr lang="zh-CN" altLang="en-US" sz="2400" b="1" dirty="0" smtClean="0">
                <a:solidFill>
                  <a:srgbClr val="0000CC"/>
                </a:solidFill>
                <a:latin typeface="+mn-ea"/>
              </a:rPr>
              <a:t>表示盐桥，“</a:t>
            </a:r>
            <a:r>
              <a:rPr lang="zh-CN" altLang="en-US" sz="2400" b="1" dirty="0" smtClean="0">
                <a:solidFill>
                  <a:srgbClr val="D60093"/>
                </a:solidFill>
                <a:latin typeface="+mn-ea"/>
              </a:rPr>
              <a:t>，</a:t>
            </a:r>
            <a:r>
              <a:rPr lang="zh-CN" altLang="en-US" sz="2400" b="1" dirty="0" smtClean="0">
                <a:solidFill>
                  <a:srgbClr val="0000CC"/>
                </a:solidFill>
                <a:latin typeface="+mn-ea"/>
              </a:rPr>
              <a:t>”或“</a:t>
            </a:r>
            <a:r>
              <a:rPr lang="en-US" altLang="zh-CN" sz="2400" b="1" dirty="0" smtClean="0">
                <a:solidFill>
                  <a:srgbClr val="D60093"/>
                </a:solidFill>
                <a:latin typeface="+mn-ea"/>
              </a:rPr>
              <a:t>|</a:t>
            </a:r>
            <a:r>
              <a:rPr lang="en-US" altLang="zh-CN" sz="2400" b="1" dirty="0" smtClean="0">
                <a:solidFill>
                  <a:srgbClr val="0000CC"/>
                </a:solidFill>
                <a:latin typeface="+mn-ea"/>
              </a:rPr>
              <a:t>”</a:t>
            </a:r>
            <a:r>
              <a:rPr lang="zh-CN" altLang="en-US" sz="2400" b="1" dirty="0" smtClean="0">
                <a:solidFill>
                  <a:srgbClr val="0000CC"/>
                </a:solidFill>
                <a:latin typeface="+mn-ea"/>
              </a:rPr>
              <a:t>表示相界面。</a:t>
            </a:r>
          </a:p>
          <a:p>
            <a:pPr algn="just" eaLnBrk="1" hangingPunct="1">
              <a:lnSpc>
                <a:spcPct val="120000"/>
              </a:lnSpc>
              <a:buFont typeface="Wingdings" pitchFamily="2" charset="2"/>
              <a:buNone/>
              <a:defRPr/>
            </a:pPr>
            <a:r>
              <a:rPr lang="en-US" altLang="zh-CN" sz="2400" b="1" dirty="0" smtClean="0">
                <a:solidFill>
                  <a:srgbClr val="0000CC"/>
                </a:solidFill>
                <a:latin typeface="+mn-ea"/>
              </a:rPr>
              <a:t>3</a:t>
            </a:r>
            <a:r>
              <a:rPr lang="zh-CN" altLang="en-US" sz="2400" b="1" dirty="0" smtClean="0">
                <a:solidFill>
                  <a:srgbClr val="0000CC"/>
                </a:solidFill>
                <a:latin typeface="+mn-ea"/>
              </a:rPr>
              <a:t>）气体和固体尽可能靠近电极写，溶液靠近盐桥。</a:t>
            </a:r>
          </a:p>
          <a:p>
            <a:pPr algn="just" eaLnBrk="1" hangingPunct="1">
              <a:lnSpc>
                <a:spcPct val="120000"/>
              </a:lnSpc>
              <a:buFont typeface="Wingdings" pitchFamily="2" charset="2"/>
              <a:buNone/>
              <a:defRPr/>
            </a:pPr>
            <a:r>
              <a:rPr lang="en-US" altLang="zh-CN" sz="2400" b="1" dirty="0" smtClean="0">
                <a:solidFill>
                  <a:srgbClr val="0000CC"/>
                </a:solidFill>
                <a:latin typeface="+mn-ea"/>
              </a:rPr>
              <a:t>4</a:t>
            </a:r>
            <a:r>
              <a:rPr lang="zh-CN" altLang="en-US" sz="2400" b="1" dirty="0" smtClean="0">
                <a:solidFill>
                  <a:srgbClr val="0000CC"/>
                </a:solidFill>
                <a:latin typeface="+mn-ea"/>
              </a:rPr>
              <a:t>）金属单质可以直接作为电极材料，如无明显电极材料，需要添加惰性电极，一般为</a:t>
            </a:r>
            <a:r>
              <a:rPr lang="en-US" altLang="zh-CN" sz="2400" b="1" dirty="0" smtClean="0">
                <a:solidFill>
                  <a:srgbClr val="0000CC"/>
                </a:solidFill>
                <a:latin typeface="+mn-ea"/>
              </a:rPr>
              <a:t>Pt</a:t>
            </a:r>
            <a:r>
              <a:rPr lang="zh-CN" altLang="en-US" sz="2400" b="1" dirty="0" smtClean="0">
                <a:solidFill>
                  <a:srgbClr val="0000CC"/>
                </a:solidFill>
                <a:latin typeface="+mn-ea"/>
              </a:rPr>
              <a:t>。</a:t>
            </a:r>
          </a:p>
          <a:p>
            <a:pPr algn="just" eaLnBrk="1" hangingPunct="1">
              <a:lnSpc>
                <a:spcPct val="90000"/>
              </a:lnSpc>
              <a:buFont typeface="Wingdings" pitchFamily="2" charset="2"/>
              <a:buNone/>
              <a:defRPr/>
            </a:pPr>
            <a:endParaRPr lang="zh-CN" altLang="en-US" sz="1200" b="1" dirty="0" smtClean="0">
              <a:solidFill>
                <a:srgbClr val="0000CC"/>
              </a:solidFill>
              <a:latin typeface="+mn-ea"/>
            </a:endParaRPr>
          </a:p>
          <a:p>
            <a:pPr algn="just" eaLnBrk="1" hangingPunct="1">
              <a:lnSpc>
                <a:spcPct val="90000"/>
              </a:lnSpc>
              <a:buFont typeface="Wingdings" pitchFamily="2" charset="2"/>
              <a:buNone/>
              <a:defRPr/>
            </a:pPr>
            <a:r>
              <a:rPr lang="zh-CN" altLang="en-US" sz="2800" b="1" dirty="0" smtClean="0">
                <a:latin typeface="+mn-ea"/>
              </a:rPr>
              <a:t>         （</a:t>
            </a:r>
            <a:r>
              <a:rPr lang="en-US" altLang="zh-CN" sz="2800" b="1" dirty="0" smtClean="0">
                <a:latin typeface="+mn-ea"/>
              </a:rPr>
              <a:t>-</a:t>
            </a:r>
            <a:r>
              <a:rPr lang="zh-CN" altLang="en-US" sz="2800" b="1" dirty="0" smtClean="0">
                <a:latin typeface="+mn-ea"/>
              </a:rPr>
              <a:t>）</a:t>
            </a:r>
            <a:r>
              <a:rPr lang="en-US" altLang="zh-CN" sz="2800" b="1" dirty="0" smtClean="0">
                <a:latin typeface="+mn-ea"/>
              </a:rPr>
              <a:t>Zn</a:t>
            </a:r>
            <a:r>
              <a:rPr lang="en-US" altLang="zh-CN" sz="2800" b="1" dirty="0" smtClean="0">
                <a:solidFill>
                  <a:srgbClr val="D60093"/>
                </a:solidFill>
                <a:latin typeface="+mn-ea"/>
              </a:rPr>
              <a:t>|</a:t>
            </a:r>
            <a:r>
              <a:rPr lang="en-US" altLang="zh-CN" sz="2800" b="1" dirty="0" smtClean="0">
                <a:latin typeface="+mn-ea"/>
              </a:rPr>
              <a:t>Zn</a:t>
            </a:r>
            <a:r>
              <a:rPr lang="en-US" altLang="zh-CN" sz="2800" b="1" baseline="30000" dirty="0" smtClean="0">
                <a:solidFill>
                  <a:srgbClr val="FF0000"/>
                </a:solidFill>
                <a:latin typeface="+mn-ea"/>
              </a:rPr>
              <a:t>2+</a:t>
            </a:r>
            <a:r>
              <a:rPr lang="en-US" altLang="zh-CN" sz="2800" b="1" dirty="0" smtClean="0">
                <a:latin typeface="+mn-ea"/>
              </a:rPr>
              <a:t>(</a:t>
            </a:r>
            <a:r>
              <a:rPr lang="en-US" altLang="zh-CN" sz="2800" b="1" dirty="0" smtClean="0">
                <a:solidFill>
                  <a:srgbClr val="D60093"/>
                </a:solidFill>
                <a:latin typeface="+mn-ea"/>
              </a:rPr>
              <a:t>a</a:t>
            </a:r>
            <a:r>
              <a:rPr lang="en-US" altLang="zh-CN" sz="2800" b="1" baseline="-25000" dirty="0" smtClean="0">
                <a:solidFill>
                  <a:srgbClr val="D60093"/>
                </a:solidFill>
                <a:latin typeface="+mn-ea"/>
              </a:rPr>
              <a:t>1</a:t>
            </a:r>
            <a:r>
              <a:rPr lang="en-US" altLang="zh-CN" sz="2800" b="1" dirty="0" smtClean="0">
                <a:latin typeface="+mn-ea"/>
              </a:rPr>
              <a:t>) </a:t>
            </a:r>
            <a:r>
              <a:rPr lang="en-US" altLang="zh-CN" sz="2800" b="1" dirty="0" smtClean="0">
                <a:solidFill>
                  <a:srgbClr val="D60093"/>
                </a:solidFill>
                <a:latin typeface="+mn-ea"/>
              </a:rPr>
              <a:t>‖</a:t>
            </a:r>
            <a:r>
              <a:rPr lang="en-US" altLang="zh-CN" sz="2800" b="1" dirty="0" smtClean="0">
                <a:latin typeface="+mn-ea"/>
              </a:rPr>
              <a:t>Cu</a:t>
            </a:r>
            <a:r>
              <a:rPr lang="en-US" altLang="zh-CN" sz="2800" b="1" baseline="30000" dirty="0" smtClean="0">
                <a:solidFill>
                  <a:srgbClr val="FF0000"/>
                </a:solidFill>
                <a:latin typeface="+mn-ea"/>
              </a:rPr>
              <a:t>2+</a:t>
            </a:r>
            <a:r>
              <a:rPr lang="en-US" altLang="zh-CN" sz="2800" b="1" dirty="0" smtClean="0">
                <a:latin typeface="+mn-ea"/>
              </a:rPr>
              <a:t>(</a:t>
            </a:r>
            <a:r>
              <a:rPr lang="en-US" altLang="zh-CN" sz="2800" b="1" dirty="0" smtClean="0">
                <a:solidFill>
                  <a:srgbClr val="D60093"/>
                </a:solidFill>
                <a:latin typeface="+mn-ea"/>
              </a:rPr>
              <a:t>a</a:t>
            </a:r>
            <a:r>
              <a:rPr lang="en-US" altLang="zh-CN" sz="2800" b="1" baseline="-25000" dirty="0" smtClean="0">
                <a:solidFill>
                  <a:srgbClr val="D60093"/>
                </a:solidFill>
                <a:latin typeface="+mn-ea"/>
              </a:rPr>
              <a:t>2</a:t>
            </a:r>
            <a:r>
              <a:rPr lang="en-US" altLang="zh-CN" sz="2800" b="1" dirty="0" smtClean="0">
                <a:latin typeface="+mn-ea"/>
              </a:rPr>
              <a:t>)</a:t>
            </a:r>
            <a:r>
              <a:rPr lang="en-US" altLang="zh-CN" sz="2800" b="1" dirty="0" smtClean="0">
                <a:solidFill>
                  <a:srgbClr val="D60093"/>
                </a:solidFill>
                <a:latin typeface="+mn-ea"/>
              </a:rPr>
              <a:t>|</a:t>
            </a:r>
            <a:r>
              <a:rPr lang="en-US" altLang="zh-CN" sz="2800" b="1" dirty="0" smtClean="0">
                <a:latin typeface="+mn-ea"/>
              </a:rPr>
              <a:t>Cu</a:t>
            </a:r>
            <a:r>
              <a:rPr lang="zh-CN" altLang="en-US" sz="2800" b="1" dirty="0" smtClean="0">
                <a:latin typeface="+mn-ea"/>
              </a:rPr>
              <a:t>（</a:t>
            </a:r>
            <a:r>
              <a:rPr lang="en-US" altLang="zh-CN" sz="2800" b="1" dirty="0" smtClean="0">
                <a:latin typeface="+mn-ea"/>
              </a:rPr>
              <a:t>+</a:t>
            </a:r>
            <a:r>
              <a:rPr lang="zh-CN" altLang="en-US" sz="2800" b="1" dirty="0" smtClean="0">
                <a:latin typeface="+mn-ea"/>
              </a:rPr>
              <a:t>）</a:t>
            </a:r>
          </a:p>
          <a:p>
            <a:pPr algn="just" eaLnBrk="1" hangingPunct="1">
              <a:lnSpc>
                <a:spcPct val="90000"/>
              </a:lnSpc>
              <a:buFont typeface="Wingdings" pitchFamily="2" charset="2"/>
              <a:buNone/>
              <a:defRPr/>
            </a:pPr>
            <a:r>
              <a:rPr lang="zh-CN" altLang="en-US" sz="2800" b="1" dirty="0" smtClean="0">
                <a:latin typeface="+mn-ea"/>
                <a:hlinkClick r:id="rId2" action="ppaction://hlinksldjump"/>
              </a:rPr>
              <a:t>例</a:t>
            </a:r>
            <a:r>
              <a:rPr lang="en-US" altLang="zh-CN" sz="2800" b="1" dirty="0" smtClean="0">
                <a:latin typeface="+mn-ea"/>
                <a:hlinkClick r:id="rId3" action="ppaction://hlinksldjump"/>
              </a:rPr>
              <a:t>1</a:t>
            </a:r>
            <a:r>
              <a:rPr lang="zh-CN" altLang="en-US" sz="2800" b="1" dirty="0" smtClean="0">
                <a:latin typeface="+mn-ea"/>
              </a:rPr>
              <a:t>，</a:t>
            </a:r>
            <a:r>
              <a:rPr lang="zh-CN" altLang="en-US" sz="2800" b="1" dirty="0" smtClean="0">
                <a:latin typeface="+mn-ea"/>
                <a:hlinkClick r:id="rId3" action="ppaction://hlinksldjump"/>
              </a:rPr>
              <a:t>例</a:t>
            </a:r>
            <a:r>
              <a:rPr lang="en-US" altLang="zh-CN" sz="2800" b="1" dirty="0" smtClean="0">
                <a:latin typeface="+mn-ea"/>
                <a:hlinkClick r:id="rId4" action="ppaction://hlinksldjump"/>
              </a:rPr>
              <a:t>2</a:t>
            </a:r>
            <a:endParaRPr lang="en-US" altLang="zh-CN" sz="2800" b="1" dirty="0" smtClean="0">
              <a:latin typeface="+mn-ea"/>
            </a:endParaRPr>
          </a:p>
        </p:txBody>
      </p:sp>
      <p:sp>
        <p:nvSpPr>
          <p:cNvPr id="315396" name="AutoShape 4">
            <a:hlinkClick r:id="rId5" action="ppaction://hlinksldjump" highlightClick="1"/>
          </p:cNvPr>
          <p:cNvSpPr>
            <a:spLocks noChangeArrowheads="1"/>
          </p:cNvSpPr>
          <p:nvPr/>
        </p:nvSpPr>
        <p:spPr bwMode="auto">
          <a:xfrm>
            <a:off x="7019925" y="836613"/>
            <a:ext cx="609600" cy="401637"/>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15394"/>
                                        </p:tgtEl>
                                        <p:attrNameLst>
                                          <p:attrName>style.visibility</p:attrName>
                                        </p:attrNameLst>
                                      </p:cBhvr>
                                      <p:to>
                                        <p:strVal val="visible"/>
                                      </p:to>
                                    </p:set>
                                    <p:animEffect transition="in" filter="dissolve">
                                      <p:cBhvr>
                                        <p:cTn id="7" dur="500"/>
                                        <p:tgtEl>
                                          <p:spTgt spid="31539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5395">
                                            <p:txEl>
                                              <p:pRg st="0" end="0"/>
                                            </p:txEl>
                                          </p:spTgt>
                                        </p:tgtEl>
                                        <p:attrNameLst>
                                          <p:attrName>style.visibility</p:attrName>
                                        </p:attrNameLst>
                                      </p:cBhvr>
                                      <p:to>
                                        <p:strVal val="visible"/>
                                      </p:to>
                                    </p:set>
                                    <p:animEffect transition="in" filter="dissolve">
                                      <p:cBhvr>
                                        <p:cTn id="12" dur="500"/>
                                        <p:tgtEl>
                                          <p:spTgt spid="31539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5395">
                                            <p:txEl>
                                              <p:pRg st="2" end="2"/>
                                            </p:txEl>
                                          </p:spTgt>
                                        </p:tgtEl>
                                        <p:attrNameLst>
                                          <p:attrName>style.visibility</p:attrName>
                                        </p:attrNameLst>
                                      </p:cBhvr>
                                      <p:to>
                                        <p:strVal val="visible"/>
                                      </p:to>
                                    </p:set>
                                    <p:animEffect transition="in" filter="dissolve">
                                      <p:cBhvr>
                                        <p:cTn id="17" dur="500"/>
                                        <p:tgtEl>
                                          <p:spTgt spid="3153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15395">
                                            <p:txEl>
                                              <p:pRg st="3" end="3"/>
                                            </p:txEl>
                                          </p:spTgt>
                                        </p:tgtEl>
                                        <p:attrNameLst>
                                          <p:attrName>style.visibility</p:attrName>
                                        </p:attrNameLst>
                                      </p:cBhvr>
                                      <p:to>
                                        <p:strVal val="visible"/>
                                      </p:to>
                                    </p:set>
                                    <p:animEffect transition="in" filter="dissolve">
                                      <p:cBhvr>
                                        <p:cTn id="22" dur="500"/>
                                        <p:tgtEl>
                                          <p:spTgt spid="3153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15395">
                                            <p:txEl>
                                              <p:pRg st="4" end="4"/>
                                            </p:txEl>
                                          </p:spTgt>
                                        </p:tgtEl>
                                        <p:attrNameLst>
                                          <p:attrName>style.visibility</p:attrName>
                                        </p:attrNameLst>
                                      </p:cBhvr>
                                      <p:to>
                                        <p:strVal val="visible"/>
                                      </p:to>
                                    </p:set>
                                    <p:animEffect transition="in" filter="dissolve">
                                      <p:cBhvr>
                                        <p:cTn id="27" dur="500"/>
                                        <p:tgtEl>
                                          <p:spTgt spid="3153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15395">
                                            <p:txEl>
                                              <p:pRg st="5" end="5"/>
                                            </p:txEl>
                                          </p:spTgt>
                                        </p:tgtEl>
                                        <p:attrNameLst>
                                          <p:attrName>style.visibility</p:attrName>
                                        </p:attrNameLst>
                                      </p:cBhvr>
                                      <p:to>
                                        <p:strVal val="visible"/>
                                      </p:to>
                                    </p:set>
                                    <p:animEffect transition="in" filter="dissolve">
                                      <p:cBhvr>
                                        <p:cTn id="32" dur="500"/>
                                        <p:tgtEl>
                                          <p:spTgt spid="3153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15395">
                                            <p:txEl>
                                              <p:pRg st="7" end="7"/>
                                            </p:txEl>
                                          </p:spTgt>
                                        </p:tgtEl>
                                        <p:attrNameLst>
                                          <p:attrName>style.visibility</p:attrName>
                                        </p:attrNameLst>
                                      </p:cBhvr>
                                      <p:to>
                                        <p:strVal val="visible"/>
                                      </p:to>
                                    </p:set>
                                    <p:animEffect transition="in" filter="dissolve">
                                      <p:cBhvr>
                                        <p:cTn id="37" dur="500"/>
                                        <p:tgtEl>
                                          <p:spTgt spid="31539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15395">
                                            <p:txEl>
                                              <p:pRg st="8" end="8"/>
                                            </p:txEl>
                                          </p:spTgt>
                                        </p:tgtEl>
                                        <p:attrNameLst>
                                          <p:attrName>style.visibility</p:attrName>
                                        </p:attrNameLst>
                                      </p:cBhvr>
                                      <p:to>
                                        <p:strVal val="visible"/>
                                      </p:to>
                                    </p:set>
                                    <p:animEffect transition="in" filter="dissolve">
                                      <p:cBhvr>
                                        <p:cTn id="42" dur="500"/>
                                        <p:tgtEl>
                                          <p:spTgt spid="31539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5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4" grpId="0"/>
      <p:bldP spid="315395" grpId="0" build="p"/>
      <p:bldP spid="315396"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7059" name="Rectangle 3"/>
          <p:cNvSpPr>
            <a:spLocks noGrp="1" noChangeArrowheads="1"/>
          </p:cNvSpPr>
          <p:nvPr>
            <p:ph type="body" idx="4294967295"/>
          </p:nvPr>
        </p:nvSpPr>
        <p:spPr>
          <a:xfrm>
            <a:off x="179388" y="1484313"/>
            <a:ext cx="8713787" cy="4465637"/>
          </a:xfrm>
        </p:spPr>
        <p:txBody>
          <a:bodyPr/>
          <a:lstStyle/>
          <a:p>
            <a:pPr algn="just" eaLnBrk="1" hangingPunct="1">
              <a:buFont typeface="Wingdings" pitchFamily="2" charset="2"/>
              <a:buNone/>
              <a:defRPr/>
            </a:pPr>
            <a:r>
              <a:rPr lang="en-US" altLang="zh-CN" b="1" dirty="0" smtClean="0">
                <a:solidFill>
                  <a:srgbClr val="FF0000"/>
                </a:solidFill>
                <a:effectLst>
                  <a:outerShdw blurRad="38100" dist="38100" dir="2700000" algn="tl">
                    <a:srgbClr val="C0C0C0"/>
                  </a:outerShdw>
                </a:effectLst>
                <a:latin typeface="+mn-ea"/>
              </a:rPr>
              <a:t> </a:t>
            </a:r>
            <a:r>
              <a:rPr lang="en-US" altLang="zh-CN" sz="2800" b="1" dirty="0" smtClean="0">
                <a:solidFill>
                  <a:srgbClr val="FF0000"/>
                </a:solidFill>
                <a:latin typeface="+mn-ea"/>
              </a:rPr>
              <a:t>(—)</a:t>
            </a:r>
            <a:r>
              <a:rPr lang="en-US" altLang="zh-CN" sz="2800" b="1" dirty="0" smtClean="0">
                <a:effectLst>
                  <a:outerShdw blurRad="38100" dist="38100" dir="2700000" algn="tl">
                    <a:srgbClr val="C0C0C0"/>
                  </a:outerShdw>
                </a:effectLst>
                <a:latin typeface="+mn-ea"/>
              </a:rPr>
              <a:t> </a:t>
            </a:r>
            <a:r>
              <a:rPr lang="en-US" altLang="zh-CN" sz="2800" b="1" dirty="0" smtClean="0">
                <a:latin typeface="+mn-ea"/>
              </a:rPr>
              <a:t>Zn</a:t>
            </a:r>
            <a:r>
              <a:rPr lang="en-US" altLang="zh-CN" sz="2800" b="1" dirty="0" smtClean="0">
                <a:solidFill>
                  <a:srgbClr val="D60093"/>
                </a:solidFill>
                <a:latin typeface="+mn-ea"/>
              </a:rPr>
              <a:t>︱</a:t>
            </a:r>
            <a:r>
              <a:rPr lang="en-US" altLang="zh-CN" sz="2800" b="1" dirty="0" smtClean="0">
                <a:latin typeface="+mn-ea"/>
              </a:rPr>
              <a:t>ZnSO</a:t>
            </a:r>
            <a:r>
              <a:rPr lang="en-US" altLang="zh-CN" sz="2800" b="1" baseline="-30000" dirty="0" smtClean="0">
                <a:latin typeface="+mn-ea"/>
              </a:rPr>
              <a:t>4</a:t>
            </a:r>
            <a:r>
              <a:rPr lang="en-US" altLang="zh-CN" sz="2800" b="1" dirty="0" smtClean="0">
                <a:latin typeface="+mn-ea"/>
              </a:rPr>
              <a:t>(c</a:t>
            </a:r>
            <a:r>
              <a:rPr lang="en-US" altLang="zh-CN" sz="2800" b="1" baseline="-30000" dirty="0" smtClean="0">
                <a:latin typeface="+mn-ea"/>
              </a:rPr>
              <a:t>1</a:t>
            </a:r>
            <a:r>
              <a:rPr lang="en-US" altLang="zh-CN" sz="2800" b="1" dirty="0" smtClean="0">
                <a:latin typeface="+mn-ea"/>
              </a:rPr>
              <a:t>)</a:t>
            </a:r>
            <a:r>
              <a:rPr lang="en-US" altLang="zh-CN" sz="2800" b="1" dirty="0" smtClean="0">
                <a:solidFill>
                  <a:srgbClr val="D60093"/>
                </a:solidFill>
                <a:latin typeface="+mn-ea"/>
              </a:rPr>
              <a:t>‖</a:t>
            </a:r>
            <a:r>
              <a:rPr lang="en-US" altLang="zh-CN" sz="2800" b="1" dirty="0" smtClean="0">
                <a:latin typeface="+mn-ea"/>
              </a:rPr>
              <a:t>CuSO</a:t>
            </a:r>
            <a:r>
              <a:rPr lang="en-US" altLang="zh-CN" sz="2800" b="1" baseline="-30000" dirty="0" smtClean="0">
                <a:latin typeface="+mn-ea"/>
              </a:rPr>
              <a:t>4</a:t>
            </a:r>
            <a:r>
              <a:rPr lang="en-US" altLang="zh-CN" sz="2800" b="1" dirty="0" smtClean="0">
                <a:latin typeface="+mn-ea"/>
              </a:rPr>
              <a:t> (c</a:t>
            </a:r>
            <a:r>
              <a:rPr lang="en-US" altLang="zh-CN" sz="2800" b="1" baseline="-30000" dirty="0" smtClean="0">
                <a:latin typeface="+mn-ea"/>
              </a:rPr>
              <a:t>1</a:t>
            </a:r>
            <a:r>
              <a:rPr lang="en-US" altLang="zh-CN" sz="2800" b="1" dirty="0" smtClean="0">
                <a:latin typeface="+mn-ea"/>
              </a:rPr>
              <a:t>)</a:t>
            </a:r>
            <a:r>
              <a:rPr lang="en-US" altLang="zh-CN" sz="2800" b="1" dirty="0" smtClean="0">
                <a:solidFill>
                  <a:srgbClr val="D60093"/>
                </a:solidFill>
                <a:latin typeface="+mn-ea"/>
              </a:rPr>
              <a:t>︱</a:t>
            </a:r>
            <a:r>
              <a:rPr lang="en-US" altLang="zh-CN" sz="2800" b="1" dirty="0" smtClean="0">
                <a:latin typeface="+mn-ea"/>
              </a:rPr>
              <a:t>Cu</a:t>
            </a:r>
            <a:r>
              <a:rPr lang="en-US" altLang="zh-CN" sz="2800" b="1" dirty="0" smtClean="0">
                <a:effectLst>
                  <a:outerShdw blurRad="38100" dist="38100" dir="2700000" algn="tl">
                    <a:srgbClr val="C0C0C0"/>
                  </a:outerShdw>
                </a:effectLst>
                <a:latin typeface="+mn-ea"/>
              </a:rPr>
              <a:t> </a:t>
            </a:r>
            <a:r>
              <a:rPr lang="zh-CN" altLang="en-US" sz="2800" b="1" dirty="0" smtClean="0">
                <a:solidFill>
                  <a:srgbClr val="D60093"/>
                </a:solidFill>
                <a:latin typeface="+mn-ea"/>
              </a:rPr>
              <a:t>（</a:t>
            </a:r>
            <a:r>
              <a:rPr lang="en-US" altLang="zh-CN" sz="2800" b="1" dirty="0" smtClean="0">
                <a:solidFill>
                  <a:srgbClr val="D60093"/>
                </a:solidFill>
                <a:latin typeface="+mn-ea"/>
              </a:rPr>
              <a:t>+</a:t>
            </a:r>
            <a:r>
              <a:rPr lang="zh-CN" altLang="en-US" sz="2800" b="1" dirty="0" smtClean="0">
                <a:solidFill>
                  <a:srgbClr val="D60093"/>
                </a:solidFill>
                <a:latin typeface="+mn-ea"/>
              </a:rPr>
              <a:t>）</a:t>
            </a:r>
          </a:p>
          <a:p>
            <a:pPr algn="just" eaLnBrk="1" hangingPunct="1">
              <a:buFont typeface="Wingdings" pitchFamily="2" charset="2"/>
              <a:buNone/>
              <a:defRPr/>
            </a:pPr>
            <a:endParaRPr lang="zh-CN" altLang="en-US" sz="1200" b="1" dirty="0" smtClean="0">
              <a:solidFill>
                <a:srgbClr val="FFFF66"/>
              </a:solidFill>
              <a:latin typeface="+mn-ea"/>
            </a:endParaRPr>
          </a:p>
          <a:p>
            <a:pPr algn="just" eaLnBrk="1" hangingPunct="1">
              <a:buFont typeface="Wingdings" pitchFamily="2" charset="2"/>
              <a:buNone/>
              <a:defRPr/>
            </a:pPr>
            <a:r>
              <a:rPr lang="zh-CN" altLang="en-US" sz="2800" b="1" dirty="0" smtClean="0">
                <a:effectLst>
                  <a:outerShdw blurRad="38100" dist="38100" dir="2700000" algn="tl">
                    <a:srgbClr val="C0C0C0"/>
                  </a:outerShdw>
                </a:effectLst>
                <a:latin typeface="+mn-ea"/>
              </a:rPr>
              <a:t> </a:t>
            </a:r>
            <a:r>
              <a:rPr lang="zh-CN" altLang="en-US" sz="2400" b="1" dirty="0" smtClean="0">
                <a:solidFill>
                  <a:srgbClr val="0000CC"/>
                </a:solidFill>
                <a:latin typeface="+mn-ea"/>
              </a:rPr>
              <a:t>负极            电解质溶液              正极</a:t>
            </a:r>
          </a:p>
          <a:p>
            <a:pPr algn="just" eaLnBrk="1" hangingPunct="1">
              <a:buFont typeface="Wingdings" pitchFamily="2" charset="2"/>
              <a:buNone/>
              <a:defRPr/>
            </a:pPr>
            <a:endParaRPr lang="zh-CN" altLang="en-US" sz="2800" b="1" dirty="0" smtClean="0">
              <a:latin typeface="+mn-ea"/>
            </a:endParaRPr>
          </a:p>
          <a:p>
            <a:pPr algn="just" eaLnBrk="1" hangingPunct="1">
              <a:buFont typeface="Wingdings" pitchFamily="2" charset="2"/>
              <a:buNone/>
              <a:defRPr/>
            </a:pPr>
            <a:r>
              <a:rPr lang="en-US" altLang="zh-CN" sz="2800" b="1" dirty="0" smtClean="0">
                <a:solidFill>
                  <a:srgbClr val="0000CC"/>
                </a:solidFill>
                <a:latin typeface="+mn-ea"/>
              </a:rPr>
              <a:t>Zn</a:t>
            </a:r>
            <a:r>
              <a:rPr lang="zh-CN" altLang="en-US" sz="2800" b="1" dirty="0" smtClean="0">
                <a:solidFill>
                  <a:srgbClr val="0000CC"/>
                </a:solidFill>
                <a:latin typeface="+mn-ea"/>
              </a:rPr>
              <a:t>、</a:t>
            </a:r>
            <a:r>
              <a:rPr lang="en-US" altLang="zh-CN" sz="2800" b="1" dirty="0" smtClean="0">
                <a:solidFill>
                  <a:srgbClr val="0000CC"/>
                </a:solidFill>
                <a:latin typeface="+mn-ea"/>
              </a:rPr>
              <a:t>Cu</a:t>
            </a:r>
            <a:r>
              <a:rPr lang="zh-CN" altLang="en-US" sz="2800" b="1" dirty="0" smtClean="0">
                <a:solidFill>
                  <a:srgbClr val="0000CC"/>
                </a:solidFill>
                <a:latin typeface="+mn-ea"/>
              </a:rPr>
              <a:t>为固体；</a:t>
            </a:r>
          </a:p>
          <a:p>
            <a:pPr algn="just" eaLnBrk="1" hangingPunct="1">
              <a:buFont typeface="Wingdings" pitchFamily="2" charset="2"/>
              <a:buNone/>
              <a:defRPr/>
            </a:pPr>
            <a:r>
              <a:rPr lang="en-US" altLang="zh-CN" sz="2800" b="1" dirty="0" smtClean="0">
                <a:solidFill>
                  <a:srgbClr val="0000CC"/>
                </a:solidFill>
                <a:latin typeface="+mn-ea"/>
              </a:rPr>
              <a:t>ZnSO</a:t>
            </a:r>
            <a:r>
              <a:rPr lang="en-US" altLang="zh-CN" sz="2800" b="1" baseline="-30000" dirty="0" smtClean="0">
                <a:solidFill>
                  <a:srgbClr val="0000CC"/>
                </a:solidFill>
                <a:latin typeface="+mn-ea"/>
              </a:rPr>
              <a:t>4</a:t>
            </a:r>
            <a:r>
              <a:rPr lang="zh-CN" altLang="en-US" sz="2800" b="1" dirty="0" smtClean="0">
                <a:solidFill>
                  <a:srgbClr val="0000CC"/>
                </a:solidFill>
                <a:latin typeface="+mn-ea"/>
              </a:rPr>
              <a:t>，</a:t>
            </a:r>
            <a:r>
              <a:rPr lang="en-US" altLang="zh-CN" sz="2800" b="1" dirty="0" smtClean="0">
                <a:solidFill>
                  <a:srgbClr val="0000CC"/>
                </a:solidFill>
                <a:latin typeface="+mn-ea"/>
              </a:rPr>
              <a:t>CuSO</a:t>
            </a:r>
            <a:r>
              <a:rPr lang="en-US" altLang="zh-CN" sz="2800" b="1" baseline="-30000" dirty="0" smtClean="0">
                <a:solidFill>
                  <a:srgbClr val="0000CC"/>
                </a:solidFill>
                <a:latin typeface="+mn-ea"/>
              </a:rPr>
              <a:t>4</a:t>
            </a:r>
            <a:r>
              <a:rPr lang="en-US" altLang="zh-CN" sz="2800" b="1" dirty="0" smtClean="0">
                <a:solidFill>
                  <a:srgbClr val="0000CC"/>
                </a:solidFill>
                <a:latin typeface="+mn-ea"/>
              </a:rPr>
              <a:t> </a:t>
            </a:r>
            <a:r>
              <a:rPr lang="zh-CN" altLang="en-US" sz="2800" b="1" dirty="0" smtClean="0">
                <a:solidFill>
                  <a:srgbClr val="0000CC"/>
                </a:solidFill>
                <a:latin typeface="+mn-ea"/>
              </a:rPr>
              <a:t>溶液为液体，以界面符号“</a:t>
            </a:r>
            <a:r>
              <a:rPr lang="en-US" altLang="zh-CN" sz="2800" b="1" dirty="0" smtClean="0">
                <a:solidFill>
                  <a:srgbClr val="D60093"/>
                </a:solidFill>
                <a:latin typeface="+mn-ea"/>
              </a:rPr>
              <a:t>︱</a:t>
            </a:r>
            <a:r>
              <a:rPr lang="en-US" altLang="zh-CN" sz="2800" b="1" dirty="0" smtClean="0">
                <a:solidFill>
                  <a:srgbClr val="0000CC"/>
                </a:solidFill>
                <a:latin typeface="+mn-ea"/>
              </a:rPr>
              <a:t>”</a:t>
            </a:r>
            <a:r>
              <a:rPr lang="zh-CN" altLang="en-US" sz="2800" b="1" dirty="0" smtClean="0">
                <a:solidFill>
                  <a:srgbClr val="0000CC"/>
                </a:solidFill>
                <a:latin typeface="+mn-ea"/>
              </a:rPr>
              <a:t>隔开；</a:t>
            </a:r>
          </a:p>
          <a:p>
            <a:pPr algn="just" eaLnBrk="1" hangingPunct="1">
              <a:buFont typeface="Wingdings" pitchFamily="2" charset="2"/>
              <a:buNone/>
              <a:defRPr/>
            </a:pPr>
            <a:r>
              <a:rPr lang="en-US" altLang="zh-CN" sz="2800" b="1" dirty="0" smtClean="0">
                <a:solidFill>
                  <a:srgbClr val="0000CC"/>
                </a:solidFill>
                <a:latin typeface="+mn-ea"/>
              </a:rPr>
              <a:t>c</a:t>
            </a:r>
            <a:r>
              <a:rPr lang="en-US" altLang="zh-CN" sz="2800" b="1" baseline="-30000" dirty="0" smtClean="0">
                <a:solidFill>
                  <a:srgbClr val="0000CC"/>
                </a:solidFill>
                <a:latin typeface="+mn-ea"/>
              </a:rPr>
              <a:t>1</a:t>
            </a:r>
            <a:r>
              <a:rPr lang="zh-CN" altLang="en-US" sz="2800" b="1" dirty="0" smtClean="0">
                <a:solidFill>
                  <a:srgbClr val="0000CC"/>
                </a:solidFill>
                <a:latin typeface="+mn-ea"/>
              </a:rPr>
              <a:t>、</a:t>
            </a:r>
            <a:r>
              <a:rPr lang="en-US" altLang="zh-CN" sz="2800" b="1" dirty="0" smtClean="0">
                <a:solidFill>
                  <a:srgbClr val="0000CC"/>
                </a:solidFill>
                <a:latin typeface="+mn-ea"/>
              </a:rPr>
              <a:t>c</a:t>
            </a:r>
            <a:r>
              <a:rPr lang="en-US" altLang="zh-CN" sz="2800" b="1" baseline="-30000" dirty="0" smtClean="0">
                <a:solidFill>
                  <a:srgbClr val="0000CC"/>
                </a:solidFill>
                <a:latin typeface="+mn-ea"/>
              </a:rPr>
              <a:t>2</a:t>
            </a:r>
            <a:r>
              <a:rPr lang="zh-CN" altLang="en-US" sz="2800" b="1" dirty="0" smtClean="0">
                <a:solidFill>
                  <a:srgbClr val="0000CC"/>
                </a:solidFill>
                <a:latin typeface="+mn-ea"/>
              </a:rPr>
              <a:t>分别表示两种溶液的摩尔浓度；</a:t>
            </a:r>
          </a:p>
          <a:p>
            <a:pPr algn="just" eaLnBrk="1" hangingPunct="1">
              <a:buFont typeface="Wingdings" pitchFamily="2" charset="2"/>
              <a:buNone/>
              <a:defRPr/>
            </a:pPr>
            <a:r>
              <a:rPr lang="zh-CN" altLang="en-US" sz="2800" b="1" dirty="0" smtClean="0">
                <a:solidFill>
                  <a:srgbClr val="0000CC"/>
                </a:solidFill>
                <a:latin typeface="+mn-ea"/>
              </a:rPr>
              <a:t>“</a:t>
            </a:r>
            <a:r>
              <a:rPr lang="en-US" altLang="zh-CN" sz="2800" b="1" dirty="0" smtClean="0">
                <a:solidFill>
                  <a:srgbClr val="D60093"/>
                </a:solidFill>
                <a:latin typeface="+mn-ea"/>
              </a:rPr>
              <a:t>‖</a:t>
            </a:r>
            <a:r>
              <a:rPr lang="en-US" altLang="zh-CN" sz="2800" b="1" dirty="0" smtClean="0">
                <a:solidFill>
                  <a:srgbClr val="0000CC"/>
                </a:solidFill>
                <a:latin typeface="+mn-ea"/>
              </a:rPr>
              <a:t>”</a:t>
            </a:r>
            <a:r>
              <a:rPr lang="zh-CN" altLang="en-US" sz="2800" b="1" dirty="0" smtClean="0">
                <a:solidFill>
                  <a:srgbClr val="0000CC"/>
                </a:solidFill>
                <a:latin typeface="+mn-ea"/>
              </a:rPr>
              <a:t>表示由盐桥相连接。</a:t>
            </a:r>
          </a:p>
          <a:p>
            <a:pPr eaLnBrk="1" hangingPunct="1">
              <a:defRPr/>
            </a:pPr>
            <a:endParaRPr lang="en-US" altLang="zh-CN" sz="2800" b="1" dirty="0" smtClean="0">
              <a:solidFill>
                <a:srgbClr val="0000CC"/>
              </a:solidFill>
              <a:latin typeface="+mn-ea"/>
            </a:endParaRPr>
          </a:p>
        </p:txBody>
      </p:sp>
      <p:sp>
        <p:nvSpPr>
          <p:cNvPr id="525314" name="AutoShape 4">
            <a:hlinkClick r:id="rId2" action="ppaction://hlinksldjump" highlightClick="1"/>
          </p:cNvPr>
          <p:cNvSpPr>
            <a:spLocks noChangeArrowheads="1"/>
          </p:cNvSpPr>
          <p:nvPr/>
        </p:nvSpPr>
        <p:spPr bwMode="auto">
          <a:xfrm>
            <a:off x="7543800" y="5334000"/>
            <a:ext cx="685800" cy="838200"/>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525318" name="Text Box 6"/>
          <p:cNvSpPr txBox="1">
            <a:spLocks noChangeArrowheads="1"/>
          </p:cNvSpPr>
          <p:nvPr/>
        </p:nvSpPr>
        <p:spPr bwMode="auto">
          <a:xfrm>
            <a:off x="2339975" y="495300"/>
            <a:ext cx="4502150" cy="701675"/>
          </a:xfrm>
          <a:prstGeom prst="rect">
            <a:avLst/>
          </a:prstGeom>
          <a:noFill/>
          <a:ln w="9525">
            <a:noFill/>
            <a:miter lim="800000"/>
            <a:headEnd/>
            <a:tailEnd/>
          </a:ln>
          <a:effectLst/>
        </p:spPr>
        <p:txBody>
          <a:bodyPr wrap="none">
            <a:spAutoFit/>
          </a:bodyPr>
          <a:lstStyle/>
          <a:p>
            <a:pPr>
              <a:defRPr/>
            </a:pPr>
            <a:r>
              <a:rPr lang="en-US" altLang="zh-CN" sz="4000">
                <a:solidFill>
                  <a:srgbClr val="0000CC"/>
                </a:solidFill>
                <a:effectLst>
                  <a:outerShdw blurRad="38100" dist="38100" dir="2700000" algn="tl">
                    <a:srgbClr val="C0C0C0"/>
                  </a:outerShdw>
                </a:effectLst>
                <a:latin typeface="黑体" pitchFamily="2" charset="-122"/>
                <a:ea typeface="黑体" pitchFamily="2" charset="-122"/>
              </a:rPr>
              <a:t>Daniell</a:t>
            </a:r>
            <a:r>
              <a:rPr lang="zh-CN" altLang="en-US" sz="4000">
                <a:solidFill>
                  <a:srgbClr val="0000CC"/>
                </a:solidFill>
                <a:effectLst>
                  <a:outerShdw blurRad="38100" dist="38100" dir="2700000" algn="tl">
                    <a:srgbClr val="C0C0C0"/>
                  </a:outerShdw>
                </a:effectLst>
                <a:latin typeface="黑体" pitchFamily="2" charset="-122"/>
                <a:ea typeface="黑体" pitchFamily="2" charset="-122"/>
              </a:rPr>
              <a:t>电池表示为</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7059">
                                            <p:txEl>
                                              <p:pRg st="0" end="0"/>
                                            </p:txEl>
                                          </p:spTgt>
                                        </p:tgtEl>
                                        <p:attrNameLst>
                                          <p:attrName>style.visibility</p:attrName>
                                        </p:attrNameLst>
                                      </p:cBhvr>
                                      <p:to>
                                        <p:strVal val="visible"/>
                                      </p:to>
                                    </p:set>
                                    <p:animEffect transition="in" filter="dissolve">
                                      <p:cBhvr>
                                        <p:cTn id="7" dur="500"/>
                                        <p:tgtEl>
                                          <p:spTgt spid="5570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7059">
                                            <p:txEl>
                                              <p:pRg st="2" end="2"/>
                                            </p:txEl>
                                          </p:spTgt>
                                        </p:tgtEl>
                                        <p:attrNameLst>
                                          <p:attrName>style.visibility</p:attrName>
                                        </p:attrNameLst>
                                      </p:cBhvr>
                                      <p:to>
                                        <p:strVal val="visible"/>
                                      </p:to>
                                    </p:set>
                                    <p:animEffect transition="in" filter="dissolve">
                                      <p:cBhvr>
                                        <p:cTn id="12" dur="500"/>
                                        <p:tgtEl>
                                          <p:spTgt spid="55705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57059">
                                            <p:txEl>
                                              <p:pRg st="4" end="4"/>
                                            </p:txEl>
                                          </p:spTgt>
                                        </p:tgtEl>
                                        <p:attrNameLst>
                                          <p:attrName>style.visibility</p:attrName>
                                        </p:attrNameLst>
                                      </p:cBhvr>
                                      <p:to>
                                        <p:strVal val="visible"/>
                                      </p:to>
                                    </p:set>
                                    <p:animEffect transition="in" filter="dissolve">
                                      <p:cBhvr>
                                        <p:cTn id="17" dur="500"/>
                                        <p:tgtEl>
                                          <p:spTgt spid="55705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57059">
                                            <p:txEl>
                                              <p:pRg st="5" end="5"/>
                                            </p:txEl>
                                          </p:spTgt>
                                        </p:tgtEl>
                                        <p:attrNameLst>
                                          <p:attrName>style.visibility</p:attrName>
                                        </p:attrNameLst>
                                      </p:cBhvr>
                                      <p:to>
                                        <p:strVal val="visible"/>
                                      </p:to>
                                    </p:set>
                                    <p:animEffect transition="in" filter="dissolve">
                                      <p:cBhvr>
                                        <p:cTn id="22" dur="500"/>
                                        <p:tgtEl>
                                          <p:spTgt spid="55705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57059">
                                            <p:txEl>
                                              <p:pRg st="6" end="6"/>
                                            </p:txEl>
                                          </p:spTgt>
                                        </p:tgtEl>
                                        <p:attrNameLst>
                                          <p:attrName>style.visibility</p:attrName>
                                        </p:attrNameLst>
                                      </p:cBhvr>
                                      <p:to>
                                        <p:strVal val="visible"/>
                                      </p:to>
                                    </p:set>
                                    <p:animEffect transition="in" filter="dissolve">
                                      <p:cBhvr>
                                        <p:cTn id="27" dur="500"/>
                                        <p:tgtEl>
                                          <p:spTgt spid="557059">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57059">
                                            <p:txEl>
                                              <p:pRg st="7" end="7"/>
                                            </p:txEl>
                                          </p:spTgt>
                                        </p:tgtEl>
                                        <p:attrNameLst>
                                          <p:attrName>style.visibility</p:attrName>
                                        </p:attrNameLst>
                                      </p:cBhvr>
                                      <p:to>
                                        <p:strVal val="visible"/>
                                      </p:to>
                                    </p:set>
                                    <p:animEffect transition="in" filter="dissolve">
                                      <p:cBhvr>
                                        <p:cTn id="32" dur="500"/>
                                        <p:tgtEl>
                                          <p:spTgt spid="55705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59"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8082" name="Rectangle 2"/>
          <p:cNvSpPr>
            <a:spLocks noGrp="1" noChangeArrowheads="1"/>
          </p:cNvSpPr>
          <p:nvPr>
            <p:ph type="title" idx="4294967295"/>
          </p:nvPr>
        </p:nvSpPr>
        <p:spPr>
          <a:xfrm>
            <a:off x="107504" y="457200"/>
            <a:ext cx="2818656" cy="863600"/>
          </a:xfrm>
        </p:spPr>
        <p:txBody>
          <a:bodyPr anchorCtr="1"/>
          <a:lstStyle/>
          <a:p>
            <a:pPr eaLnBrk="1" hangingPunct="1">
              <a:defRPr/>
            </a:pPr>
            <a:r>
              <a:rPr lang="zh-CN" altLang="en-US" sz="4000" dirty="0" smtClean="0">
                <a:solidFill>
                  <a:srgbClr val="D60093"/>
                </a:solidFill>
                <a:ea typeface="黑体" pitchFamily="2" charset="-122"/>
              </a:rPr>
              <a:t>例</a:t>
            </a:r>
          </a:p>
        </p:txBody>
      </p:sp>
      <p:sp>
        <p:nvSpPr>
          <p:cNvPr id="558083" name="Rectangle 3"/>
          <p:cNvSpPr>
            <a:spLocks noGrp="1" noChangeArrowheads="1"/>
          </p:cNvSpPr>
          <p:nvPr>
            <p:ph type="body" idx="4294967295"/>
          </p:nvPr>
        </p:nvSpPr>
        <p:spPr>
          <a:xfrm>
            <a:off x="228600" y="1981200"/>
            <a:ext cx="8610600" cy="2455912"/>
          </a:xfrm>
        </p:spPr>
        <p:txBody>
          <a:bodyPr/>
          <a:lstStyle/>
          <a:p>
            <a:pPr marL="0" indent="0" algn="just" eaLnBrk="1" hangingPunct="1">
              <a:buFont typeface="Wingdings" pitchFamily="2" charset="2"/>
              <a:buNone/>
              <a:defRPr/>
            </a:pPr>
            <a:r>
              <a:rPr lang="zh-CN" altLang="en-US" b="1" dirty="0" smtClean="0">
                <a:solidFill>
                  <a:srgbClr val="0000CC"/>
                </a:solidFill>
                <a:latin typeface="+mn-ea"/>
              </a:rPr>
              <a:t>试写出下列氧化还原反应构成的原电池符号。</a:t>
            </a:r>
          </a:p>
          <a:p>
            <a:pPr algn="just" eaLnBrk="1" hangingPunct="1">
              <a:buFont typeface="Wingdings" pitchFamily="2" charset="2"/>
              <a:buNone/>
              <a:defRPr/>
            </a:pPr>
            <a:endParaRPr lang="zh-CN" altLang="en-US" sz="3600" b="1" dirty="0" smtClean="0">
              <a:solidFill>
                <a:srgbClr val="0000CC"/>
              </a:solidFill>
              <a:latin typeface="+mn-ea"/>
            </a:endParaRPr>
          </a:p>
          <a:p>
            <a:pPr algn="ctr" eaLnBrk="1" hangingPunct="1">
              <a:buFont typeface="Wingdings" pitchFamily="2" charset="2"/>
              <a:buNone/>
              <a:defRPr/>
            </a:pPr>
            <a:r>
              <a:rPr lang="en-US" altLang="zh-CN" sz="4000" b="1" dirty="0" smtClean="0">
                <a:solidFill>
                  <a:srgbClr val="0000CC"/>
                </a:solidFill>
                <a:latin typeface="+mn-ea"/>
              </a:rPr>
              <a:t>MnO</a:t>
            </a:r>
            <a:r>
              <a:rPr lang="en-US" altLang="zh-CN" sz="4000" b="1" baseline="-25000" dirty="0" smtClean="0">
                <a:solidFill>
                  <a:srgbClr val="0000CC"/>
                </a:solidFill>
                <a:latin typeface="+mn-ea"/>
              </a:rPr>
              <a:t>2</a:t>
            </a:r>
            <a:r>
              <a:rPr lang="zh-CN" altLang="en-US" sz="4000" b="1" dirty="0" smtClean="0">
                <a:solidFill>
                  <a:srgbClr val="0000CC"/>
                </a:solidFill>
                <a:latin typeface="+mn-ea"/>
              </a:rPr>
              <a:t>＋</a:t>
            </a:r>
            <a:r>
              <a:rPr lang="en-US" altLang="zh-CN" sz="4000" b="1" dirty="0" err="1" smtClean="0">
                <a:solidFill>
                  <a:srgbClr val="0000CC"/>
                </a:solidFill>
                <a:latin typeface="+mn-ea"/>
              </a:rPr>
              <a:t>HCl</a:t>
            </a:r>
            <a:r>
              <a:rPr lang="en-US" altLang="zh-CN" sz="4000" b="1" dirty="0" smtClean="0">
                <a:solidFill>
                  <a:srgbClr val="0000CC"/>
                </a:solidFill>
                <a:latin typeface="+mn-ea"/>
              </a:rPr>
              <a:t> → MnCl</a:t>
            </a:r>
            <a:r>
              <a:rPr lang="en-US" altLang="zh-CN" sz="4000" b="1" baseline="-25000" dirty="0" smtClean="0">
                <a:solidFill>
                  <a:srgbClr val="0000CC"/>
                </a:solidFill>
                <a:latin typeface="+mn-ea"/>
              </a:rPr>
              <a:t>2</a:t>
            </a:r>
            <a:r>
              <a:rPr lang="zh-CN" altLang="en-US" sz="4000" b="1" dirty="0" smtClean="0">
                <a:solidFill>
                  <a:srgbClr val="0000CC"/>
                </a:solidFill>
                <a:latin typeface="+mn-ea"/>
              </a:rPr>
              <a:t>＋</a:t>
            </a:r>
            <a:r>
              <a:rPr lang="en-US" altLang="zh-CN" sz="4000" b="1" dirty="0" smtClean="0">
                <a:solidFill>
                  <a:srgbClr val="0000CC"/>
                </a:solidFill>
                <a:latin typeface="+mn-ea"/>
              </a:rPr>
              <a:t>Cl</a:t>
            </a:r>
            <a:r>
              <a:rPr lang="en-US" altLang="zh-CN" sz="4000" b="1" baseline="-25000" dirty="0" smtClean="0">
                <a:solidFill>
                  <a:srgbClr val="0000CC"/>
                </a:solidFill>
                <a:latin typeface="+mn-ea"/>
              </a:rPr>
              <a:t>2</a:t>
            </a:r>
            <a:r>
              <a:rPr lang="zh-CN" altLang="en-US" sz="4000" b="1" dirty="0" smtClean="0">
                <a:solidFill>
                  <a:srgbClr val="0000CC"/>
                </a:solidFill>
                <a:latin typeface="+mn-ea"/>
              </a:rPr>
              <a:t>＋</a:t>
            </a:r>
            <a:r>
              <a:rPr lang="en-US" altLang="zh-CN" sz="4000" b="1" dirty="0" smtClean="0">
                <a:solidFill>
                  <a:srgbClr val="0000CC"/>
                </a:solidFill>
                <a:latin typeface="+mn-ea"/>
              </a:rPr>
              <a:t>H</a:t>
            </a:r>
            <a:r>
              <a:rPr lang="en-US" altLang="zh-CN" sz="4000" b="1" baseline="-25000" dirty="0" smtClean="0">
                <a:solidFill>
                  <a:srgbClr val="0000CC"/>
                </a:solidFill>
                <a:latin typeface="+mn-ea"/>
              </a:rPr>
              <a:t>2</a:t>
            </a:r>
            <a:r>
              <a:rPr lang="en-US" altLang="zh-CN" sz="4000" b="1" dirty="0" smtClean="0">
                <a:solidFill>
                  <a:srgbClr val="0000CC"/>
                </a:solidFill>
                <a:latin typeface="+mn-ea"/>
              </a:rPr>
              <a:t>O</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5"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58082"/>
                                        </p:tgtEl>
                                        <p:attrNameLst>
                                          <p:attrName>style.visibility</p:attrName>
                                        </p:attrNameLst>
                                      </p:cBhvr>
                                      <p:to>
                                        <p:strVal val="visible"/>
                                      </p:to>
                                    </p:set>
                                    <p:animEffect transition="in" filter="dissolve">
                                      <p:cBhvr>
                                        <p:cTn id="7" dur="500"/>
                                        <p:tgtEl>
                                          <p:spTgt spid="55808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8083">
                                            <p:txEl>
                                              <p:pRg st="0" end="0"/>
                                            </p:txEl>
                                          </p:spTgt>
                                        </p:tgtEl>
                                        <p:attrNameLst>
                                          <p:attrName>style.visibility</p:attrName>
                                        </p:attrNameLst>
                                      </p:cBhvr>
                                      <p:to>
                                        <p:strVal val="visible"/>
                                      </p:to>
                                    </p:set>
                                    <p:animEffect transition="in" filter="dissolve">
                                      <p:cBhvr>
                                        <p:cTn id="12" dur="500"/>
                                        <p:tgtEl>
                                          <p:spTgt spid="55808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58083">
                                            <p:txEl>
                                              <p:pRg st="2" end="2"/>
                                            </p:txEl>
                                          </p:spTgt>
                                        </p:tgtEl>
                                        <p:attrNameLst>
                                          <p:attrName>style.visibility</p:attrName>
                                        </p:attrNameLst>
                                      </p:cBhvr>
                                      <p:to>
                                        <p:strVal val="visible"/>
                                      </p:to>
                                    </p:set>
                                    <p:animEffect transition="in" filter="dissolve">
                                      <p:cBhvr>
                                        <p:cTn id="17" dur="500"/>
                                        <p:tgtEl>
                                          <p:spTgt spid="5580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2" grpId="0"/>
      <p:bldP spid="558083"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9106" name="Rectangle 2"/>
          <p:cNvSpPr>
            <a:spLocks noGrp="1" noChangeArrowheads="1"/>
          </p:cNvSpPr>
          <p:nvPr>
            <p:ph type="body" idx="4294967295"/>
          </p:nvPr>
        </p:nvSpPr>
        <p:spPr>
          <a:xfrm>
            <a:off x="107950" y="1125538"/>
            <a:ext cx="8964613" cy="4495800"/>
          </a:xfrm>
        </p:spPr>
        <p:txBody>
          <a:bodyPr/>
          <a:lstStyle/>
          <a:p>
            <a:pPr eaLnBrk="1" hangingPunct="1">
              <a:buFont typeface="Wingdings" pitchFamily="2" charset="2"/>
              <a:buNone/>
              <a:defRPr/>
            </a:pPr>
            <a:r>
              <a:rPr lang="zh-CN" altLang="en-US" sz="2400" b="1" dirty="0" smtClean="0">
                <a:solidFill>
                  <a:srgbClr val="0000CC"/>
                </a:solidFill>
                <a:latin typeface="Times New Roman" panose="02020603050405020304" pitchFamily="18" charset="0"/>
                <a:cs typeface="Times New Roman" panose="02020603050405020304" pitchFamily="18" charset="0"/>
              </a:rPr>
              <a:t>      负    极                                正    极</a:t>
            </a:r>
          </a:p>
          <a:p>
            <a:pPr algn="just" eaLnBrk="1" hangingPunct="1">
              <a:buFont typeface="Wingdings" pitchFamily="2" charset="2"/>
              <a:buNone/>
              <a:defRPr/>
            </a:pPr>
            <a:r>
              <a:rPr lang="zh-CN" altLang="en-US" sz="2400" b="1" dirty="0" smtClean="0">
                <a:solidFill>
                  <a:srgbClr val="0000CC"/>
                </a:solidFill>
                <a:latin typeface="Times New Roman" panose="02020603050405020304" pitchFamily="18" charset="0"/>
                <a:cs typeface="Times New Roman" panose="02020603050405020304" pitchFamily="18" charset="0"/>
              </a:rPr>
              <a:t>电对符号</a:t>
            </a:r>
            <a:r>
              <a:rPr lang="zh-CN" altLang="en-US" sz="2400" b="1" dirty="0"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2400" b="1" dirty="0" smtClean="0">
                <a:solidFill>
                  <a:srgbClr val="0000CC"/>
                </a:solidFill>
                <a:latin typeface="Times New Roman" panose="02020603050405020304" pitchFamily="18" charset="0"/>
                <a:cs typeface="Times New Roman" panose="02020603050405020304" pitchFamily="18" charset="0"/>
              </a:rPr>
              <a:t>Cl</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2</a:t>
            </a:r>
            <a:r>
              <a:rPr lang="en-US" altLang="zh-CN" sz="2400" b="1" dirty="0" smtClean="0">
                <a:solidFill>
                  <a:srgbClr val="0000CC"/>
                </a:solidFill>
                <a:latin typeface="Times New Roman" panose="02020603050405020304" pitchFamily="18" charset="0"/>
                <a:cs typeface="Times New Roman" panose="02020603050405020304" pitchFamily="18" charset="0"/>
              </a:rPr>
              <a:t>/Cl</a:t>
            </a:r>
            <a:r>
              <a:rPr lang="zh-CN" altLang="en-US" sz="2400" b="1" baseline="30000" dirty="0" smtClean="0">
                <a:solidFill>
                  <a:srgbClr val="0000CC"/>
                </a:solidFill>
                <a:latin typeface="Times New Roman" panose="02020603050405020304" pitchFamily="18" charset="0"/>
                <a:cs typeface="Times New Roman" panose="02020603050405020304" pitchFamily="18" charset="0"/>
              </a:rPr>
              <a:t>－</a:t>
            </a:r>
            <a:r>
              <a:rPr lang="zh-CN" altLang="en-US" sz="2400" b="1" dirty="0" smtClean="0">
                <a:solidFill>
                  <a:srgbClr val="0000CC"/>
                </a:solidFill>
                <a:latin typeface="Times New Roman" panose="02020603050405020304" pitchFamily="18" charset="0"/>
                <a:cs typeface="Times New Roman" panose="02020603050405020304" pitchFamily="18" charset="0"/>
              </a:rPr>
              <a:t>                   </a:t>
            </a:r>
            <a:r>
              <a:rPr lang="en-US" altLang="zh-CN" sz="2400" b="1" dirty="0" smtClean="0">
                <a:solidFill>
                  <a:srgbClr val="0000CC"/>
                </a:solidFill>
                <a:latin typeface="Times New Roman" panose="02020603050405020304" pitchFamily="18" charset="0"/>
                <a:cs typeface="Times New Roman" panose="02020603050405020304" pitchFamily="18" charset="0"/>
              </a:rPr>
              <a:t>MnO</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2</a:t>
            </a:r>
            <a:r>
              <a:rPr lang="en-US" altLang="zh-CN" sz="2400" b="1" dirty="0" smtClean="0">
                <a:solidFill>
                  <a:srgbClr val="0000CC"/>
                </a:solidFill>
                <a:latin typeface="Times New Roman" panose="02020603050405020304" pitchFamily="18" charset="0"/>
                <a:cs typeface="Times New Roman" panose="02020603050405020304" pitchFamily="18" charset="0"/>
              </a:rPr>
              <a:t>/Mn</a:t>
            </a:r>
            <a:r>
              <a:rPr lang="en-US" altLang="zh-CN" sz="2400" b="1" baseline="30000" dirty="0" smtClean="0">
                <a:solidFill>
                  <a:srgbClr val="0000CC"/>
                </a:solidFill>
                <a:latin typeface="Times New Roman" panose="02020603050405020304" pitchFamily="18" charset="0"/>
                <a:cs typeface="Times New Roman" panose="02020603050405020304" pitchFamily="18" charset="0"/>
              </a:rPr>
              <a:t>2</a:t>
            </a:r>
            <a:r>
              <a:rPr lang="zh-CN" altLang="en-US" sz="2400" b="1" baseline="30000" dirty="0" smtClean="0">
                <a:solidFill>
                  <a:srgbClr val="0000CC"/>
                </a:solidFill>
                <a:latin typeface="Times New Roman" panose="02020603050405020304" pitchFamily="18" charset="0"/>
                <a:cs typeface="Times New Roman" panose="02020603050405020304" pitchFamily="18" charset="0"/>
              </a:rPr>
              <a:t>＋</a:t>
            </a:r>
            <a:endParaRPr lang="zh-CN" altLang="en-US" sz="2400" b="1" dirty="0" smtClean="0">
              <a:solidFill>
                <a:srgbClr val="0000CC"/>
              </a:solidFill>
              <a:latin typeface="Times New Roman" panose="02020603050405020304" pitchFamily="18" charset="0"/>
              <a:cs typeface="Times New Roman" panose="02020603050405020304" pitchFamily="18" charset="0"/>
            </a:endParaRPr>
          </a:p>
          <a:p>
            <a:pPr algn="just" eaLnBrk="1" hangingPunct="1">
              <a:buFont typeface="Wingdings" pitchFamily="2" charset="2"/>
              <a:buNone/>
              <a:defRPr/>
            </a:pPr>
            <a:r>
              <a:rPr lang="zh-CN" altLang="en-US" sz="2400" b="1" dirty="0" smtClean="0">
                <a:solidFill>
                  <a:srgbClr val="0000CC"/>
                </a:solidFill>
                <a:latin typeface="Times New Roman" panose="02020603050405020304" pitchFamily="18" charset="0"/>
                <a:cs typeface="Times New Roman" panose="02020603050405020304" pitchFamily="18" charset="0"/>
              </a:rPr>
              <a:t>电极	</a:t>
            </a:r>
            <a:r>
              <a:rPr lang="en-US" altLang="zh-CN" sz="2400" b="1" dirty="0" smtClean="0">
                <a:solidFill>
                  <a:srgbClr val="0000CC"/>
                </a:solidFill>
                <a:latin typeface="Times New Roman" panose="02020603050405020304" pitchFamily="18" charset="0"/>
                <a:cs typeface="Times New Roman" panose="02020603050405020304" pitchFamily="18" charset="0"/>
              </a:rPr>
              <a:t>Pt</a:t>
            </a:r>
            <a:r>
              <a:rPr lang="zh-CN" altLang="en-US" sz="2400" b="1"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Cl</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2</a:t>
            </a:r>
            <a:r>
              <a:rPr lang="en-US" altLang="zh-CN" sz="2400" b="1" dirty="0" smtClean="0">
                <a:solidFill>
                  <a:srgbClr val="0000CC"/>
                </a:solidFill>
                <a:latin typeface="Times New Roman" panose="02020603050405020304" pitchFamily="18" charset="0"/>
                <a:cs typeface="Times New Roman" panose="02020603050405020304" pitchFamily="18" charset="0"/>
              </a:rPr>
              <a:t>(p)|Cl</a:t>
            </a:r>
            <a:r>
              <a:rPr lang="zh-CN" altLang="en-US" sz="24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(C</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1</a:t>
            </a:r>
            <a:r>
              <a:rPr lang="en-US" altLang="zh-CN" sz="2400" b="1" dirty="0" smtClean="0">
                <a:solidFill>
                  <a:srgbClr val="0000CC"/>
                </a:solidFill>
                <a:latin typeface="Times New Roman" panose="02020603050405020304" pitchFamily="18" charset="0"/>
                <a:cs typeface="Times New Roman" panose="02020603050405020304" pitchFamily="18" charset="0"/>
              </a:rPr>
              <a:t>)      Mn</a:t>
            </a:r>
            <a:r>
              <a:rPr lang="en-US" altLang="zh-CN" sz="2400" b="1" baseline="30000" dirty="0" smtClean="0">
                <a:solidFill>
                  <a:srgbClr val="0000CC"/>
                </a:solidFill>
                <a:latin typeface="Times New Roman" panose="02020603050405020304" pitchFamily="18" charset="0"/>
                <a:cs typeface="Times New Roman" panose="02020603050405020304" pitchFamily="18" charset="0"/>
              </a:rPr>
              <a:t>2</a:t>
            </a:r>
            <a:r>
              <a:rPr lang="zh-CN" altLang="en-US" sz="24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(C</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2</a:t>
            </a:r>
            <a:r>
              <a:rPr lang="en-US" altLang="zh-CN" sz="2400" b="1" dirty="0" smtClean="0">
                <a:solidFill>
                  <a:srgbClr val="0000CC"/>
                </a:solidFill>
                <a:latin typeface="Times New Roman" panose="02020603050405020304" pitchFamily="18" charset="0"/>
                <a:cs typeface="Times New Roman" panose="02020603050405020304" pitchFamily="18" charset="0"/>
              </a:rPr>
              <a:t>), H</a:t>
            </a:r>
            <a:r>
              <a:rPr lang="zh-CN" altLang="en-US" sz="24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(C</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3</a:t>
            </a:r>
            <a:r>
              <a:rPr lang="en-US" altLang="zh-CN" sz="2400" b="1" dirty="0" smtClean="0">
                <a:solidFill>
                  <a:srgbClr val="0000CC"/>
                </a:solidFill>
                <a:latin typeface="Times New Roman" panose="02020603050405020304" pitchFamily="18" charset="0"/>
                <a:cs typeface="Times New Roman" panose="02020603050405020304" pitchFamily="18" charset="0"/>
              </a:rPr>
              <a:t>)|MnO</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2</a:t>
            </a:r>
            <a:r>
              <a:rPr lang="en-US" altLang="zh-CN" sz="2400" b="1" dirty="0" smtClean="0">
                <a:solidFill>
                  <a:srgbClr val="0000CC"/>
                </a:solidFill>
                <a:latin typeface="Times New Roman" panose="02020603050405020304" pitchFamily="18" charset="0"/>
                <a:cs typeface="Times New Roman" panose="02020603050405020304" pitchFamily="18" charset="0"/>
              </a:rPr>
              <a:t>(S)</a:t>
            </a:r>
            <a:r>
              <a:rPr lang="zh-CN" altLang="en-US" sz="2400" b="1"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Pt</a:t>
            </a:r>
          </a:p>
          <a:p>
            <a:pPr eaLnBrk="1" hangingPunct="1">
              <a:buFont typeface="Wingdings" pitchFamily="2" charset="2"/>
              <a:buNone/>
              <a:defRPr/>
            </a:pPr>
            <a:r>
              <a:rPr lang="zh-CN" altLang="en-US" sz="2400" b="1" dirty="0" smtClean="0">
                <a:solidFill>
                  <a:srgbClr val="0000CC"/>
                </a:solidFill>
                <a:latin typeface="Times New Roman" panose="02020603050405020304" pitchFamily="18" charset="0"/>
                <a:cs typeface="Times New Roman" panose="02020603050405020304" pitchFamily="18" charset="0"/>
              </a:rPr>
              <a:t>电极反应</a:t>
            </a:r>
            <a:r>
              <a:rPr lang="en-US" altLang="zh-CN" sz="2400" b="1" dirty="0" smtClean="0">
                <a:solidFill>
                  <a:srgbClr val="0000CC"/>
                </a:solidFill>
                <a:latin typeface="Times New Roman" panose="02020603050405020304" pitchFamily="18" charset="0"/>
                <a:cs typeface="Times New Roman" panose="02020603050405020304" pitchFamily="18" charset="0"/>
              </a:rPr>
              <a:t>2Cl</a:t>
            </a:r>
            <a:r>
              <a:rPr lang="zh-CN" altLang="en-US" sz="2400" b="1" baseline="30000" dirty="0" smtClean="0">
                <a:solidFill>
                  <a:srgbClr val="0000CC"/>
                </a:solidFill>
                <a:latin typeface="Times New Roman" panose="02020603050405020304" pitchFamily="18" charset="0"/>
                <a:cs typeface="Times New Roman" panose="02020603050405020304" pitchFamily="18" charset="0"/>
              </a:rPr>
              <a:t>－        </a:t>
            </a:r>
            <a:r>
              <a:rPr lang="en-US" altLang="zh-CN" sz="2400" b="1" dirty="0" smtClean="0">
                <a:solidFill>
                  <a:srgbClr val="0000CC"/>
                </a:solidFill>
                <a:latin typeface="Times New Roman" panose="02020603050405020304" pitchFamily="18" charset="0"/>
                <a:cs typeface="Times New Roman" panose="02020603050405020304" pitchFamily="18" charset="0"/>
              </a:rPr>
              <a:t>Cl</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2</a:t>
            </a:r>
            <a:r>
              <a:rPr lang="zh-CN" altLang="en-US" sz="2400" b="1"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2e       MnO</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2</a:t>
            </a:r>
            <a:r>
              <a:rPr lang="zh-CN" altLang="en-US" sz="2400" b="1"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4H</a:t>
            </a:r>
            <a:r>
              <a:rPr lang="zh-CN" altLang="en-US" sz="2400" b="1" baseline="30000" dirty="0" smtClean="0">
                <a:solidFill>
                  <a:srgbClr val="0000CC"/>
                </a:solidFill>
                <a:latin typeface="Times New Roman" panose="02020603050405020304" pitchFamily="18" charset="0"/>
                <a:cs typeface="Times New Roman" panose="02020603050405020304" pitchFamily="18" charset="0"/>
              </a:rPr>
              <a:t>＋</a:t>
            </a:r>
            <a:r>
              <a:rPr lang="zh-CN" altLang="en-US" sz="2400" b="1"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2e      Mn</a:t>
            </a:r>
            <a:r>
              <a:rPr lang="en-US" altLang="zh-CN" sz="2400" b="1" baseline="30000" dirty="0" smtClean="0">
                <a:solidFill>
                  <a:srgbClr val="0000CC"/>
                </a:solidFill>
                <a:latin typeface="Times New Roman" panose="02020603050405020304" pitchFamily="18" charset="0"/>
                <a:cs typeface="Times New Roman" panose="02020603050405020304" pitchFamily="18" charset="0"/>
              </a:rPr>
              <a:t>2</a:t>
            </a:r>
            <a:r>
              <a:rPr lang="zh-CN" altLang="en-US" sz="2400" b="1" baseline="30000" dirty="0" smtClean="0">
                <a:solidFill>
                  <a:srgbClr val="0000CC"/>
                </a:solidFill>
                <a:latin typeface="Times New Roman" panose="02020603050405020304" pitchFamily="18" charset="0"/>
                <a:cs typeface="Times New Roman" panose="02020603050405020304" pitchFamily="18" charset="0"/>
              </a:rPr>
              <a:t>＋</a:t>
            </a:r>
            <a:r>
              <a:rPr lang="zh-CN" altLang="en-US" sz="2400" b="1"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2H</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2</a:t>
            </a:r>
            <a:r>
              <a:rPr lang="en-US" altLang="zh-CN" sz="2400" b="1" dirty="0" smtClean="0">
                <a:solidFill>
                  <a:srgbClr val="0000CC"/>
                </a:solidFill>
                <a:latin typeface="Times New Roman" panose="02020603050405020304" pitchFamily="18" charset="0"/>
                <a:cs typeface="Times New Roman" panose="02020603050405020304" pitchFamily="18" charset="0"/>
              </a:rPr>
              <a:t>O</a:t>
            </a:r>
          </a:p>
          <a:p>
            <a:pPr algn="just" eaLnBrk="1" hangingPunct="1">
              <a:buFont typeface="Wingdings" pitchFamily="2" charset="2"/>
              <a:buNone/>
              <a:defRPr/>
            </a:pPr>
            <a:r>
              <a:rPr lang="zh-CN" altLang="en-US" sz="2400" b="1" dirty="0" smtClean="0">
                <a:solidFill>
                  <a:srgbClr val="0000CC"/>
                </a:solidFill>
                <a:latin typeface="Times New Roman" panose="02020603050405020304" pitchFamily="18" charset="0"/>
                <a:cs typeface="Times New Roman" panose="02020603050405020304" pitchFamily="18" charset="0"/>
              </a:rPr>
              <a:t>总反应    </a:t>
            </a:r>
            <a:r>
              <a:rPr lang="en-US" altLang="zh-CN" sz="2400" b="1" dirty="0" smtClean="0">
                <a:solidFill>
                  <a:srgbClr val="0000CC"/>
                </a:solidFill>
                <a:latin typeface="Times New Roman" panose="02020603050405020304" pitchFamily="18" charset="0"/>
                <a:cs typeface="Times New Roman" panose="02020603050405020304" pitchFamily="18" charset="0"/>
              </a:rPr>
              <a:t>MnO</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2</a:t>
            </a:r>
            <a:r>
              <a:rPr lang="zh-CN" altLang="en-US" sz="2400" b="1" dirty="0" smtClean="0">
                <a:solidFill>
                  <a:srgbClr val="0000CC"/>
                </a:solidFill>
                <a:latin typeface="Times New Roman" panose="02020603050405020304" pitchFamily="18" charset="0"/>
                <a:cs typeface="Times New Roman" panose="02020603050405020304" pitchFamily="18" charset="0"/>
              </a:rPr>
              <a:t>＋</a:t>
            </a:r>
            <a:r>
              <a:rPr lang="en-US" altLang="zh-CN" sz="2400" b="1" dirty="0" err="1" smtClean="0">
                <a:solidFill>
                  <a:srgbClr val="0000CC"/>
                </a:solidFill>
                <a:latin typeface="Times New Roman" panose="02020603050405020304" pitchFamily="18" charset="0"/>
                <a:cs typeface="Times New Roman" panose="02020603050405020304" pitchFamily="18" charset="0"/>
              </a:rPr>
              <a:t>HCl</a:t>
            </a:r>
            <a:r>
              <a:rPr lang="en-US" altLang="zh-CN" sz="2400" b="1" dirty="0" smtClean="0">
                <a:solidFill>
                  <a:srgbClr val="0000CC"/>
                </a:solidFill>
                <a:latin typeface="Times New Roman" panose="02020603050405020304" pitchFamily="18" charset="0"/>
                <a:cs typeface="Times New Roman" panose="02020603050405020304" pitchFamily="18" charset="0"/>
              </a:rPr>
              <a:t>  ==  MnCl</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2</a:t>
            </a:r>
            <a:r>
              <a:rPr lang="zh-CN" altLang="en-US" sz="2400" b="1"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Cl</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2</a:t>
            </a:r>
            <a:r>
              <a:rPr lang="zh-CN" altLang="en-US" sz="2400" b="1"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H</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2</a:t>
            </a:r>
            <a:r>
              <a:rPr lang="en-US" altLang="zh-CN" sz="2400" b="1" dirty="0" smtClean="0">
                <a:solidFill>
                  <a:srgbClr val="0000CC"/>
                </a:solidFill>
                <a:latin typeface="Times New Roman" panose="02020603050405020304" pitchFamily="18" charset="0"/>
                <a:cs typeface="Times New Roman" panose="02020603050405020304" pitchFamily="18" charset="0"/>
              </a:rPr>
              <a:t>O</a:t>
            </a:r>
          </a:p>
          <a:p>
            <a:pPr algn="just" eaLnBrk="1" hangingPunct="1">
              <a:buFont typeface="Wingdings" pitchFamily="2" charset="2"/>
              <a:buNone/>
              <a:defRPr/>
            </a:pPr>
            <a:r>
              <a:rPr lang="zh-CN" altLang="en-US" sz="2400" b="1" dirty="0" smtClean="0">
                <a:solidFill>
                  <a:srgbClr val="0000CC"/>
                </a:solidFill>
                <a:latin typeface="Times New Roman" panose="02020603050405020304" pitchFamily="18" charset="0"/>
                <a:cs typeface="Times New Roman" panose="02020603050405020304" pitchFamily="18" charset="0"/>
              </a:rPr>
              <a:t>电池符号：</a:t>
            </a:r>
          </a:p>
          <a:p>
            <a:pPr algn="just" eaLnBrk="1" hangingPunct="1">
              <a:buFont typeface="Wingdings" pitchFamily="2" charset="2"/>
              <a:buNone/>
              <a:defRPr/>
            </a:pPr>
            <a:r>
              <a:rPr lang="zh-CN" altLang="en-US" sz="2400" b="1" dirty="0" smtClean="0">
                <a:solidFill>
                  <a:srgbClr val="FF66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2400" b="1" dirty="0" smtClean="0">
                <a:solidFill>
                  <a:srgbClr val="FF66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zh-CN" altLang="en-US" sz="2400" b="1" dirty="0" smtClean="0">
                <a:solidFill>
                  <a:srgbClr val="FF66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Pt</a:t>
            </a:r>
            <a:r>
              <a:rPr lang="en-US" altLang="zh-CN" sz="2400" b="1" dirty="0" smtClean="0">
                <a:solidFill>
                  <a:srgbClr val="C00000"/>
                </a:solidFill>
                <a:latin typeface="Times New Roman" panose="02020603050405020304" pitchFamily="18" charset="0"/>
                <a:cs typeface="Times New Roman" panose="02020603050405020304" pitchFamily="18" charset="0"/>
              </a:rPr>
              <a:t> | </a:t>
            </a:r>
            <a:r>
              <a:rPr lang="en-US" altLang="zh-CN" sz="2400" b="1" dirty="0" smtClean="0">
                <a:solidFill>
                  <a:srgbClr val="0000CC"/>
                </a:solidFill>
                <a:latin typeface="Times New Roman" panose="02020603050405020304" pitchFamily="18" charset="0"/>
                <a:cs typeface="Times New Roman" panose="02020603050405020304" pitchFamily="18" charset="0"/>
              </a:rPr>
              <a:t>Cl</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2</a:t>
            </a:r>
            <a:r>
              <a:rPr lang="en-US" altLang="zh-CN" sz="2400" b="1" dirty="0" smtClean="0">
                <a:solidFill>
                  <a:srgbClr val="0000CC"/>
                </a:solidFill>
                <a:latin typeface="Times New Roman" panose="02020603050405020304" pitchFamily="18" charset="0"/>
                <a:cs typeface="Times New Roman" panose="02020603050405020304" pitchFamily="18" charset="0"/>
              </a:rPr>
              <a:t>(p)</a:t>
            </a:r>
            <a:r>
              <a:rPr lang="en-US" altLang="zh-CN" sz="2400" b="1" dirty="0" smtClean="0">
                <a:solidFill>
                  <a:srgbClr val="D60093"/>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Cl</a:t>
            </a:r>
            <a:r>
              <a:rPr lang="zh-CN" altLang="en-US" sz="24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(C</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1</a:t>
            </a:r>
            <a:r>
              <a:rPr lang="en-US" altLang="zh-CN" sz="2400" b="1"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D60093"/>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Mn</a:t>
            </a:r>
            <a:r>
              <a:rPr lang="en-US" altLang="zh-CN" sz="2400" b="1" baseline="30000" dirty="0" smtClean="0">
                <a:solidFill>
                  <a:srgbClr val="0000CC"/>
                </a:solidFill>
                <a:latin typeface="Times New Roman" panose="02020603050405020304" pitchFamily="18" charset="0"/>
                <a:cs typeface="Times New Roman" panose="02020603050405020304" pitchFamily="18" charset="0"/>
              </a:rPr>
              <a:t>2</a:t>
            </a:r>
            <a:r>
              <a:rPr lang="zh-CN" altLang="en-US" sz="24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(C</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2</a:t>
            </a:r>
            <a:r>
              <a:rPr lang="en-US" altLang="zh-CN" sz="2400" b="1" dirty="0" smtClean="0">
                <a:solidFill>
                  <a:srgbClr val="0000CC"/>
                </a:solidFill>
                <a:latin typeface="Times New Roman" panose="02020603050405020304" pitchFamily="18" charset="0"/>
                <a:cs typeface="Times New Roman" panose="02020603050405020304" pitchFamily="18" charset="0"/>
              </a:rPr>
              <a:t>), H</a:t>
            </a:r>
            <a:r>
              <a:rPr lang="zh-CN" altLang="en-US" sz="24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(C</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3</a:t>
            </a:r>
            <a:r>
              <a:rPr lang="en-US" altLang="zh-CN" sz="2400" b="1"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D60093"/>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MnO</a:t>
            </a:r>
            <a:r>
              <a:rPr lang="en-US" altLang="zh-CN" sz="2400" b="1" baseline="-25000" dirty="0" smtClean="0">
                <a:solidFill>
                  <a:srgbClr val="0000CC"/>
                </a:solidFill>
                <a:latin typeface="Times New Roman" panose="02020603050405020304" pitchFamily="18" charset="0"/>
                <a:cs typeface="Times New Roman" panose="02020603050405020304" pitchFamily="18" charset="0"/>
              </a:rPr>
              <a:t>2</a:t>
            </a:r>
            <a:r>
              <a:rPr lang="en-US" altLang="zh-CN" sz="2400" b="1" dirty="0" smtClean="0">
                <a:solidFill>
                  <a:srgbClr val="0000CC"/>
                </a:solidFill>
                <a:latin typeface="Times New Roman" panose="02020603050405020304" pitchFamily="18" charset="0"/>
                <a:cs typeface="Times New Roman" panose="02020603050405020304" pitchFamily="18" charset="0"/>
              </a:rPr>
              <a:t>(S)  </a:t>
            </a:r>
            <a:r>
              <a:rPr lang="en-US" altLang="zh-CN" sz="2400" b="1" dirty="0" smtClean="0">
                <a:solidFill>
                  <a:srgbClr val="C00000"/>
                </a:solidFill>
                <a:latin typeface="Times New Roman" panose="02020603050405020304" pitchFamily="18" charset="0"/>
                <a:cs typeface="Times New Roman" panose="02020603050405020304" pitchFamily="18" charset="0"/>
              </a:rPr>
              <a:t>| </a:t>
            </a:r>
            <a:r>
              <a:rPr lang="en-US" altLang="zh-CN" sz="2400" b="1" dirty="0" smtClean="0">
                <a:solidFill>
                  <a:srgbClr val="0000CC"/>
                </a:solidFill>
                <a:latin typeface="Times New Roman" panose="02020603050405020304" pitchFamily="18" charset="0"/>
                <a:cs typeface="Times New Roman" panose="02020603050405020304" pitchFamily="18" charset="0"/>
              </a:rPr>
              <a:t>Pt</a:t>
            </a:r>
            <a:r>
              <a:rPr lang="zh-CN" altLang="en-US" sz="2400" b="1" dirty="0" smtClean="0">
                <a:solidFill>
                  <a:srgbClr val="FF6600"/>
                </a:solidFill>
                <a:latin typeface="Times New Roman" panose="02020603050405020304" pitchFamily="18" charset="0"/>
                <a:cs typeface="Times New Roman" panose="02020603050405020304" pitchFamily="18" charset="0"/>
              </a:rPr>
              <a:t>（</a:t>
            </a:r>
            <a:r>
              <a:rPr lang="en-US" altLang="zh-CN" sz="2400" b="1" dirty="0" smtClean="0">
                <a:solidFill>
                  <a:srgbClr val="FF6600"/>
                </a:solidFill>
                <a:latin typeface="Times New Roman" panose="02020603050405020304" pitchFamily="18" charset="0"/>
                <a:cs typeface="Times New Roman" panose="02020603050405020304" pitchFamily="18" charset="0"/>
              </a:rPr>
              <a:t>+</a:t>
            </a:r>
            <a:r>
              <a:rPr lang="zh-CN" altLang="en-US" sz="2400" b="1" dirty="0" smtClean="0">
                <a:solidFill>
                  <a:srgbClr val="FF6600"/>
                </a:solidFill>
                <a:latin typeface="Times New Roman" panose="02020603050405020304" pitchFamily="18" charset="0"/>
                <a:cs typeface="Times New Roman" panose="02020603050405020304" pitchFamily="18" charset="0"/>
              </a:rPr>
              <a:t>）</a:t>
            </a:r>
          </a:p>
        </p:txBody>
      </p:sp>
      <p:sp>
        <p:nvSpPr>
          <p:cNvPr id="559107" name="Line 3"/>
          <p:cNvSpPr>
            <a:spLocks noChangeShapeType="1"/>
          </p:cNvSpPr>
          <p:nvPr/>
        </p:nvSpPr>
        <p:spPr bwMode="auto">
          <a:xfrm>
            <a:off x="2123728" y="2673425"/>
            <a:ext cx="304800" cy="0"/>
          </a:xfrm>
          <a:prstGeom prst="line">
            <a:avLst/>
          </a:prstGeom>
          <a:noFill/>
          <a:ln w="28575" cap="sq">
            <a:solidFill>
              <a:srgbClr val="800080"/>
            </a:solidFill>
            <a:round/>
            <a:headEnd type="none" w="sm" len="sm"/>
            <a:tailEnd type="triangle" w="sm" len="sm"/>
          </a:ln>
        </p:spPr>
        <p:txBody>
          <a:bodyPr wrap="none" anchor="ctr"/>
          <a:lstStyle/>
          <a:p>
            <a:endParaRPr lang="zh-CN" altLang="en-US"/>
          </a:p>
        </p:txBody>
      </p:sp>
      <p:sp>
        <p:nvSpPr>
          <p:cNvPr id="527364" name="Line 5"/>
          <p:cNvSpPr>
            <a:spLocks noChangeShapeType="1"/>
          </p:cNvSpPr>
          <p:nvPr/>
        </p:nvSpPr>
        <p:spPr bwMode="auto">
          <a:xfrm flipH="1" flipV="1">
            <a:off x="3779912" y="548680"/>
            <a:ext cx="0" cy="2284413"/>
          </a:xfrm>
          <a:prstGeom prst="line">
            <a:avLst/>
          </a:prstGeom>
          <a:noFill/>
          <a:ln w="57150" cap="sq">
            <a:solidFill>
              <a:srgbClr val="FF6600"/>
            </a:solidFill>
            <a:round/>
            <a:headEnd type="none" w="sm" len="sm"/>
            <a:tailEnd type="none" w="sm" len="sm"/>
          </a:ln>
        </p:spPr>
        <p:txBody>
          <a:bodyPr wrap="none" anchor="ctr"/>
          <a:lstStyle/>
          <a:p>
            <a:endParaRPr lang="zh-CN" altLang="en-US"/>
          </a:p>
        </p:txBody>
      </p:sp>
      <p:sp>
        <p:nvSpPr>
          <p:cNvPr id="527365" name="AutoShape 6">
            <a:hlinkClick r:id="rId2" action="ppaction://hlinksldjump" highlightClick="1"/>
          </p:cNvPr>
          <p:cNvSpPr>
            <a:spLocks noChangeArrowheads="1"/>
          </p:cNvSpPr>
          <p:nvPr/>
        </p:nvSpPr>
        <p:spPr bwMode="auto">
          <a:xfrm>
            <a:off x="7596188" y="5661025"/>
            <a:ext cx="792162" cy="541338"/>
          </a:xfrm>
          <a:prstGeom prst="actionButtonReturn">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a:latin typeface="Verdana" pitchFamily="34" charset="0"/>
            </a:endParaRPr>
          </a:p>
        </p:txBody>
      </p:sp>
      <p:sp>
        <p:nvSpPr>
          <p:cNvPr id="559111" name="Line 7"/>
          <p:cNvSpPr>
            <a:spLocks noChangeShapeType="1"/>
          </p:cNvSpPr>
          <p:nvPr/>
        </p:nvSpPr>
        <p:spPr bwMode="auto">
          <a:xfrm>
            <a:off x="6372200" y="2673425"/>
            <a:ext cx="304800" cy="0"/>
          </a:xfrm>
          <a:prstGeom prst="line">
            <a:avLst/>
          </a:prstGeom>
          <a:noFill/>
          <a:ln w="28575" cap="sq">
            <a:solidFill>
              <a:srgbClr val="800080"/>
            </a:solidFill>
            <a:round/>
            <a:headEnd type="none" w="sm" len="sm"/>
            <a:tailEnd type="triangle" w="sm" len="sm"/>
          </a:ln>
        </p:spPr>
        <p:txBody>
          <a:bodyPr wrap="none" anchor="ctr"/>
          <a:lstStyle/>
          <a:p>
            <a:endParaRPr lang="zh-CN" altLang="en-US"/>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9106">
                                            <p:txEl>
                                              <p:pRg st="0" end="0"/>
                                            </p:txEl>
                                          </p:spTgt>
                                        </p:tgtEl>
                                        <p:attrNameLst>
                                          <p:attrName>style.visibility</p:attrName>
                                        </p:attrNameLst>
                                      </p:cBhvr>
                                      <p:to>
                                        <p:strVal val="visible"/>
                                      </p:to>
                                    </p:set>
                                    <p:animEffect transition="in" filter="dissolve">
                                      <p:cBhvr>
                                        <p:cTn id="7" dur="500"/>
                                        <p:tgtEl>
                                          <p:spTgt spid="5591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9106">
                                            <p:txEl>
                                              <p:pRg st="1" end="1"/>
                                            </p:txEl>
                                          </p:spTgt>
                                        </p:tgtEl>
                                        <p:attrNameLst>
                                          <p:attrName>style.visibility</p:attrName>
                                        </p:attrNameLst>
                                      </p:cBhvr>
                                      <p:to>
                                        <p:strVal val="visible"/>
                                      </p:to>
                                    </p:set>
                                    <p:animEffect transition="in" filter="dissolve">
                                      <p:cBhvr>
                                        <p:cTn id="12" dur="500"/>
                                        <p:tgtEl>
                                          <p:spTgt spid="5591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59106">
                                            <p:txEl>
                                              <p:pRg st="2" end="2"/>
                                            </p:txEl>
                                          </p:spTgt>
                                        </p:tgtEl>
                                        <p:attrNameLst>
                                          <p:attrName>style.visibility</p:attrName>
                                        </p:attrNameLst>
                                      </p:cBhvr>
                                      <p:to>
                                        <p:strVal val="visible"/>
                                      </p:to>
                                    </p:set>
                                    <p:animEffect transition="in" filter="dissolve">
                                      <p:cBhvr>
                                        <p:cTn id="17" dur="500"/>
                                        <p:tgtEl>
                                          <p:spTgt spid="5591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59106">
                                            <p:txEl>
                                              <p:pRg st="3" end="3"/>
                                            </p:txEl>
                                          </p:spTgt>
                                        </p:tgtEl>
                                        <p:attrNameLst>
                                          <p:attrName>style.visibility</p:attrName>
                                        </p:attrNameLst>
                                      </p:cBhvr>
                                      <p:to>
                                        <p:strVal val="visible"/>
                                      </p:to>
                                    </p:set>
                                    <p:animEffect transition="in" filter="dissolve">
                                      <p:cBhvr>
                                        <p:cTn id="22" dur="500"/>
                                        <p:tgtEl>
                                          <p:spTgt spid="5591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91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91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59106">
                                            <p:txEl>
                                              <p:pRg st="4" end="4"/>
                                            </p:txEl>
                                          </p:spTgt>
                                        </p:tgtEl>
                                        <p:attrNameLst>
                                          <p:attrName>style.visibility</p:attrName>
                                        </p:attrNameLst>
                                      </p:cBhvr>
                                      <p:to>
                                        <p:strVal val="visible"/>
                                      </p:to>
                                    </p:set>
                                    <p:animEffect transition="in" filter="dissolve">
                                      <p:cBhvr>
                                        <p:cTn id="33" dur="500"/>
                                        <p:tgtEl>
                                          <p:spTgt spid="559106">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559106">
                                            <p:txEl>
                                              <p:pRg st="5" end="5"/>
                                            </p:txEl>
                                          </p:spTgt>
                                        </p:tgtEl>
                                        <p:attrNameLst>
                                          <p:attrName>style.visibility</p:attrName>
                                        </p:attrNameLst>
                                      </p:cBhvr>
                                      <p:to>
                                        <p:strVal val="visible"/>
                                      </p:to>
                                    </p:set>
                                    <p:animEffect transition="in" filter="dissolve">
                                      <p:cBhvr>
                                        <p:cTn id="38" dur="500"/>
                                        <p:tgtEl>
                                          <p:spTgt spid="559106">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559106">
                                            <p:txEl>
                                              <p:pRg st="6" end="6"/>
                                            </p:txEl>
                                          </p:spTgt>
                                        </p:tgtEl>
                                        <p:attrNameLst>
                                          <p:attrName>style.visibility</p:attrName>
                                        </p:attrNameLst>
                                      </p:cBhvr>
                                      <p:to>
                                        <p:strVal val="visible"/>
                                      </p:to>
                                    </p:set>
                                    <p:animEffect transition="in" filter="dissolve">
                                      <p:cBhvr>
                                        <p:cTn id="43" dur="500"/>
                                        <p:tgtEl>
                                          <p:spTgt spid="55910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6" grpId="0" build="p"/>
      <p:bldP spid="559107" grpId="0" animBg="1"/>
      <p:bldP spid="559111"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8082" name="Rectangle 2"/>
          <p:cNvSpPr>
            <a:spLocks noGrp="1" noChangeArrowheads="1"/>
          </p:cNvSpPr>
          <p:nvPr>
            <p:ph type="title" idx="4294967295"/>
          </p:nvPr>
        </p:nvSpPr>
        <p:spPr>
          <a:xfrm>
            <a:off x="107504" y="457200"/>
            <a:ext cx="2818656" cy="863600"/>
          </a:xfrm>
        </p:spPr>
        <p:txBody>
          <a:bodyPr anchorCtr="1"/>
          <a:lstStyle/>
          <a:p>
            <a:pPr eaLnBrk="1" hangingPunct="1">
              <a:defRPr/>
            </a:pPr>
            <a:r>
              <a:rPr lang="en-US" altLang="zh-CN" sz="4000" dirty="0" smtClean="0">
                <a:solidFill>
                  <a:srgbClr val="D60093"/>
                </a:solidFill>
                <a:ea typeface="黑体" pitchFamily="2" charset="-122"/>
              </a:rPr>
              <a:t>Question</a:t>
            </a:r>
            <a:endParaRPr lang="zh-CN" altLang="en-US" sz="4000" dirty="0" smtClean="0">
              <a:solidFill>
                <a:srgbClr val="D60093"/>
              </a:solidFill>
              <a:ea typeface="黑体" pitchFamily="2" charset="-122"/>
            </a:endParaRPr>
          </a:p>
        </p:txBody>
      </p:sp>
      <p:sp>
        <p:nvSpPr>
          <p:cNvPr id="558083" name="Rectangle 3"/>
          <p:cNvSpPr>
            <a:spLocks noGrp="1" noChangeArrowheads="1"/>
          </p:cNvSpPr>
          <p:nvPr>
            <p:ph type="body" idx="4294967295"/>
          </p:nvPr>
        </p:nvSpPr>
        <p:spPr>
          <a:xfrm>
            <a:off x="212441" y="1772816"/>
            <a:ext cx="8610600" cy="727720"/>
          </a:xfrm>
        </p:spPr>
        <p:txBody>
          <a:bodyPr/>
          <a:lstStyle/>
          <a:p>
            <a:pPr marL="0" indent="0" algn="just" eaLnBrk="1" hangingPunct="1">
              <a:buFont typeface="Wingdings" pitchFamily="2" charset="2"/>
              <a:buNone/>
              <a:defRPr/>
            </a:pPr>
            <a:r>
              <a:rPr lang="zh-CN" altLang="en-US" b="1" dirty="0" smtClean="0">
                <a:solidFill>
                  <a:srgbClr val="0000CC"/>
                </a:solidFill>
                <a:latin typeface="+mn-ea"/>
              </a:rPr>
              <a:t>试写出下列氧化还原反应构成的原电池符号。</a:t>
            </a:r>
          </a:p>
          <a:p>
            <a:pPr algn="just" eaLnBrk="1" hangingPunct="1">
              <a:buFont typeface="Wingdings" pitchFamily="2" charset="2"/>
              <a:buNone/>
              <a:defRPr/>
            </a:pPr>
            <a:endParaRPr lang="zh-CN" altLang="en-US" sz="3600" b="1" dirty="0" smtClean="0">
              <a:solidFill>
                <a:srgbClr val="0000CC"/>
              </a:solidFill>
              <a:latin typeface="+mn-ea"/>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5"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pic>
        <p:nvPicPr>
          <p:cNvPr id="65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36912"/>
            <a:ext cx="8354728" cy="151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30251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58082"/>
                                        </p:tgtEl>
                                        <p:attrNameLst>
                                          <p:attrName>style.visibility</p:attrName>
                                        </p:attrNameLst>
                                      </p:cBhvr>
                                      <p:to>
                                        <p:strVal val="visible"/>
                                      </p:to>
                                    </p:set>
                                    <p:animEffect transition="in" filter="dissolve">
                                      <p:cBhvr>
                                        <p:cTn id="7" dur="500"/>
                                        <p:tgtEl>
                                          <p:spTgt spid="55808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8083">
                                            <p:txEl>
                                              <p:pRg st="0" end="0"/>
                                            </p:txEl>
                                          </p:spTgt>
                                        </p:tgtEl>
                                        <p:attrNameLst>
                                          <p:attrName>style.visibility</p:attrName>
                                        </p:attrNameLst>
                                      </p:cBhvr>
                                      <p:to>
                                        <p:strVal val="visible"/>
                                      </p:to>
                                    </p:set>
                                    <p:animEffect transition="in" filter="dissolve">
                                      <p:cBhvr>
                                        <p:cTn id="12" dur="500"/>
                                        <p:tgtEl>
                                          <p:spTgt spid="5580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2" grpId="0"/>
      <p:bldP spid="55808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idx="4294967295"/>
          </p:nvPr>
        </p:nvSpPr>
        <p:spPr>
          <a:xfrm>
            <a:off x="250825" y="476250"/>
            <a:ext cx="5915025" cy="847725"/>
          </a:xfrm>
        </p:spPr>
        <p:txBody>
          <a:bodyPr anchorCtr="1"/>
          <a:lstStyle/>
          <a:p>
            <a:pPr eaLnBrk="1" hangingPunct="1"/>
            <a:r>
              <a:rPr lang="en-US" altLang="zh-CN" sz="4000" dirty="0" smtClean="0">
                <a:solidFill>
                  <a:srgbClr val="0000CC"/>
                </a:solidFill>
                <a:latin typeface="黑体" pitchFamily="2" charset="-122"/>
                <a:ea typeface="黑体" pitchFamily="2" charset="-122"/>
              </a:rPr>
              <a:t>7.2.2  </a:t>
            </a:r>
            <a:r>
              <a:rPr lang="zh-CN" altLang="en-US" sz="4000" dirty="0" smtClean="0">
                <a:solidFill>
                  <a:srgbClr val="0000CC"/>
                </a:solidFill>
                <a:latin typeface="黑体" pitchFamily="2" charset="-122"/>
                <a:ea typeface="黑体" pitchFamily="2" charset="-122"/>
              </a:rPr>
              <a:t>电极及其分类</a:t>
            </a:r>
          </a:p>
        </p:txBody>
      </p:sp>
      <p:sp>
        <p:nvSpPr>
          <p:cNvPr id="489475" name="Rectangle 3"/>
          <p:cNvSpPr>
            <a:spLocks noGrp="1" noChangeArrowheads="1"/>
          </p:cNvSpPr>
          <p:nvPr>
            <p:ph type="body" idx="4294967295"/>
          </p:nvPr>
        </p:nvSpPr>
        <p:spPr>
          <a:xfrm>
            <a:off x="539750" y="2332038"/>
            <a:ext cx="7772400" cy="3128962"/>
          </a:xfrm>
        </p:spPr>
        <p:txBody>
          <a:bodyPr/>
          <a:lstStyle/>
          <a:p>
            <a:pPr eaLnBrk="1" hangingPunct="1">
              <a:buFont typeface="Wingdings" pitchFamily="2" charset="2"/>
              <a:buNone/>
              <a:defRPr/>
            </a:pPr>
            <a:r>
              <a:rPr lang="en-US" altLang="zh-CN" sz="2800" b="1" dirty="0" smtClean="0">
                <a:solidFill>
                  <a:srgbClr val="FF0000"/>
                </a:solidFill>
                <a:effectLst>
                  <a:outerShdw blurRad="38100" dist="38100" dir="2700000" algn="tl">
                    <a:srgbClr val="C0C0C0"/>
                  </a:outerShdw>
                </a:effectLst>
                <a:latin typeface="+mn-ea"/>
              </a:rPr>
              <a:t>     </a:t>
            </a:r>
            <a:r>
              <a:rPr lang="zh-CN" altLang="en-US" sz="2800" b="1" dirty="0" smtClean="0">
                <a:solidFill>
                  <a:srgbClr val="D60093"/>
                </a:solidFill>
                <a:latin typeface="+mn-ea"/>
              </a:rPr>
              <a:t>电极</a:t>
            </a:r>
            <a:r>
              <a:rPr lang="zh-CN" altLang="en-US" sz="2800" b="1" dirty="0" smtClean="0">
                <a:solidFill>
                  <a:srgbClr val="0000CC"/>
                </a:solidFill>
                <a:latin typeface="+mn-ea"/>
              </a:rPr>
              <a:t>就是原电池中</a:t>
            </a:r>
            <a:r>
              <a:rPr lang="zh-CN" altLang="en-US" sz="2800" b="1" dirty="0" smtClean="0">
                <a:solidFill>
                  <a:srgbClr val="D60093"/>
                </a:solidFill>
                <a:latin typeface="+mn-ea"/>
              </a:rPr>
              <a:t>半电池</a:t>
            </a:r>
            <a:r>
              <a:rPr lang="en-US" altLang="zh-CN" sz="2800" b="1" dirty="0" smtClean="0">
                <a:solidFill>
                  <a:srgbClr val="D60093"/>
                </a:solidFill>
                <a:latin typeface="+mn-ea"/>
              </a:rPr>
              <a:t>,</a:t>
            </a:r>
            <a:r>
              <a:rPr lang="zh-CN" altLang="en-US" sz="2800" b="1" dirty="0" smtClean="0">
                <a:solidFill>
                  <a:srgbClr val="0000CC"/>
                </a:solidFill>
                <a:latin typeface="+mn-ea"/>
              </a:rPr>
              <a:t>每个电极就对应着一个</a:t>
            </a:r>
            <a:r>
              <a:rPr lang="zh-CN" altLang="en-US" sz="2800" b="1" dirty="0" smtClean="0">
                <a:solidFill>
                  <a:srgbClr val="D60093"/>
                </a:solidFill>
                <a:latin typeface="+mn-ea"/>
              </a:rPr>
              <a:t>电对</a:t>
            </a:r>
            <a:r>
              <a:rPr lang="en-US" altLang="zh-CN" sz="2800" b="1" dirty="0" smtClean="0">
                <a:solidFill>
                  <a:srgbClr val="0000CC"/>
                </a:solidFill>
                <a:latin typeface="+mn-ea"/>
              </a:rPr>
              <a:t>,</a:t>
            </a:r>
            <a:r>
              <a:rPr lang="zh-CN" altLang="en-US" sz="2800" b="1" dirty="0" smtClean="0">
                <a:solidFill>
                  <a:srgbClr val="0000CC"/>
                </a:solidFill>
                <a:latin typeface="+mn-ea"/>
              </a:rPr>
              <a:t>就有一个</a:t>
            </a:r>
            <a:r>
              <a:rPr lang="zh-CN" altLang="en-US" sz="2800" b="1" dirty="0" smtClean="0">
                <a:solidFill>
                  <a:srgbClr val="D60093"/>
                </a:solidFill>
                <a:latin typeface="+mn-ea"/>
              </a:rPr>
              <a:t>半反应</a:t>
            </a:r>
            <a:r>
              <a:rPr lang="zh-CN" altLang="en-US" sz="2800" b="1" dirty="0" smtClean="0">
                <a:latin typeface="+mn-ea"/>
              </a:rPr>
              <a:t>。</a:t>
            </a:r>
          </a:p>
          <a:p>
            <a:pPr eaLnBrk="1" hangingPunct="1">
              <a:defRPr/>
            </a:pPr>
            <a:endParaRPr lang="zh-CN" altLang="en-US" sz="2800" b="1" dirty="0" smtClean="0">
              <a:latin typeface="+mn-ea"/>
            </a:endParaRPr>
          </a:p>
          <a:p>
            <a:pPr eaLnBrk="1" hangingPunct="1">
              <a:buFont typeface="Wingdings" pitchFamily="2" charset="2"/>
              <a:buNone/>
              <a:defRPr/>
            </a:pPr>
            <a:r>
              <a:rPr lang="zh-CN" altLang="en-US" sz="2800" b="1" dirty="0" smtClean="0">
                <a:latin typeface="+mn-ea"/>
              </a:rPr>
              <a:t>     </a:t>
            </a:r>
            <a:r>
              <a:rPr lang="zh-CN" altLang="en-US" sz="2800" b="1" dirty="0" smtClean="0">
                <a:solidFill>
                  <a:srgbClr val="0000CC"/>
                </a:solidFill>
                <a:latin typeface="+mn-ea"/>
              </a:rPr>
              <a:t>根据电对性质的不同，产生了</a:t>
            </a:r>
            <a:r>
              <a:rPr lang="zh-CN" altLang="en-US" sz="2800" b="1" dirty="0" smtClean="0">
                <a:latin typeface="+mn-ea"/>
                <a:hlinkClick r:id="rId2" action="ppaction://hlinksldjump"/>
              </a:rPr>
              <a:t>不同类型的电极</a:t>
            </a:r>
            <a:r>
              <a:rPr lang="zh-CN" altLang="en-US" sz="2800" b="1" dirty="0" smtClean="0">
                <a:latin typeface="+mn-ea"/>
              </a:rPr>
              <a:t>。</a:t>
            </a:r>
          </a:p>
        </p:txBody>
      </p:sp>
      <p:sp>
        <p:nvSpPr>
          <p:cNvPr id="528387" name="AutoShape 4">
            <a:hlinkClick r:id="rId3" action="ppaction://hlinksldjump" highlightClick="1"/>
          </p:cNvPr>
          <p:cNvSpPr>
            <a:spLocks noChangeArrowheads="1"/>
          </p:cNvSpPr>
          <p:nvPr/>
        </p:nvSpPr>
        <p:spPr bwMode="auto">
          <a:xfrm>
            <a:off x="7620000" y="5715000"/>
            <a:ext cx="457200" cy="533400"/>
          </a:xfrm>
          <a:prstGeom prst="actionButtonReturn">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a:latin typeface="Verdana" pitchFamily="34" charset="0"/>
            </a:endParaRP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4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47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94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74" grpId="0"/>
      <p:bldP spid="489475"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61125" name="Rectangle 5"/>
          <p:cNvSpPr>
            <a:spLocks noGrp="1" noChangeArrowheads="1"/>
          </p:cNvSpPr>
          <p:nvPr>
            <p:ph type="body" idx="4294967295"/>
          </p:nvPr>
        </p:nvSpPr>
        <p:spPr>
          <a:xfrm>
            <a:off x="1908175" y="1557338"/>
            <a:ext cx="4824413" cy="4607966"/>
          </a:xfrm>
        </p:spPr>
        <p:txBody>
          <a:bodyPr/>
          <a:lstStyle/>
          <a:p>
            <a:pPr eaLnBrk="1" hangingPunct="1">
              <a:buFont typeface="Wingdings" pitchFamily="2" charset="2"/>
              <a:buNone/>
            </a:pPr>
            <a:r>
              <a:rPr lang="en-US" altLang="zh-CN" sz="3600" b="1" dirty="0" smtClean="0">
                <a:solidFill>
                  <a:srgbClr val="000099"/>
                </a:solidFill>
                <a:latin typeface="+mn-ea"/>
              </a:rPr>
              <a:t>7.1 </a:t>
            </a:r>
            <a:r>
              <a:rPr lang="zh-CN" altLang="en-US" sz="3600" b="1" dirty="0" smtClean="0">
                <a:solidFill>
                  <a:srgbClr val="000099"/>
                </a:solidFill>
                <a:latin typeface="+mn-ea"/>
              </a:rPr>
              <a:t>氧化还原反应</a:t>
            </a:r>
          </a:p>
          <a:p>
            <a:pPr eaLnBrk="1" hangingPunct="1">
              <a:buFont typeface="Wingdings" pitchFamily="2" charset="2"/>
              <a:buNone/>
            </a:pPr>
            <a:r>
              <a:rPr lang="en-US" altLang="zh-CN" sz="3600" b="1" dirty="0" smtClean="0">
                <a:solidFill>
                  <a:srgbClr val="000099"/>
                </a:solidFill>
                <a:latin typeface="+mn-ea"/>
              </a:rPr>
              <a:t>7.2 </a:t>
            </a:r>
            <a:r>
              <a:rPr lang="zh-CN" altLang="en-US" sz="3600" b="1" dirty="0" smtClean="0">
                <a:solidFill>
                  <a:srgbClr val="000099"/>
                </a:solidFill>
                <a:latin typeface="+mn-ea"/>
              </a:rPr>
              <a:t>原电池 </a:t>
            </a:r>
          </a:p>
          <a:p>
            <a:pPr eaLnBrk="1" hangingPunct="1">
              <a:buFont typeface="Wingdings" pitchFamily="2" charset="2"/>
              <a:buNone/>
            </a:pPr>
            <a:r>
              <a:rPr lang="en-US" altLang="zh-CN" sz="3600" b="1" dirty="0" smtClean="0">
                <a:solidFill>
                  <a:srgbClr val="000099"/>
                </a:solidFill>
                <a:latin typeface="+mn-ea"/>
              </a:rPr>
              <a:t>7.3 </a:t>
            </a:r>
            <a:r>
              <a:rPr lang="zh-CN" altLang="en-US" sz="3600" b="1" dirty="0" smtClean="0">
                <a:solidFill>
                  <a:srgbClr val="000099"/>
                </a:solidFill>
                <a:latin typeface="+mn-ea"/>
              </a:rPr>
              <a:t>电极电势</a:t>
            </a:r>
          </a:p>
          <a:p>
            <a:pPr eaLnBrk="1" hangingPunct="1">
              <a:buFont typeface="Wingdings" pitchFamily="2" charset="2"/>
              <a:buNone/>
            </a:pPr>
            <a:r>
              <a:rPr lang="en-US" altLang="zh-CN" sz="3600" b="1" dirty="0" smtClean="0">
                <a:solidFill>
                  <a:srgbClr val="000099"/>
                </a:solidFill>
                <a:latin typeface="+mn-ea"/>
              </a:rPr>
              <a:t>7.4 </a:t>
            </a:r>
            <a:r>
              <a:rPr lang="zh-CN" altLang="en-US" sz="3600" b="1" dirty="0" smtClean="0">
                <a:solidFill>
                  <a:srgbClr val="000099"/>
                </a:solidFill>
                <a:latin typeface="+mn-ea"/>
              </a:rPr>
              <a:t>原电池热力学</a:t>
            </a:r>
          </a:p>
          <a:p>
            <a:pPr eaLnBrk="1" hangingPunct="1">
              <a:buFont typeface="Wingdings" pitchFamily="2" charset="2"/>
              <a:buNone/>
            </a:pPr>
            <a:r>
              <a:rPr lang="en-US" altLang="zh-CN" sz="3600" b="1" dirty="0" smtClean="0">
                <a:solidFill>
                  <a:schemeClr val="accent1">
                    <a:lumMod val="50000"/>
                  </a:schemeClr>
                </a:solidFill>
                <a:latin typeface="+mn-ea"/>
              </a:rPr>
              <a:t>7.5 </a:t>
            </a:r>
            <a:r>
              <a:rPr lang="zh-CN" altLang="en-US" sz="3600" b="1" dirty="0" smtClean="0">
                <a:solidFill>
                  <a:schemeClr val="accent1">
                    <a:lumMod val="50000"/>
                  </a:schemeClr>
                </a:solidFill>
                <a:latin typeface="+mn-ea"/>
              </a:rPr>
              <a:t>氧化还原滴定</a:t>
            </a:r>
            <a:endParaRPr lang="en-US" altLang="zh-CN" sz="3600" b="1" dirty="0" smtClean="0">
              <a:solidFill>
                <a:schemeClr val="accent1">
                  <a:lumMod val="50000"/>
                </a:schemeClr>
              </a:solidFill>
              <a:latin typeface="+mn-ea"/>
            </a:endParaRPr>
          </a:p>
          <a:p>
            <a:pPr eaLnBrk="1" hangingPunct="1">
              <a:buFont typeface="Wingdings" pitchFamily="2" charset="2"/>
              <a:buNone/>
            </a:pPr>
            <a:r>
              <a:rPr lang="en-US" altLang="zh-CN" sz="3600" b="1" dirty="0" smtClean="0">
                <a:solidFill>
                  <a:schemeClr val="accent1">
                    <a:lumMod val="50000"/>
                  </a:schemeClr>
                </a:solidFill>
                <a:latin typeface="+mn-ea"/>
              </a:rPr>
              <a:t>7.6 </a:t>
            </a:r>
            <a:r>
              <a:rPr lang="zh-CN" altLang="en-US" sz="3600" b="1" dirty="0" smtClean="0">
                <a:solidFill>
                  <a:schemeClr val="accent1">
                    <a:lumMod val="50000"/>
                  </a:schemeClr>
                </a:solidFill>
                <a:latin typeface="+mn-ea"/>
              </a:rPr>
              <a:t>电解与电化学技术</a:t>
            </a:r>
          </a:p>
          <a:p>
            <a:pPr eaLnBrk="1" hangingPunct="1">
              <a:buFont typeface="Wingdings" pitchFamily="2" charset="2"/>
              <a:buNone/>
            </a:pPr>
            <a:r>
              <a:rPr lang="en-US" altLang="zh-CN" sz="3600" b="1" dirty="0" smtClean="0">
                <a:solidFill>
                  <a:srgbClr val="C00000"/>
                </a:solidFill>
                <a:latin typeface="+mn-ea"/>
              </a:rPr>
              <a:t>7.7 </a:t>
            </a:r>
            <a:r>
              <a:rPr lang="zh-CN" altLang="en-US" sz="3600" b="1" dirty="0" smtClean="0">
                <a:solidFill>
                  <a:srgbClr val="C00000"/>
                </a:solidFill>
                <a:latin typeface="+mn-ea"/>
              </a:rPr>
              <a:t>金属的腐蚀与防护</a:t>
            </a:r>
          </a:p>
        </p:txBody>
      </p:sp>
      <p:sp>
        <p:nvSpPr>
          <p:cNvPr id="504834" name="Text Box 3"/>
          <p:cNvSpPr txBox="1">
            <a:spLocks noChangeArrowheads="1"/>
          </p:cNvSpPr>
          <p:nvPr/>
        </p:nvSpPr>
        <p:spPr bwMode="auto">
          <a:xfrm>
            <a:off x="3779912" y="549275"/>
            <a:ext cx="1301750" cy="762000"/>
          </a:xfrm>
          <a:prstGeom prst="rect">
            <a:avLst/>
          </a:prstGeom>
          <a:noFill/>
          <a:ln w="9525">
            <a:noFill/>
            <a:miter lim="800000"/>
            <a:headEnd/>
            <a:tailEnd/>
          </a:ln>
        </p:spPr>
        <p:txBody>
          <a:bodyPr wrap="none">
            <a:spAutoFit/>
          </a:bodyPr>
          <a:lstStyle/>
          <a:p>
            <a:r>
              <a:rPr lang="zh-CN" altLang="en-US" sz="4400" dirty="0">
                <a:solidFill>
                  <a:srgbClr val="0000CC"/>
                </a:solidFill>
                <a:latin typeface="+mn-ea"/>
                <a:ea typeface="+mn-ea"/>
              </a:rPr>
              <a:t>目录</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latin typeface="+mn-ea"/>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mn-ea"/>
                <a:ea typeface="+mn-ea"/>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1125">
                                            <p:txEl>
                                              <p:pRg st="0" end="0"/>
                                            </p:txEl>
                                          </p:spTgt>
                                        </p:tgtEl>
                                        <p:attrNameLst>
                                          <p:attrName>style.visibility</p:attrName>
                                        </p:attrNameLst>
                                      </p:cBhvr>
                                      <p:to>
                                        <p:strVal val="visible"/>
                                      </p:to>
                                    </p:set>
                                    <p:animEffect transition="in" filter="dissolve">
                                      <p:cBhvr>
                                        <p:cTn id="7" dur="500"/>
                                        <p:tgtEl>
                                          <p:spTgt spid="2611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1125">
                                            <p:txEl>
                                              <p:pRg st="1" end="1"/>
                                            </p:txEl>
                                          </p:spTgt>
                                        </p:tgtEl>
                                        <p:attrNameLst>
                                          <p:attrName>style.visibility</p:attrName>
                                        </p:attrNameLst>
                                      </p:cBhvr>
                                      <p:to>
                                        <p:strVal val="visible"/>
                                      </p:to>
                                    </p:set>
                                    <p:animEffect transition="in" filter="dissolve">
                                      <p:cBhvr>
                                        <p:cTn id="12" dur="500"/>
                                        <p:tgtEl>
                                          <p:spTgt spid="2611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1125">
                                            <p:txEl>
                                              <p:pRg st="2" end="2"/>
                                            </p:txEl>
                                          </p:spTgt>
                                        </p:tgtEl>
                                        <p:attrNameLst>
                                          <p:attrName>style.visibility</p:attrName>
                                        </p:attrNameLst>
                                      </p:cBhvr>
                                      <p:to>
                                        <p:strVal val="visible"/>
                                      </p:to>
                                    </p:set>
                                    <p:animEffect transition="in" filter="dissolve">
                                      <p:cBhvr>
                                        <p:cTn id="17" dur="500"/>
                                        <p:tgtEl>
                                          <p:spTgt spid="2611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1125">
                                            <p:txEl>
                                              <p:pRg st="3" end="3"/>
                                            </p:txEl>
                                          </p:spTgt>
                                        </p:tgtEl>
                                        <p:attrNameLst>
                                          <p:attrName>style.visibility</p:attrName>
                                        </p:attrNameLst>
                                      </p:cBhvr>
                                      <p:to>
                                        <p:strVal val="visible"/>
                                      </p:to>
                                    </p:set>
                                    <p:animEffect transition="in" filter="dissolve">
                                      <p:cBhvr>
                                        <p:cTn id="22" dur="500"/>
                                        <p:tgtEl>
                                          <p:spTgt spid="2611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61125">
                                            <p:txEl>
                                              <p:pRg st="4" end="4"/>
                                            </p:txEl>
                                          </p:spTgt>
                                        </p:tgtEl>
                                        <p:attrNameLst>
                                          <p:attrName>style.visibility</p:attrName>
                                        </p:attrNameLst>
                                      </p:cBhvr>
                                      <p:to>
                                        <p:strVal val="visible"/>
                                      </p:to>
                                    </p:set>
                                    <p:animEffect transition="in" filter="dissolve">
                                      <p:cBhvr>
                                        <p:cTn id="27" dur="500"/>
                                        <p:tgtEl>
                                          <p:spTgt spid="26112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61125">
                                            <p:txEl>
                                              <p:pRg st="5" end="5"/>
                                            </p:txEl>
                                          </p:spTgt>
                                        </p:tgtEl>
                                        <p:attrNameLst>
                                          <p:attrName>style.visibility</p:attrName>
                                        </p:attrNameLst>
                                      </p:cBhvr>
                                      <p:to>
                                        <p:strVal val="visible"/>
                                      </p:to>
                                    </p:set>
                                    <p:animEffect transition="in" filter="dissolve">
                                      <p:cBhvr>
                                        <p:cTn id="32" dur="500"/>
                                        <p:tgtEl>
                                          <p:spTgt spid="26112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61125">
                                            <p:txEl>
                                              <p:pRg st="6" end="6"/>
                                            </p:txEl>
                                          </p:spTgt>
                                        </p:tgtEl>
                                        <p:attrNameLst>
                                          <p:attrName>style.visibility</p:attrName>
                                        </p:attrNameLst>
                                      </p:cBhvr>
                                      <p:to>
                                        <p:strVal val="visible"/>
                                      </p:to>
                                    </p:set>
                                    <p:animEffect transition="in" filter="dissolve">
                                      <p:cBhvr>
                                        <p:cTn id="37" dur="500"/>
                                        <p:tgtEl>
                                          <p:spTgt spid="2611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5"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29445" name="Group 37"/>
          <p:cNvGraphicFramePr>
            <a:graphicFrameLocks noGrp="1"/>
          </p:cNvGraphicFramePr>
          <p:nvPr>
            <p:extLst>
              <p:ext uri="{D42A27DB-BD31-4B8C-83A1-F6EECF244321}">
                <p14:modId xmlns:p14="http://schemas.microsoft.com/office/powerpoint/2010/main" val="1772372298"/>
              </p:ext>
            </p:extLst>
          </p:nvPr>
        </p:nvGraphicFramePr>
        <p:xfrm>
          <a:off x="0" y="1484313"/>
          <a:ext cx="9108504" cy="4425828"/>
        </p:xfrm>
        <a:graphic>
          <a:graphicData uri="http://schemas.openxmlformats.org/drawingml/2006/table">
            <a:tbl>
              <a:tblPr/>
              <a:tblGrid>
                <a:gridCol w="1776474">
                  <a:extLst>
                    <a:ext uri="{9D8B030D-6E8A-4147-A177-3AD203B41FA5}">
                      <a16:colId xmlns:a16="http://schemas.microsoft.com/office/drawing/2014/main" val="20000"/>
                    </a:ext>
                  </a:extLst>
                </a:gridCol>
                <a:gridCol w="1651781">
                  <a:extLst>
                    <a:ext uri="{9D8B030D-6E8A-4147-A177-3AD203B41FA5}">
                      <a16:colId xmlns:a16="http://schemas.microsoft.com/office/drawing/2014/main" val="20001"/>
                    </a:ext>
                  </a:extLst>
                </a:gridCol>
                <a:gridCol w="2659044">
                  <a:extLst>
                    <a:ext uri="{9D8B030D-6E8A-4147-A177-3AD203B41FA5}">
                      <a16:colId xmlns:a16="http://schemas.microsoft.com/office/drawing/2014/main" val="20002"/>
                    </a:ext>
                  </a:extLst>
                </a:gridCol>
                <a:gridCol w="3021205">
                  <a:extLst>
                    <a:ext uri="{9D8B030D-6E8A-4147-A177-3AD203B41FA5}">
                      <a16:colId xmlns:a16="http://schemas.microsoft.com/office/drawing/2014/main" val="20003"/>
                    </a:ext>
                  </a:extLst>
                </a:gridCol>
              </a:tblGrid>
              <a:tr h="3603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500" b="1" i="0" u="none" strike="noStrike" cap="none" normalizeH="0" baseline="0" dirty="0" smtClean="0">
                          <a:ln>
                            <a:noFill/>
                          </a:ln>
                          <a:solidFill>
                            <a:srgbClr val="FF6600"/>
                          </a:solidFill>
                          <a:effectLst/>
                          <a:latin typeface="Times New Roman" panose="02020603050405020304" pitchFamily="18" charset="0"/>
                          <a:ea typeface="+mn-ea"/>
                          <a:cs typeface="Times New Roman" panose="02020603050405020304" pitchFamily="18" charset="0"/>
                        </a:rPr>
                        <a:t>电极类型</a:t>
                      </a:r>
                    </a:p>
                  </a:txBody>
                  <a:tcPr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500" b="1" i="0" u="none" strike="noStrike" cap="none" normalizeH="0" baseline="0" smtClean="0">
                          <a:ln>
                            <a:noFill/>
                          </a:ln>
                          <a:solidFill>
                            <a:srgbClr val="FF6600"/>
                          </a:solidFill>
                          <a:effectLst/>
                          <a:latin typeface="Times New Roman" panose="02020603050405020304" pitchFamily="18" charset="0"/>
                          <a:ea typeface="+mn-ea"/>
                          <a:cs typeface="Times New Roman" panose="02020603050405020304" pitchFamily="18" charset="0"/>
                        </a:rPr>
                        <a:t>电对示例</a:t>
                      </a:r>
                    </a:p>
                  </a:txBody>
                  <a:tcPr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500" b="1" i="0" u="none" strike="noStrike" cap="none" normalizeH="0" baseline="0" smtClean="0">
                          <a:ln>
                            <a:noFill/>
                          </a:ln>
                          <a:solidFill>
                            <a:srgbClr val="FF6600"/>
                          </a:solidFill>
                          <a:effectLst/>
                          <a:latin typeface="Times New Roman" panose="02020603050405020304" pitchFamily="18" charset="0"/>
                          <a:ea typeface="+mn-ea"/>
                          <a:cs typeface="Times New Roman" panose="02020603050405020304" pitchFamily="18" charset="0"/>
                        </a:rPr>
                        <a:t>     </a:t>
                      </a:r>
                      <a:r>
                        <a:rPr kumimoji="0" lang="zh-CN" altLang="en-US" sz="2500" b="1" i="0" u="none" strike="noStrike" cap="none" normalizeH="0" baseline="0" smtClean="0">
                          <a:ln>
                            <a:noFill/>
                          </a:ln>
                          <a:solidFill>
                            <a:srgbClr val="FF6600"/>
                          </a:solidFill>
                          <a:effectLst/>
                          <a:latin typeface="Times New Roman" panose="02020603050405020304" pitchFamily="18" charset="0"/>
                          <a:ea typeface="+mn-ea"/>
                          <a:cs typeface="Times New Roman" panose="02020603050405020304" pitchFamily="18" charset="0"/>
                        </a:rPr>
                        <a:t>电极符号</a:t>
                      </a:r>
                    </a:p>
                  </a:txBody>
                  <a:tcPr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500" b="1" i="0" u="none" strike="noStrike" cap="none" normalizeH="0" baseline="0" smtClean="0">
                          <a:ln>
                            <a:noFill/>
                          </a:ln>
                          <a:solidFill>
                            <a:srgbClr val="FF6600"/>
                          </a:solidFill>
                          <a:effectLst/>
                          <a:latin typeface="Times New Roman" panose="02020603050405020304" pitchFamily="18" charset="0"/>
                          <a:ea typeface="+mn-ea"/>
                          <a:cs typeface="Times New Roman" panose="02020603050405020304" pitchFamily="18" charset="0"/>
                        </a:rPr>
                        <a:t>   </a:t>
                      </a:r>
                      <a:r>
                        <a:rPr kumimoji="0" lang="zh-CN" altLang="en-US" sz="2500" b="1" i="0" u="none" strike="noStrike" cap="none" normalizeH="0" baseline="0" smtClean="0">
                          <a:ln>
                            <a:noFill/>
                          </a:ln>
                          <a:solidFill>
                            <a:srgbClr val="FF6600"/>
                          </a:solidFill>
                          <a:effectLst/>
                          <a:latin typeface="Times New Roman" panose="02020603050405020304" pitchFamily="18" charset="0"/>
                          <a:ea typeface="+mn-ea"/>
                          <a:cs typeface="Times New Roman" panose="02020603050405020304" pitchFamily="18" charset="0"/>
                        </a:rPr>
                        <a:t>电极反应示例</a:t>
                      </a:r>
                    </a:p>
                  </a:txBody>
                  <a:tcPr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667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金属</a:t>
                      </a:r>
                      <a:r>
                        <a:rPr kumimoji="0" lang="en-US" altLang="zh-CN"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a:t>
                      </a:r>
                      <a:r>
                        <a:rPr kumimoji="0" lang="zh-CN" altLang="en-US"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金属离子电极</a:t>
                      </a:r>
                    </a:p>
                  </a:txBody>
                  <a:tcPr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
                          <a:schemeClr val="bg2"/>
                        </a:buClr>
                        <a:buSzPct val="75000"/>
                        <a:buFont typeface="Wingdings" pitchFamily="2"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Zn</a:t>
                      </a:r>
                      <a:r>
                        <a:rPr kumimoji="0" lang="en-US" altLang="zh-CN" sz="2100" b="1" i="0" u="none" strike="noStrike" cap="none" normalizeH="0" baseline="30000" smtClean="0">
                          <a:ln>
                            <a:noFill/>
                          </a:ln>
                          <a:solidFill>
                            <a:schemeClr val="tx1"/>
                          </a:solidFill>
                          <a:effectLst/>
                          <a:latin typeface="Times New Roman" panose="02020603050405020304" pitchFamily="18" charset="0"/>
                          <a:ea typeface="+mn-ea"/>
                          <a:cs typeface="Times New Roman" panose="02020603050405020304" pitchFamily="18" charset="0"/>
                        </a:rPr>
                        <a:t>2+</a:t>
                      </a:r>
                      <a:r>
                        <a:rPr kumimoji="0" lang="en-US" altLang="zh-CN" sz="2100" b="1" i="0" u="none" strike="noStrike" cap="none" normalizeH="0" baseline="0" smtClean="0">
                          <a:ln>
                            <a:noFill/>
                          </a:ln>
                          <a:solidFill>
                            <a:srgbClr val="D60093"/>
                          </a:solidFill>
                          <a:effectLst/>
                          <a:latin typeface="Times New Roman" panose="02020603050405020304" pitchFamily="18" charset="0"/>
                          <a:ea typeface="+mn-ea"/>
                          <a:cs typeface="Times New Roman" panose="02020603050405020304" pitchFamily="18" charset="0"/>
                        </a:rPr>
                        <a:t>/</a:t>
                      </a:r>
                      <a:r>
                        <a:rPr kumimoji="0" lang="en-US" altLang="zh-CN" sz="2100" b="1" i="0" u="none" strike="noStrike" cap="none" normalizeH="0" baseline="0" smtClean="0">
                          <a:ln>
                            <a:noFill/>
                          </a:ln>
                          <a:solidFill>
                            <a:srgbClr val="0000FF"/>
                          </a:solidFill>
                          <a:effectLst/>
                          <a:latin typeface="Times New Roman" panose="02020603050405020304" pitchFamily="18" charset="0"/>
                          <a:ea typeface="+mn-ea"/>
                          <a:cs typeface="Times New Roman" panose="02020603050405020304" pitchFamily="18" charset="0"/>
                        </a:rPr>
                        <a:t> </a:t>
                      </a:r>
                      <a:r>
                        <a:rPr kumimoji="0" lang="en-US" altLang="zh-CN"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Zn</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endParaRPr>
                    </a:p>
                  </a:txBody>
                  <a:tcPr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
                          <a:schemeClr val="bg2"/>
                        </a:buClr>
                        <a:buSzPct val="75000"/>
                        <a:buFont typeface="Wingdings" pitchFamily="2"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Zn | Zn</a:t>
                      </a:r>
                      <a:r>
                        <a:rPr kumimoji="0" lang="en-US" altLang="zh-CN" sz="2100" b="1" i="0" u="none" strike="noStrike" cap="none" normalizeH="0" baseline="30000" smtClean="0">
                          <a:ln>
                            <a:noFill/>
                          </a:ln>
                          <a:solidFill>
                            <a:schemeClr val="tx1"/>
                          </a:solidFill>
                          <a:effectLst/>
                          <a:latin typeface="Times New Roman" panose="02020603050405020304" pitchFamily="18" charset="0"/>
                          <a:ea typeface="+mn-ea"/>
                          <a:cs typeface="Times New Roman" panose="02020603050405020304" pitchFamily="18" charset="0"/>
                        </a:rPr>
                        <a:t>2+</a:t>
                      </a:r>
                      <a:r>
                        <a:rPr kumimoji="0" lang="en-US" altLang="zh-CN"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a:t>
                      </a:r>
                      <a:r>
                        <a:rPr kumimoji="0" lang="en-US" altLang="zh-CN" sz="2100" b="1" i="1"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c</a:t>
                      </a:r>
                      <a:r>
                        <a:rPr kumimoji="0" lang="en-US" altLang="zh-CN"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endParaRPr>
                    </a:p>
                  </a:txBody>
                  <a:tcPr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Zn</a:t>
                      </a:r>
                      <a:r>
                        <a:rPr kumimoji="0" lang="en-US" altLang="zh-CN" sz="2100" b="1" i="0" u="none" strike="noStrike" cap="none" normalizeH="0" baseline="30000" smtClean="0">
                          <a:ln>
                            <a:noFill/>
                          </a:ln>
                          <a:solidFill>
                            <a:schemeClr val="tx1"/>
                          </a:solidFill>
                          <a:effectLst/>
                          <a:latin typeface="Times New Roman" panose="02020603050405020304" pitchFamily="18" charset="0"/>
                          <a:ea typeface="+mn-ea"/>
                          <a:cs typeface="Times New Roman" panose="02020603050405020304" pitchFamily="18" charset="0"/>
                        </a:rPr>
                        <a:t>2+</a:t>
                      </a:r>
                      <a:r>
                        <a:rPr kumimoji="0" lang="en-US" altLang="zh-CN"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 + 2e</a:t>
                      </a:r>
                      <a:r>
                        <a:rPr kumimoji="0" lang="en-US" altLang="zh-CN" sz="2100" b="1" i="0" u="none" strike="noStrike" cap="none" normalizeH="0" baseline="30000" smtClean="0">
                          <a:ln>
                            <a:noFill/>
                          </a:ln>
                          <a:solidFill>
                            <a:schemeClr val="tx1"/>
                          </a:solidFill>
                          <a:effectLst/>
                          <a:latin typeface="Times New Roman" panose="02020603050405020304" pitchFamily="18" charset="0"/>
                          <a:ea typeface="+mn-ea"/>
                          <a:cs typeface="Times New Roman" panose="02020603050405020304" pitchFamily="18" charset="0"/>
                        </a:rPr>
                        <a:t>-</a:t>
                      </a:r>
                      <a:r>
                        <a:rPr kumimoji="0" lang="en-US" altLang="zh-CN"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 = Zn</a:t>
                      </a:r>
                    </a:p>
                  </a:txBody>
                  <a:tcPr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58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气体电极</a:t>
                      </a:r>
                    </a:p>
                  </a:txBody>
                  <a:tcPr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Cl</a:t>
                      </a:r>
                      <a:r>
                        <a:rPr kumimoji="0" lang="en-US" altLang="zh-CN" sz="2100" b="1" i="0" u="none" strike="noStrike" cap="none" normalizeH="0" baseline="-25000" smtClean="0">
                          <a:ln>
                            <a:noFill/>
                          </a:ln>
                          <a:solidFill>
                            <a:schemeClr val="tx1"/>
                          </a:solidFill>
                          <a:effectLst/>
                          <a:latin typeface="Times New Roman" panose="02020603050405020304" pitchFamily="18" charset="0"/>
                          <a:ea typeface="+mn-ea"/>
                          <a:cs typeface="Times New Roman" panose="02020603050405020304" pitchFamily="18" charset="0"/>
                        </a:rPr>
                        <a:t>2</a:t>
                      </a:r>
                      <a:r>
                        <a:rPr kumimoji="0" lang="en-US" altLang="zh-CN"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 </a:t>
                      </a:r>
                      <a:r>
                        <a:rPr kumimoji="0" lang="en-US" altLang="zh-CN" sz="2100" b="1" i="0" u="none" strike="noStrike" cap="none" normalizeH="0" baseline="0" smtClean="0">
                          <a:ln>
                            <a:noFill/>
                          </a:ln>
                          <a:solidFill>
                            <a:srgbClr val="D60093"/>
                          </a:solidFill>
                          <a:effectLst/>
                          <a:latin typeface="Times New Roman" panose="02020603050405020304" pitchFamily="18" charset="0"/>
                          <a:ea typeface="+mn-ea"/>
                          <a:cs typeface="Times New Roman" panose="02020603050405020304" pitchFamily="18" charset="0"/>
                        </a:rPr>
                        <a:t>/</a:t>
                      </a:r>
                      <a:r>
                        <a:rPr kumimoji="0" lang="en-US" altLang="zh-CN" sz="2100" b="1" i="0" u="none" strike="noStrike" cap="none" normalizeH="0" baseline="0" smtClean="0">
                          <a:ln>
                            <a:noFill/>
                          </a:ln>
                          <a:solidFill>
                            <a:srgbClr val="00FF99"/>
                          </a:solidFill>
                          <a:effectLst/>
                          <a:latin typeface="Times New Roman" panose="02020603050405020304" pitchFamily="18" charset="0"/>
                          <a:ea typeface="+mn-ea"/>
                          <a:cs typeface="Times New Roman" panose="02020603050405020304" pitchFamily="18" charset="0"/>
                        </a:rPr>
                        <a:t> </a:t>
                      </a:r>
                      <a:r>
                        <a:rPr kumimoji="0" lang="en-US" altLang="zh-CN"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Cl</a:t>
                      </a:r>
                      <a:r>
                        <a:rPr kumimoji="0" lang="en-US" altLang="zh-CN" sz="2100" b="1" i="0" u="none" strike="noStrike" cap="none" normalizeH="0" baseline="30000" smtClean="0">
                          <a:ln>
                            <a:noFill/>
                          </a:ln>
                          <a:solidFill>
                            <a:schemeClr val="tx1"/>
                          </a:solidFill>
                          <a:effectLst/>
                          <a:latin typeface="Times New Roman" panose="02020603050405020304" pitchFamily="18" charset="0"/>
                          <a:ea typeface="+mn-ea"/>
                          <a:cs typeface="Times New Roman" panose="02020603050405020304" pitchFamily="18" charset="0"/>
                        </a:rPr>
                        <a:t>-</a:t>
                      </a:r>
                    </a:p>
                  </a:txBody>
                  <a:tcPr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
                          <a:schemeClr val="bg2"/>
                        </a:buClr>
                        <a:buSzPct val="75000"/>
                        <a:buFont typeface="Wingdings" pitchFamily="2"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Pt, Cl</a:t>
                      </a:r>
                      <a:r>
                        <a:rPr kumimoji="0" lang="en-US" altLang="zh-CN" sz="2100" b="1" i="0" u="none" strike="noStrike" cap="none" normalizeH="0" baseline="-25000" smtClean="0">
                          <a:ln>
                            <a:noFill/>
                          </a:ln>
                          <a:solidFill>
                            <a:schemeClr val="tx1"/>
                          </a:solidFill>
                          <a:effectLst/>
                          <a:latin typeface="Times New Roman" panose="02020603050405020304" pitchFamily="18" charset="0"/>
                          <a:ea typeface="+mn-ea"/>
                          <a:cs typeface="Times New Roman" panose="02020603050405020304" pitchFamily="18" charset="0"/>
                        </a:rPr>
                        <a:t>2</a:t>
                      </a:r>
                      <a:r>
                        <a:rPr kumimoji="0" lang="en-US" altLang="zh-CN"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a:t>
                      </a:r>
                      <a:r>
                        <a:rPr kumimoji="0" lang="en-US" altLang="zh-CN" sz="2100" b="1" i="1"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p</a:t>
                      </a:r>
                      <a:r>
                        <a:rPr kumimoji="0" lang="en-US" altLang="zh-CN"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 | Cl</a:t>
                      </a:r>
                      <a:r>
                        <a:rPr kumimoji="0" lang="en-US" altLang="zh-CN" sz="2100" b="1" i="0" u="none" strike="noStrike" cap="none" normalizeH="0" baseline="30000" smtClean="0">
                          <a:ln>
                            <a:noFill/>
                          </a:ln>
                          <a:solidFill>
                            <a:schemeClr val="tx1"/>
                          </a:solidFill>
                          <a:effectLst/>
                          <a:latin typeface="Times New Roman" panose="02020603050405020304" pitchFamily="18" charset="0"/>
                          <a:ea typeface="+mn-ea"/>
                          <a:cs typeface="Times New Roman" panose="02020603050405020304" pitchFamily="18" charset="0"/>
                        </a:rPr>
                        <a:t>- </a:t>
                      </a:r>
                      <a:r>
                        <a:rPr kumimoji="0" lang="en-US" altLang="zh-CN"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a:t>
                      </a:r>
                      <a:r>
                        <a:rPr kumimoji="0" lang="en-US" altLang="zh-CN" sz="2100" b="1" i="1"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c</a:t>
                      </a:r>
                      <a:r>
                        <a:rPr kumimoji="0" lang="en-US" altLang="zh-CN"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endParaRPr>
                    </a:p>
                  </a:txBody>
                  <a:tcPr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
                          <a:schemeClr val="bg2"/>
                        </a:buClr>
                        <a:buSzPct val="75000"/>
                        <a:buFont typeface="Wingdings" pitchFamily="2"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Cl</a:t>
                      </a:r>
                      <a:r>
                        <a:rPr kumimoji="0" lang="en-US" altLang="zh-CN" sz="2100" b="1" i="0" u="none" strike="noStrike" cap="none" normalizeH="0" baseline="-25000" smtClean="0">
                          <a:ln>
                            <a:noFill/>
                          </a:ln>
                          <a:solidFill>
                            <a:schemeClr val="tx1"/>
                          </a:solidFill>
                          <a:effectLst/>
                          <a:latin typeface="Times New Roman" panose="02020603050405020304" pitchFamily="18" charset="0"/>
                          <a:ea typeface="+mn-ea"/>
                          <a:cs typeface="Times New Roman" panose="02020603050405020304" pitchFamily="18" charset="0"/>
                        </a:rPr>
                        <a:t>2</a:t>
                      </a:r>
                      <a:r>
                        <a:rPr kumimoji="0" lang="en-US" altLang="zh-CN"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 + 2e</a:t>
                      </a:r>
                      <a:r>
                        <a:rPr kumimoji="0" lang="en-US" altLang="zh-CN" sz="2100" b="1" i="0" u="none" strike="noStrike" cap="none" normalizeH="0" baseline="30000" smtClean="0">
                          <a:ln>
                            <a:noFill/>
                          </a:ln>
                          <a:solidFill>
                            <a:schemeClr val="tx1"/>
                          </a:solidFill>
                          <a:effectLst/>
                          <a:latin typeface="Times New Roman" panose="02020603050405020304" pitchFamily="18" charset="0"/>
                          <a:ea typeface="+mn-ea"/>
                          <a:cs typeface="Times New Roman" panose="02020603050405020304" pitchFamily="18" charset="0"/>
                        </a:rPr>
                        <a:t>-</a:t>
                      </a:r>
                      <a:r>
                        <a:rPr kumimoji="0" lang="en-US" altLang="zh-CN"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 = 2Cl</a:t>
                      </a:r>
                      <a:r>
                        <a:rPr kumimoji="0" lang="en-US" altLang="zh-CN" sz="2100" b="1" i="0" u="none" strike="noStrike" cap="none" normalizeH="0" baseline="30000" smtClean="0">
                          <a:ln>
                            <a:noFill/>
                          </a:ln>
                          <a:solidFill>
                            <a:schemeClr val="tx1"/>
                          </a:solidFill>
                          <a:effectLst/>
                          <a:latin typeface="Times New Roman" panose="02020603050405020304" pitchFamily="18" charset="0"/>
                          <a:ea typeface="+mn-ea"/>
                          <a:cs typeface="Times New Roman" panose="02020603050405020304" pitchFamily="18" charset="0"/>
                        </a:rPr>
                        <a:t>-</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endParaRPr>
                    </a:p>
                  </a:txBody>
                  <a:tcPr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9371">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1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离子型电极</a:t>
                      </a:r>
                    </a:p>
                  </a:txBody>
                  <a:tcPr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Fe</a:t>
                      </a:r>
                      <a:r>
                        <a:rPr kumimoji="0" lang="en-US" altLang="zh-CN" sz="2100" b="1" i="0" u="none" strike="noStrike" cap="none" normalizeH="0" baseline="30000" smtClean="0">
                          <a:ln>
                            <a:noFill/>
                          </a:ln>
                          <a:solidFill>
                            <a:schemeClr val="tx1"/>
                          </a:solidFill>
                          <a:effectLst/>
                          <a:latin typeface="Times New Roman" panose="02020603050405020304" pitchFamily="18" charset="0"/>
                          <a:ea typeface="+mn-ea"/>
                          <a:cs typeface="Times New Roman" panose="02020603050405020304" pitchFamily="18" charset="0"/>
                        </a:rPr>
                        <a:t>3 + </a:t>
                      </a:r>
                      <a:r>
                        <a:rPr kumimoji="0" lang="en-US" altLang="zh-CN" sz="2100" b="1" i="0" u="none" strike="noStrike" cap="none" normalizeH="0" baseline="0" smtClean="0">
                          <a:ln>
                            <a:noFill/>
                          </a:ln>
                          <a:solidFill>
                            <a:srgbClr val="D60093"/>
                          </a:solidFill>
                          <a:effectLst/>
                          <a:latin typeface="Times New Roman" panose="02020603050405020304" pitchFamily="18" charset="0"/>
                          <a:ea typeface="+mn-ea"/>
                          <a:cs typeface="Times New Roman" panose="02020603050405020304" pitchFamily="18" charset="0"/>
                        </a:rPr>
                        <a:t>/</a:t>
                      </a:r>
                      <a:r>
                        <a:rPr kumimoji="0" lang="en-US" altLang="zh-CN" sz="2100" b="1" i="0" u="none" strike="noStrike" cap="none" normalizeH="0" baseline="30000" smtClean="0">
                          <a:ln>
                            <a:noFill/>
                          </a:ln>
                          <a:solidFill>
                            <a:srgbClr val="00FF99"/>
                          </a:solidFill>
                          <a:effectLst/>
                          <a:latin typeface="Times New Roman" panose="02020603050405020304" pitchFamily="18" charset="0"/>
                          <a:ea typeface="+mn-ea"/>
                          <a:cs typeface="Times New Roman" panose="02020603050405020304" pitchFamily="18" charset="0"/>
                        </a:rPr>
                        <a:t> </a:t>
                      </a:r>
                      <a:r>
                        <a:rPr kumimoji="0" lang="en-US" altLang="zh-CN" sz="21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Fe</a:t>
                      </a:r>
                      <a:r>
                        <a:rPr kumimoji="0" lang="en-US" altLang="zh-CN" sz="2100" b="1" i="0" u="none" strike="noStrike" cap="none" normalizeH="0" baseline="30000" smtClean="0">
                          <a:ln>
                            <a:noFill/>
                          </a:ln>
                          <a:solidFill>
                            <a:schemeClr val="tx1"/>
                          </a:solidFill>
                          <a:effectLst/>
                          <a:latin typeface="Times New Roman" panose="02020603050405020304" pitchFamily="18" charset="0"/>
                          <a:ea typeface="+mn-ea"/>
                          <a:cs typeface="Times New Roman" panose="02020603050405020304" pitchFamily="18" charset="0"/>
                        </a:rPr>
                        <a:t>2+</a:t>
                      </a:r>
                    </a:p>
                  </a:txBody>
                  <a:tcPr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Pt | Fe</a:t>
                      </a:r>
                      <a:r>
                        <a:rPr kumimoji="0" lang="en-US" altLang="zh-CN" sz="2000" b="1" i="0" u="none" strike="noStrike" cap="none" normalizeH="0" baseline="30000" smtClean="0">
                          <a:ln>
                            <a:noFill/>
                          </a:ln>
                          <a:solidFill>
                            <a:schemeClr val="tx1"/>
                          </a:solidFill>
                          <a:effectLst/>
                          <a:latin typeface="Times New Roman" panose="02020603050405020304" pitchFamily="18" charset="0"/>
                          <a:ea typeface="+mn-ea"/>
                          <a:cs typeface="Times New Roman" panose="02020603050405020304" pitchFamily="18" charset="0"/>
                        </a:rPr>
                        <a:t>2+</a:t>
                      </a:r>
                      <a:r>
                        <a:rPr kumimoji="0" lang="en-US" altLang="zh-CN" sz="20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a:t>
                      </a:r>
                      <a:r>
                        <a:rPr kumimoji="0" lang="en-US" altLang="zh-CN" sz="2000" b="1" i="1"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c</a:t>
                      </a:r>
                      <a:r>
                        <a:rPr kumimoji="0" lang="en-US" altLang="zh-CN" sz="2000" b="1" i="0" u="none" strike="noStrike" cap="none" normalizeH="0" baseline="-25000" smtClean="0">
                          <a:ln>
                            <a:noFill/>
                          </a:ln>
                          <a:solidFill>
                            <a:schemeClr val="tx1"/>
                          </a:solidFill>
                          <a:effectLst/>
                          <a:latin typeface="Times New Roman" panose="02020603050405020304" pitchFamily="18" charset="0"/>
                          <a:ea typeface="+mn-ea"/>
                          <a:cs typeface="Times New Roman" panose="02020603050405020304" pitchFamily="18" charset="0"/>
                        </a:rPr>
                        <a:t>1</a:t>
                      </a:r>
                      <a:r>
                        <a:rPr kumimoji="0" lang="en-US" altLang="zh-CN" sz="20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 Fe</a:t>
                      </a:r>
                      <a:r>
                        <a:rPr kumimoji="0" lang="en-US" altLang="zh-CN" sz="2000" b="1" i="0" u="none" strike="noStrike" cap="none" normalizeH="0" baseline="30000" smtClean="0">
                          <a:ln>
                            <a:noFill/>
                          </a:ln>
                          <a:solidFill>
                            <a:schemeClr val="tx1"/>
                          </a:solidFill>
                          <a:effectLst/>
                          <a:latin typeface="Times New Roman" panose="02020603050405020304" pitchFamily="18" charset="0"/>
                          <a:ea typeface="+mn-ea"/>
                          <a:cs typeface="Times New Roman" panose="02020603050405020304" pitchFamily="18" charset="0"/>
                        </a:rPr>
                        <a:t>3+</a:t>
                      </a:r>
                      <a:r>
                        <a:rPr kumimoji="0" lang="en-US" altLang="zh-CN" sz="20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a:t>
                      </a:r>
                      <a:r>
                        <a:rPr kumimoji="0" lang="en-US" altLang="zh-CN" sz="2000" b="1" i="1"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c</a:t>
                      </a:r>
                      <a:r>
                        <a:rPr kumimoji="0" lang="en-US" altLang="zh-CN" sz="2000" b="1" i="0" u="none" strike="noStrike" cap="none" normalizeH="0" baseline="-25000" smtClean="0">
                          <a:ln>
                            <a:noFill/>
                          </a:ln>
                          <a:solidFill>
                            <a:schemeClr val="tx1"/>
                          </a:solidFill>
                          <a:effectLst/>
                          <a:latin typeface="Times New Roman" panose="02020603050405020304" pitchFamily="18" charset="0"/>
                          <a:ea typeface="+mn-ea"/>
                          <a:cs typeface="Times New Roman" panose="02020603050405020304" pitchFamily="18" charset="0"/>
                        </a:rPr>
                        <a:t>2</a:t>
                      </a:r>
                      <a:r>
                        <a:rPr kumimoji="0" lang="en-US" altLang="zh-CN" sz="2000" b="1" i="0" u="none" strike="noStrike" cap="none" normalizeH="0" baseline="0" smtClean="0">
                          <a:ln>
                            <a:noFill/>
                          </a:ln>
                          <a:solidFill>
                            <a:schemeClr val="tx1"/>
                          </a:solidFill>
                          <a:effectLst/>
                          <a:latin typeface="Times New Roman" panose="02020603050405020304" pitchFamily="18" charset="0"/>
                          <a:ea typeface="+mn-ea"/>
                          <a:cs typeface="Times New Roman" panose="02020603050405020304" pitchFamily="18" charset="0"/>
                        </a:rPr>
                        <a:t>)</a:t>
                      </a:r>
                    </a:p>
                  </a:txBody>
                  <a:tcPr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
                          <a:schemeClr val="bg2"/>
                        </a:buClr>
                        <a:buSzPct val="75000"/>
                        <a:buFont typeface="Wingdings" pitchFamily="2" charset="2"/>
                        <a:buNone/>
                        <a:tabLst/>
                      </a:pPr>
                      <a:r>
                        <a:rPr kumimoji="0" lang="en-US" altLang="zh-CN" sz="21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Fe</a:t>
                      </a:r>
                      <a:r>
                        <a:rPr kumimoji="0" lang="en-US" altLang="zh-CN" sz="2100" b="1" i="0" u="none" strike="noStrike" cap="none" normalizeH="0" baseline="30000" dirty="0" smtClean="0">
                          <a:ln>
                            <a:noFill/>
                          </a:ln>
                          <a:solidFill>
                            <a:schemeClr val="tx1"/>
                          </a:solidFill>
                          <a:effectLst/>
                          <a:latin typeface="Times New Roman" panose="02020603050405020304" pitchFamily="18" charset="0"/>
                          <a:ea typeface="+mn-ea"/>
                          <a:cs typeface="Times New Roman" panose="02020603050405020304" pitchFamily="18" charset="0"/>
                        </a:rPr>
                        <a:t>3+ </a:t>
                      </a:r>
                      <a:r>
                        <a:rPr kumimoji="0" lang="en-US" altLang="zh-CN" sz="21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 e</a:t>
                      </a:r>
                      <a:r>
                        <a:rPr kumimoji="0" lang="en-US" altLang="zh-CN" sz="2100" b="1" i="0" u="none" strike="noStrike" cap="none" normalizeH="0" baseline="30000" dirty="0" smtClean="0">
                          <a:ln>
                            <a:noFill/>
                          </a:ln>
                          <a:solidFill>
                            <a:schemeClr val="tx1"/>
                          </a:solidFill>
                          <a:effectLst/>
                          <a:latin typeface="Times New Roman" panose="02020603050405020304" pitchFamily="18" charset="0"/>
                          <a:ea typeface="+mn-ea"/>
                          <a:cs typeface="Times New Roman" panose="02020603050405020304" pitchFamily="18" charset="0"/>
                        </a:rPr>
                        <a:t>-</a:t>
                      </a:r>
                      <a:r>
                        <a:rPr kumimoji="0" lang="en-US" altLang="zh-CN" sz="21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 = Fe</a:t>
                      </a:r>
                      <a:r>
                        <a:rPr kumimoji="0" lang="en-US" altLang="zh-CN" sz="2100" b="1" i="0" u="none" strike="noStrike" cap="none" normalizeH="0" baseline="30000" dirty="0" smtClean="0">
                          <a:ln>
                            <a:noFill/>
                          </a:ln>
                          <a:solidFill>
                            <a:schemeClr val="tx1"/>
                          </a:solidFill>
                          <a:effectLst/>
                          <a:latin typeface="Times New Roman" panose="02020603050405020304" pitchFamily="18" charset="0"/>
                          <a:ea typeface="+mn-ea"/>
                          <a:cs typeface="Times New Roman" panose="02020603050405020304" pitchFamily="18" charset="0"/>
                        </a:rPr>
                        <a:t>2+</a:t>
                      </a:r>
                      <a:r>
                        <a:rPr kumimoji="0" lang="en-US" altLang="zh-CN" sz="21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800" b="0"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endParaRPr>
                    </a:p>
                  </a:txBody>
                  <a:tcPr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62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1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金属</a:t>
                      </a:r>
                      <a:r>
                        <a:rPr kumimoji="0" lang="en-US" altLang="zh-CN" sz="21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a:t>
                      </a:r>
                      <a:r>
                        <a:rPr kumimoji="0" lang="zh-CN" altLang="en-US" sz="21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金属难溶盐电极</a:t>
                      </a:r>
                    </a:p>
                  </a:txBody>
                  <a:tcPr marT="46038" marB="460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1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Hg</a:t>
                      </a:r>
                      <a:r>
                        <a:rPr kumimoji="0" lang="en-US" altLang="zh-CN" sz="2100" b="1" i="0" u="none" strike="noStrike" cap="none" normalizeH="0" baseline="-25000" dirty="0" smtClean="0">
                          <a:ln>
                            <a:noFill/>
                          </a:ln>
                          <a:solidFill>
                            <a:schemeClr val="tx1"/>
                          </a:solidFill>
                          <a:effectLst/>
                          <a:latin typeface="Times New Roman" panose="02020603050405020304" pitchFamily="18" charset="0"/>
                          <a:ea typeface="+mn-ea"/>
                          <a:cs typeface="Times New Roman" panose="02020603050405020304" pitchFamily="18" charset="0"/>
                        </a:rPr>
                        <a:t>2</a:t>
                      </a:r>
                      <a:r>
                        <a:rPr kumimoji="0" lang="en-US" altLang="zh-CN" sz="21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Cl</a:t>
                      </a:r>
                      <a:r>
                        <a:rPr kumimoji="0" lang="en-US" altLang="zh-CN" sz="2100" b="1" i="0" u="none" strike="noStrike" cap="none" normalizeH="0" baseline="-25000" dirty="0" smtClean="0">
                          <a:ln>
                            <a:noFill/>
                          </a:ln>
                          <a:solidFill>
                            <a:schemeClr val="tx1"/>
                          </a:solidFill>
                          <a:effectLst/>
                          <a:latin typeface="Times New Roman" panose="02020603050405020304" pitchFamily="18" charset="0"/>
                          <a:ea typeface="+mn-ea"/>
                          <a:cs typeface="Times New Roman" panose="02020603050405020304" pitchFamily="18" charset="0"/>
                        </a:rPr>
                        <a:t>2</a:t>
                      </a:r>
                      <a:r>
                        <a:rPr kumimoji="0" lang="en-US" altLang="zh-CN" sz="21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 </a:t>
                      </a:r>
                      <a:r>
                        <a:rPr kumimoji="0" lang="en-US" altLang="zh-CN" sz="2100" b="1" i="0" u="none" strike="noStrike" cap="none" normalizeH="0" baseline="0" dirty="0" smtClean="0">
                          <a:ln>
                            <a:noFill/>
                          </a:ln>
                          <a:solidFill>
                            <a:srgbClr val="D60093"/>
                          </a:solidFill>
                          <a:effectLst/>
                          <a:latin typeface="Times New Roman" panose="02020603050405020304" pitchFamily="18" charset="0"/>
                          <a:ea typeface="+mn-ea"/>
                          <a:cs typeface="Times New Roman" panose="02020603050405020304" pitchFamily="18" charset="0"/>
                        </a:rPr>
                        <a:t>/</a:t>
                      </a:r>
                      <a:r>
                        <a:rPr kumimoji="0" lang="en-US" altLang="zh-CN" sz="2100" b="1" i="0" u="none" strike="noStrike" cap="none" normalizeH="0" baseline="0" dirty="0" smtClean="0">
                          <a:ln>
                            <a:noFill/>
                          </a:ln>
                          <a:solidFill>
                            <a:srgbClr val="00FF99"/>
                          </a:solidFill>
                          <a:effectLst/>
                          <a:latin typeface="Times New Roman" panose="02020603050405020304" pitchFamily="18" charset="0"/>
                          <a:ea typeface="+mn-ea"/>
                          <a:cs typeface="Times New Roman" panose="02020603050405020304" pitchFamily="18" charset="0"/>
                        </a:rPr>
                        <a:t> </a:t>
                      </a:r>
                      <a:r>
                        <a:rPr kumimoji="0" lang="en-US" altLang="zh-CN" sz="21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Hg</a:t>
                      </a:r>
                    </a:p>
                  </a:txBody>
                  <a:tcPr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
                          <a:schemeClr val="bg2"/>
                        </a:buClr>
                        <a:buSzPct val="75000"/>
                        <a:buFont typeface="Wingdings" pitchFamily="2" charset="2"/>
                        <a:buNone/>
                        <a:tabLst/>
                      </a:pPr>
                      <a:r>
                        <a:rPr kumimoji="0" lang="en-US" altLang="zh-CN" sz="21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Hg | Hg</a:t>
                      </a:r>
                      <a:r>
                        <a:rPr kumimoji="0" lang="en-US" altLang="zh-CN" sz="2100" b="1" i="0" u="none" strike="noStrike" cap="none" normalizeH="0" baseline="-25000" dirty="0" smtClean="0">
                          <a:ln>
                            <a:noFill/>
                          </a:ln>
                          <a:solidFill>
                            <a:schemeClr val="tx1"/>
                          </a:solidFill>
                          <a:effectLst/>
                          <a:latin typeface="Times New Roman" panose="02020603050405020304" pitchFamily="18" charset="0"/>
                          <a:ea typeface="+mn-ea"/>
                          <a:cs typeface="Times New Roman" panose="02020603050405020304" pitchFamily="18" charset="0"/>
                        </a:rPr>
                        <a:t>2</a:t>
                      </a:r>
                      <a:r>
                        <a:rPr kumimoji="0" lang="en-US" altLang="zh-CN" sz="21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Cl</a:t>
                      </a:r>
                      <a:r>
                        <a:rPr kumimoji="0" lang="en-US" altLang="zh-CN" sz="2100" b="1" i="0" u="none" strike="noStrike" cap="none" normalizeH="0" baseline="-25000" dirty="0" smtClean="0">
                          <a:ln>
                            <a:noFill/>
                          </a:ln>
                          <a:solidFill>
                            <a:schemeClr val="tx1"/>
                          </a:solidFill>
                          <a:effectLst/>
                          <a:latin typeface="Times New Roman" panose="02020603050405020304" pitchFamily="18" charset="0"/>
                          <a:ea typeface="+mn-ea"/>
                          <a:cs typeface="Times New Roman" panose="02020603050405020304" pitchFamily="18" charset="0"/>
                        </a:rPr>
                        <a:t>2</a:t>
                      </a:r>
                      <a:r>
                        <a:rPr kumimoji="0" lang="en-US" altLang="zh-CN" sz="21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 (s) | Cl</a:t>
                      </a:r>
                      <a:r>
                        <a:rPr kumimoji="0" lang="en-US" altLang="zh-CN" sz="2100" b="1" i="0" u="none" strike="noStrike" cap="none" normalizeH="0" baseline="30000" dirty="0" smtClean="0">
                          <a:ln>
                            <a:noFill/>
                          </a:ln>
                          <a:solidFill>
                            <a:schemeClr val="tx1"/>
                          </a:solidFill>
                          <a:effectLst/>
                          <a:latin typeface="Times New Roman" panose="02020603050405020304" pitchFamily="18" charset="0"/>
                          <a:ea typeface="+mn-ea"/>
                          <a:cs typeface="Times New Roman" panose="02020603050405020304" pitchFamily="18" charset="0"/>
                        </a:rPr>
                        <a:t>-</a:t>
                      </a:r>
                      <a:r>
                        <a:rPr kumimoji="0" lang="en-US" altLang="zh-CN" sz="21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a:t>
                      </a:r>
                      <a:r>
                        <a:rPr kumimoji="0" lang="en-US" altLang="zh-CN" sz="2100" b="1" i="1"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c</a:t>
                      </a:r>
                      <a:r>
                        <a:rPr kumimoji="0" lang="en-US" altLang="zh-CN" sz="21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800" b="0"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endParaRPr>
                    </a:p>
                  </a:txBody>
                  <a:tcPr marT="46038" marB="460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1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Hg</a:t>
                      </a:r>
                      <a:r>
                        <a:rPr kumimoji="0" lang="en-US" altLang="zh-CN" sz="2100" b="1" i="0" u="none" strike="noStrike" cap="none" normalizeH="0" baseline="-25000" dirty="0" smtClean="0">
                          <a:ln>
                            <a:noFill/>
                          </a:ln>
                          <a:solidFill>
                            <a:schemeClr val="tx1"/>
                          </a:solidFill>
                          <a:effectLst/>
                          <a:latin typeface="Times New Roman" panose="02020603050405020304" pitchFamily="18" charset="0"/>
                          <a:ea typeface="+mn-ea"/>
                          <a:cs typeface="Times New Roman" panose="02020603050405020304" pitchFamily="18" charset="0"/>
                        </a:rPr>
                        <a:t>2</a:t>
                      </a:r>
                      <a:r>
                        <a:rPr kumimoji="0" lang="en-US" altLang="zh-CN" sz="21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Cl</a:t>
                      </a:r>
                      <a:r>
                        <a:rPr kumimoji="0" lang="en-US" altLang="zh-CN" sz="2100" b="1" i="0" u="none" strike="noStrike" cap="none" normalizeH="0" baseline="-25000" dirty="0" smtClean="0">
                          <a:ln>
                            <a:noFill/>
                          </a:ln>
                          <a:solidFill>
                            <a:schemeClr val="tx1"/>
                          </a:solidFill>
                          <a:effectLst/>
                          <a:latin typeface="Times New Roman" panose="02020603050405020304" pitchFamily="18" charset="0"/>
                          <a:ea typeface="+mn-ea"/>
                          <a:cs typeface="Times New Roman" panose="02020603050405020304" pitchFamily="18" charset="0"/>
                        </a:rPr>
                        <a:t>2</a:t>
                      </a:r>
                      <a:r>
                        <a:rPr kumimoji="0" lang="en-US" altLang="zh-CN" sz="21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+2e</a:t>
                      </a:r>
                      <a:r>
                        <a:rPr kumimoji="0" lang="en-US" altLang="zh-CN" sz="2100" b="1" i="0" u="none" strike="noStrike" cap="none" normalizeH="0" baseline="30000" dirty="0" smtClean="0">
                          <a:ln>
                            <a:noFill/>
                          </a:ln>
                          <a:solidFill>
                            <a:schemeClr val="tx1"/>
                          </a:solidFill>
                          <a:effectLst/>
                          <a:latin typeface="Times New Roman" panose="02020603050405020304" pitchFamily="18" charset="0"/>
                          <a:ea typeface="+mn-ea"/>
                          <a:cs typeface="Times New Roman" panose="02020603050405020304" pitchFamily="18" charset="0"/>
                        </a:rPr>
                        <a:t>-</a:t>
                      </a:r>
                      <a:r>
                        <a:rPr kumimoji="0" lang="en-US" altLang="zh-CN" sz="2100" b="1" i="0" u="none" strike="noStrike" cap="none" normalizeH="0" baseline="0" dirty="0" smtClean="0">
                          <a:ln>
                            <a:noFill/>
                          </a:ln>
                          <a:solidFill>
                            <a:schemeClr val="tx1"/>
                          </a:solidFill>
                          <a:effectLst/>
                          <a:latin typeface="Times New Roman" panose="02020603050405020304" pitchFamily="18" charset="0"/>
                          <a:ea typeface="+mn-ea"/>
                          <a:cs typeface="Times New Roman" panose="02020603050405020304" pitchFamily="18" charset="0"/>
                        </a:rPr>
                        <a:t> =2Hg + 2Cl</a:t>
                      </a:r>
                      <a:r>
                        <a:rPr kumimoji="0" lang="en-US" altLang="zh-CN" sz="2100" b="1" i="0" u="none" strike="noStrike" cap="none" normalizeH="0" baseline="30000" dirty="0" smtClean="0">
                          <a:ln>
                            <a:noFill/>
                          </a:ln>
                          <a:solidFill>
                            <a:schemeClr val="tx1"/>
                          </a:solidFill>
                          <a:effectLst/>
                          <a:latin typeface="Times New Roman" panose="02020603050405020304" pitchFamily="18" charset="0"/>
                          <a:ea typeface="+mn-ea"/>
                          <a:cs typeface="Times New Roman" panose="02020603050405020304" pitchFamily="18" charset="0"/>
                        </a:rPr>
                        <a:t>-</a:t>
                      </a:r>
                    </a:p>
                  </a:txBody>
                  <a:tcPr marT="46038" marB="460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88482" name="Rectangle 34"/>
          <p:cNvSpPr>
            <a:spLocks noGrp="1" noChangeArrowheads="1"/>
          </p:cNvSpPr>
          <p:nvPr>
            <p:ph type="title" idx="4294967295"/>
          </p:nvPr>
        </p:nvSpPr>
        <p:spPr>
          <a:xfrm>
            <a:off x="1331913" y="476250"/>
            <a:ext cx="5565775" cy="846138"/>
          </a:xfrm>
        </p:spPr>
        <p:txBody>
          <a:bodyPr anchorCtr="1"/>
          <a:lstStyle/>
          <a:p>
            <a:pPr eaLnBrk="1" hangingPunct="1"/>
            <a:r>
              <a:rPr lang="zh-CN" altLang="en-US" sz="4000" smtClean="0">
                <a:solidFill>
                  <a:srgbClr val="0000CC"/>
                </a:solidFill>
                <a:ea typeface="黑体" pitchFamily="2" charset="-122"/>
              </a:rPr>
              <a:t>电极类型</a:t>
            </a:r>
          </a:p>
        </p:txBody>
      </p:sp>
      <p:sp>
        <p:nvSpPr>
          <p:cNvPr id="529442" name="Oval 56">
            <a:hlinkClick r:id="rId2" action="ppaction://hlinksldjump"/>
          </p:cNvPr>
          <p:cNvSpPr>
            <a:spLocks noChangeArrowheads="1"/>
          </p:cNvSpPr>
          <p:nvPr/>
        </p:nvSpPr>
        <p:spPr bwMode="auto">
          <a:xfrm>
            <a:off x="7885113" y="836613"/>
            <a:ext cx="431800" cy="288925"/>
          </a:xfrm>
          <a:prstGeom prst="ellipse">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84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9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82" grpId="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7187" name="Rectangle 3"/>
          <p:cNvSpPr>
            <a:spLocks noGrp="1" noChangeArrowheads="1"/>
          </p:cNvSpPr>
          <p:nvPr>
            <p:ph type="body" idx="4294967295"/>
          </p:nvPr>
        </p:nvSpPr>
        <p:spPr>
          <a:xfrm>
            <a:off x="971550" y="838200"/>
            <a:ext cx="7561263" cy="5638800"/>
          </a:xfrm>
        </p:spPr>
        <p:txBody>
          <a:bodyPr/>
          <a:lstStyle/>
          <a:p>
            <a:pPr marL="0" indent="0" algn="just" eaLnBrk="1" hangingPunct="1">
              <a:buFont typeface="Wingdings" pitchFamily="2" charset="2"/>
              <a:buNone/>
              <a:defRPr/>
            </a:pPr>
            <a:r>
              <a:rPr lang="en-US" altLang="zh-CN" sz="2800" b="1" dirty="0" smtClean="0">
                <a:latin typeface="+mn-ea"/>
              </a:rPr>
              <a:t>    </a:t>
            </a:r>
            <a:r>
              <a:rPr lang="zh-CN" altLang="en-US" sz="2800" b="1" dirty="0" smtClean="0">
                <a:solidFill>
                  <a:srgbClr val="0000CC"/>
                </a:solidFill>
                <a:latin typeface="+mn-ea"/>
              </a:rPr>
              <a:t>任何两个不同的电极可以组成一个原电池</a:t>
            </a:r>
            <a:r>
              <a:rPr lang="en-US" altLang="zh-CN" sz="2800" b="1" dirty="0" smtClean="0">
                <a:solidFill>
                  <a:srgbClr val="0000CC"/>
                </a:solidFill>
                <a:latin typeface="+mn-ea"/>
              </a:rPr>
              <a:t>,</a:t>
            </a:r>
            <a:r>
              <a:rPr lang="zh-CN" altLang="en-US" sz="2800" b="1" dirty="0" smtClean="0">
                <a:solidFill>
                  <a:srgbClr val="0000CC"/>
                </a:solidFill>
                <a:latin typeface="+mn-ea"/>
              </a:rPr>
              <a:t>甚至同一个电极在不同的状态 </a:t>
            </a:r>
            <a:r>
              <a:rPr lang="en-US" altLang="zh-CN" sz="2800" b="1" dirty="0" smtClean="0">
                <a:solidFill>
                  <a:srgbClr val="0000CC"/>
                </a:solidFill>
                <a:latin typeface="+mn-ea"/>
              </a:rPr>
              <a:t>(</a:t>
            </a:r>
            <a:r>
              <a:rPr lang="zh-CN" altLang="en-US" sz="2800" b="1" dirty="0" smtClean="0">
                <a:solidFill>
                  <a:srgbClr val="0000CC"/>
                </a:solidFill>
                <a:latin typeface="+mn-ea"/>
              </a:rPr>
              <a:t>如浓度</a:t>
            </a:r>
            <a:r>
              <a:rPr lang="en-US" altLang="zh-CN" sz="2800" b="1" dirty="0" smtClean="0">
                <a:solidFill>
                  <a:srgbClr val="0000CC"/>
                </a:solidFill>
                <a:latin typeface="+mn-ea"/>
              </a:rPr>
              <a:t>)</a:t>
            </a:r>
            <a:r>
              <a:rPr lang="zh-CN" altLang="en-US" sz="2800" b="1" dirty="0" smtClean="0">
                <a:solidFill>
                  <a:srgbClr val="0000CC"/>
                </a:solidFill>
                <a:latin typeface="+mn-ea"/>
              </a:rPr>
              <a:t>下也可以组成原电池。</a:t>
            </a:r>
          </a:p>
          <a:p>
            <a:pPr eaLnBrk="1" hangingPunct="1">
              <a:defRPr/>
            </a:pPr>
            <a:endParaRPr lang="zh-CN" altLang="en-US" sz="1600" b="1" dirty="0" smtClean="0">
              <a:solidFill>
                <a:srgbClr val="0000CC"/>
              </a:solidFill>
              <a:latin typeface="+mn-ea"/>
            </a:endParaRPr>
          </a:p>
          <a:p>
            <a:pPr marL="0" indent="0" algn="just" eaLnBrk="1" hangingPunct="1">
              <a:buFont typeface="Wingdings" pitchFamily="2" charset="2"/>
              <a:buNone/>
              <a:defRPr/>
            </a:pPr>
            <a:r>
              <a:rPr lang="zh-CN" altLang="en-US" sz="2800" b="1" dirty="0" smtClean="0">
                <a:solidFill>
                  <a:srgbClr val="0000CC"/>
                </a:solidFill>
                <a:latin typeface="+mn-ea"/>
              </a:rPr>
              <a:t>    因此使许多在通常状态下不能实现的反应在原电池中（或电极上）可以实现。</a:t>
            </a:r>
          </a:p>
          <a:p>
            <a:pPr eaLnBrk="1" hangingPunct="1">
              <a:defRPr/>
            </a:pPr>
            <a:endParaRPr lang="zh-CN" altLang="en-US" sz="1600" b="1" dirty="0" smtClean="0">
              <a:solidFill>
                <a:srgbClr val="0000CC"/>
              </a:solidFill>
              <a:latin typeface="+mn-ea"/>
            </a:endParaRPr>
          </a:p>
          <a:p>
            <a:pPr marL="0" indent="0" eaLnBrk="1" hangingPunct="1">
              <a:buFont typeface="Wingdings" pitchFamily="2" charset="2"/>
              <a:buNone/>
              <a:defRPr/>
            </a:pPr>
            <a:r>
              <a:rPr lang="zh-CN" altLang="en-US" sz="2800" b="1" dirty="0" smtClean="0">
                <a:solidFill>
                  <a:srgbClr val="0000CC"/>
                </a:solidFill>
                <a:latin typeface="+mn-ea"/>
              </a:rPr>
              <a:t>    反过来任何一个氧化还原反应都可以设计成原电池。</a:t>
            </a:r>
          </a:p>
          <a:p>
            <a:pPr eaLnBrk="1" hangingPunct="1">
              <a:defRPr/>
            </a:pPr>
            <a:endParaRPr lang="zh-CN" altLang="en-US" sz="2800" b="1" dirty="0" smtClean="0">
              <a:solidFill>
                <a:srgbClr val="0000CC"/>
              </a:solidFill>
              <a:latin typeface="+mn-ea"/>
            </a:endParaRPr>
          </a:p>
          <a:p>
            <a:pPr eaLnBrk="1" hangingPunct="1">
              <a:buFont typeface="Wingdings" pitchFamily="2" charset="2"/>
              <a:buNone/>
              <a:defRPr/>
            </a:pPr>
            <a:r>
              <a:rPr lang="zh-CN" altLang="en-US" sz="3600" b="1" dirty="0" smtClean="0">
                <a:solidFill>
                  <a:srgbClr val="0000CC"/>
                </a:solidFill>
                <a:latin typeface="+mn-ea"/>
                <a:hlinkClick r:id="rId2" action="ppaction://hlinksldjump"/>
              </a:rPr>
              <a:t>例</a:t>
            </a:r>
            <a:r>
              <a:rPr lang="en-US" altLang="zh-CN" sz="3600" b="1" dirty="0" smtClean="0">
                <a:solidFill>
                  <a:srgbClr val="0000CC"/>
                </a:solidFill>
                <a:latin typeface="+mn-ea"/>
                <a:hlinkClick r:id="rId3" action="ppaction://hlinksldjump"/>
              </a:rPr>
              <a:t>1</a:t>
            </a:r>
            <a:r>
              <a:rPr lang="zh-CN" altLang="en-US" sz="3600" b="1" dirty="0" smtClean="0">
                <a:solidFill>
                  <a:srgbClr val="0000CC"/>
                </a:solidFill>
                <a:latin typeface="+mn-ea"/>
              </a:rPr>
              <a:t>　　　</a:t>
            </a:r>
            <a:r>
              <a:rPr lang="zh-CN" altLang="en-US" sz="3600" b="1" dirty="0" smtClean="0">
                <a:solidFill>
                  <a:srgbClr val="0000CC"/>
                </a:solidFill>
                <a:latin typeface="+mn-ea"/>
                <a:hlinkClick r:id="rId3" action="ppaction://hlinksldjump"/>
              </a:rPr>
              <a:t>例</a:t>
            </a:r>
            <a:r>
              <a:rPr lang="en-US" altLang="zh-CN" sz="3600" b="1" dirty="0" smtClean="0">
                <a:solidFill>
                  <a:srgbClr val="0000CC"/>
                </a:solidFill>
                <a:latin typeface="+mn-ea"/>
              </a:rPr>
              <a:t>2</a:t>
            </a:r>
          </a:p>
        </p:txBody>
      </p:sp>
      <p:sp>
        <p:nvSpPr>
          <p:cNvPr id="477188" name="AutoShape 4">
            <a:hlinkClick r:id="rId2" action="ppaction://hlinksldjump" highlightClick="1"/>
          </p:cNvPr>
          <p:cNvSpPr>
            <a:spLocks noChangeArrowheads="1"/>
          </p:cNvSpPr>
          <p:nvPr/>
        </p:nvSpPr>
        <p:spPr bwMode="auto">
          <a:xfrm>
            <a:off x="8153400" y="5715000"/>
            <a:ext cx="457200" cy="609600"/>
          </a:xfrm>
          <a:prstGeom prst="actionButtonReturn">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7187">
                                            <p:txEl>
                                              <p:pRg st="0" end="0"/>
                                            </p:txEl>
                                          </p:spTgt>
                                        </p:tgtEl>
                                        <p:attrNameLst>
                                          <p:attrName>style.visibility</p:attrName>
                                        </p:attrNameLst>
                                      </p:cBhvr>
                                      <p:to>
                                        <p:strVal val="visible"/>
                                      </p:to>
                                    </p:set>
                                    <p:animEffect transition="in" filter="dissolve">
                                      <p:cBhvr>
                                        <p:cTn id="7" dur="500"/>
                                        <p:tgtEl>
                                          <p:spTgt spid="4771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77187">
                                            <p:txEl>
                                              <p:pRg st="2" end="2"/>
                                            </p:txEl>
                                          </p:spTgt>
                                        </p:tgtEl>
                                        <p:attrNameLst>
                                          <p:attrName>style.visibility</p:attrName>
                                        </p:attrNameLst>
                                      </p:cBhvr>
                                      <p:to>
                                        <p:strVal val="visible"/>
                                      </p:to>
                                    </p:set>
                                    <p:animEffect transition="in" filter="dissolve">
                                      <p:cBhvr>
                                        <p:cTn id="12" dur="500"/>
                                        <p:tgtEl>
                                          <p:spTgt spid="47718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77187">
                                            <p:txEl>
                                              <p:pRg st="4" end="4"/>
                                            </p:txEl>
                                          </p:spTgt>
                                        </p:tgtEl>
                                        <p:attrNameLst>
                                          <p:attrName>style.visibility</p:attrName>
                                        </p:attrNameLst>
                                      </p:cBhvr>
                                      <p:to>
                                        <p:strVal val="visible"/>
                                      </p:to>
                                    </p:set>
                                    <p:animEffect transition="in" filter="dissolve">
                                      <p:cBhvr>
                                        <p:cTn id="17" dur="500"/>
                                        <p:tgtEl>
                                          <p:spTgt spid="47718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77187">
                                            <p:txEl>
                                              <p:pRg st="6" end="6"/>
                                            </p:txEl>
                                          </p:spTgt>
                                        </p:tgtEl>
                                        <p:attrNameLst>
                                          <p:attrName>style.visibility</p:attrName>
                                        </p:attrNameLst>
                                      </p:cBhvr>
                                      <p:to>
                                        <p:strVal val="visible"/>
                                      </p:to>
                                    </p:set>
                                    <p:animEffect transition="in" filter="dissolve">
                                      <p:cBhvr>
                                        <p:cTn id="22" dur="500"/>
                                        <p:tgtEl>
                                          <p:spTgt spid="47718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7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87" grpId="0" build="p"/>
      <p:bldP spid="47718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7" name="Rectangle 2"/>
          <p:cNvSpPr>
            <a:spLocks noGrp="1" noChangeArrowheads="1"/>
          </p:cNvSpPr>
          <p:nvPr>
            <p:ph type="title" idx="4294967295"/>
          </p:nvPr>
        </p:nvSpPr>
        <p:spPr>
          <a:xfrm>
            <a:off x="720725" y="454025"/>
            <a:ext cx="1042988" cy="711200"/>
          </a:xfrm>
          <a:solidFill>
            <a:schemeClr val="bg1"/>
          </a:solidFill>
        </p:spPr>
        <p:txBody>
          <a:bodyPr anchorCtr="1"/>
          <a:lstStyle/>
          <a:p>
            <a:pPr eaLnBrk="1" hangingPunct="1"/>
            <a:r>
              <a:rPr lang="zh-CN" altLang="en-US" sz="3200" smtClean="0">
                <a:solidFill>
                  <a:srgbClr val="D60093"/>
                </a:solidFill>
                <a:latin typeface="黑体" pitchFamily="2" charset="-122"/>
                <a:ea typeface="黑体" pitchFamily="2" charset="-122"/>
              </a:rPr>
              <a:t>例</a:t>
            </a:r>
            <a:r>
              <a:rPr lang="en-US" altLang="zh-CN" sz="3200" smtClean="0">
                <a:solidFill>
                  <a:srgbClr val="D60093"/>
                </a:solidFill>
                <a:latin typeface="黑体" pitchFamily="2" charset="-122"/>
                <a:ea typeface="黑体" pitchFamily="2" charset="-122"/>
              </a:rPr>
              <a:t>1</a:t>
            </a:r>
          </a:p>
        </p:txBody>
      </p:sp>
      <p:sp>
        <p:nvSpPr>
          <p:cNvPr id="560131" name="Rectangle 3"/>
          <p:cNvSpPr>
            <a:spLocks noGrp="1" noChangeArrowheads="1"/>
          </p:cNvSpPr>
          <p:nvPr>
            <p:ph type="body" idx="4294967295"/>
          </p:nvPr>
        </p:nvSpPr>
        <p:spPr>
          <a:xfrm>
            <a:off x="179388" y="1125538"/>
            <a:ext cx="8640762" cy="5040312"/>
          </a:xfrm>
          <a:solidFill>
            <a:schemeClr val="bg1"/>
          </a:solidFill>
        </p:spPr>
        <p:txBody>
          <a:bodyPr/>
          <a:lstStyle/>
          <a:p>
            <a:pPr eaLnBrk="1" hangingPunct="1">
              <a:buFont typeface="Wingdings" pitchFamily="2" charset="2"/>
              <a:buNone/>
              <a:defRPr/>
            </a:pPr>
            <a:r>
              <a:rPr lang="en-US" altLang="zh-CN" b="1"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zh-CN" altLang="en-US" sz="2800" b="1" dirty="0" smtClean="0">
                <a:solidFill>
                  <a:srgbClr val="C00000"/>
                </a:solidFill>
                <a:latin typeface="Times New Roman" panose="02020603050405020304" pitchFamily="18" charset="0"/>
                <a:cs typeface="Times New Roman" panose="02020603050405020304" pitchFamily="18" charset="0"/>
              </a:rPr>
              <a:t>将反应  </a:t>
            </a:r>
            <a:r>
              <a:rPr lang="en-US" altLang="zh-CN" sz="2800" b="1" dirty="0" smtClean="0">
                <a:solidFill>
                  <a:srgbClr val="C00000"/>
                </a:solidFill>
                <a:latin typeface="Times New Roman" panose="02020603050405020304" pitchFamily="18" charset="0"/>
                <a:cs typeface="Times New Roman" panose="02020603050405020304" pitchFamily="18" charset="0"/>
              </a:rPr>
              <a:t>H</a:t>
            </a:r>
            <a:r>
              <a:rPr lang="en-US" altLang="zh-CN" sz="2800" b="1" baseline="-25000" dirty="0" smtClean="0">
                <a:solidFill>
                  <a:srgbClr val="C00000"/>
                </a:solidFill>
                <a:latin typeface="Times New Roman" panose="02020603050405020304" pitchFamily="18" charset="0"/>
                <a:cs typeface="Times New Roman" panose="02020603050405020304" pitchFamily="18" charset="0"/>
              </a:rPr>
              <a:t>2</a:t>
            </a:r>
            <a:r>
              <a:rPr lang="en-US" altLang="zh-CN" sz="2800" b="1" dirty="0" smtClean="0">
                <a:solidFill>
                  <a:srgbClr val="C00000"/>
                </a:solidFill>
                <a:latin typeface="Times New Roman" panose="02020603050405020304" pitchFamily="18" charset="0"/>
                <a:cs typeface="Times New Roman" panose="02020603050405020304" pitchFamily="18" charset="0"/>
              </a:rPr>
              <a:t>  +   CuCl</a:t>
            </a:r>
            <a:r>
              <a:rPr lang="en-US" altLang="zh-CN" sz="2800" b="1" baseline="-25000" dirty="0" smtClean="0">
                <a:solidFill>
                  <a:srgbClr val="C00000"/>
                </a:solidFill>
                <a:latin typeface="Times New Roman" panose="02020603050405020304" pitchFamily="18" charset="0"/>
                <a:cs typeface="Times New Roman" panose="02020603050405020304" pitchFamily="18" charset="0"/>
              </a:rPr>
              <a:t>2     </a:t>
            </a:r>
            <a:r>
              <a:rPr lang="en-US" altLang="zh-CN" sz="2800" b="1" dirty="0" smtClean="0">
                <a:solidFill>
                  <a:srgbClr val="C00000"/>
                </a:solidFill>
                <a:latin typeface="Times New Roman" panose="02020603050405020304" pitchFamily="18" charset="0"/>
                <a:cs typeface="Times New Roman" panose="02020603050405020304" pitchFamily="18" charset="0"/>
              </a:rPr>
              <a:t>           2HCl  + Cu </a:t>
            </a:r>
            <a:r>
              <a:rPr lang="zh-CN" altLang="en-US" sz="2800" b="1" dirty="0" smtClean="0">
                <a:solidFill>
                  <a:srgbClr val="C00000"/>
                </a:solidFill>
                <a:latin typeface="Times New Roman" panose="02020603050405020304" pitchFamily="18" charset="0"/>
                <a:cs typeface="Times New Roman" panose="02020603050405020304" pitchFamily="18" charset="0"/>
              </a:rPr>
              <a:t>设计成原电池。</a:t>
            </a:r>
          </a:p>
          <a:p>
            <a:pPr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解：</a:t>
            </a:r>
          </a:p>
          <a:p>
            <a:pPr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正极半反应：</a:t>
            </a:r>
            <a:r>
              <a:rPr lang="en-US" altLang="zh-CN" sz="2800" b="1" dirty="0" smtClean="0">
                <a:solidFill>
                  <a:srgbClr val="0000CC"/>
                </a:solidFill>
                <a:latin typeface="Times New Roman" panose="02020603050405020304" pitchFamily="18" charset="0"/>
                <a:cs typeface="Times New Roman" panose="02020603050405020304" pitchFamily="18" charset="0"/>
              </a:rPr>
              <a:t>Cu</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2+</a:t>
            </a:r>
            <a:r>
              <a:rPr lang="en-US" altLang="zh-CN" sz="2800" b="1" dirty="0" smtClean="0">
                <a:solidFill>
                  <a:srgbClr val="0000CC"/>
                </a:solidFill>
                <a:latin typeface="Times New Roman" panose="02020603050405020304" pitchFamily="18" charset="0"/>
                <a:cs typeface="Times New Roman" panose="02020603050405020304" pitchFamily="18" charset="0"/>
              </a:rPr>
              <a:t>(</a:t>
            </a:r>
            <a:r>
              <a:rPr lang="en-US" altLang="zh-CN" sz="2800" b="1" dirty="0" err="1" smtClean="0">
                <a:solidFill>
                  <a:srgbClr val="0000CC"/>
                </a:solidFill>
                <a:latin typeface="Times New Roman" panose="02020603050405020304" pitchFamily="18" charset="0"/>
                <a:cs typeface="Times New Roman" panose="02020603050405020304" pitchFamily="18" charset="0"/>
              </a:rPr>
              <a:t>aq</a:t>
            </a:r>
            <a:r>
              <a:rPr lang="en-US" altLang="zh-CN" sz="2800" b="1" dirty="0" smtClean="0">
                <a:solidFill>
                  <a:srgbClr val="0000CC"/>
                </a:solidFill>
                <a:latin typeface="Times New Roman" panose="02020603050405020304" pitchFamily="18" charset="0"/>
                <a:cs typeface="Times New Roman" panose="02020603050405020304" pitchFamily="18" charset="0"/>
              </a:rPr>
              <a:t>)  +  2e            Cu(s)</a:t>
            </a:r>
          </a:p>
          <a:p>
            <a:pPr eaLnBrk="1" hangingPunct="1">
              <a:buFont typeface="Wingdings" pitchFamily="2" charset="2"/>
              <a:buNone/>
              <a:defRPr/>
            </a:pPr>
            <a:r>
              <a:rPr lang="en-US" altLang="zh-CN" sz="2800" b="1" dirty="0" smtClean="0">
                <a:solidFill>
                  <a:srgbClr val="0000CC"/>
                </a:solidFill>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正极符号： </a:t>
            </a:r>
            <a:r>
              <a:rPr lang="en-US" altLang="zh-CN" sz="2800" b="1" dirty="0" smtClean="0">
                <a:solidFill>
                  <a:srgbClr val="0000CC"/>
                </a:solidFill>
                <a:latin typeface="Times New Roman" panose="02020603050405020304" pitchFamily="18" charset="0"/>
                <a:cs typeface="Times New Roman" panose="02020603050405020304" pitchFamily="18" charset="0"/>
              </a:rPr>
              <a:t>Cu</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2+</a:t>
            </a:r>
            <a:r>
              <a:rPr lang="en-US" altLang="zh-CN" sz="2800" b="1" dirty="0" smtClean="0">
                <a:solidFill>
                  <a:srgbClr val="0000CC"/>
                </a:solidFill>
                <a:latin typeface="Times New Roman" panose="02020603050405020304" pitchFamily="18" charset="0"/>
                <a:cs typeface="Times New Roman" panose="02020603050405020304" pitchFamily="18" charset="0"/>
              </a:rPr>
              <a:t>(c</a:t>
            </a:r>
            <a:r>
              <a:rPr lang="en-US" altLang="zh-CN" sz="2800" b="1" baseline="-25000" dirty="0" smtClean="0">
                <a:solidFill>
                  <a:srgbClr val="0000CC"/>
                </a:solidFill>
                <a:latin typeface="Times New Roman" panose="02020603050405020304" pitchFamily="18" charset="0"/>
                <a:cs typeface="Times New Roman" panose="02020603050405020304" pitchFamily="18" charset="0"/>
              </a:rPr>
              <a:t>1</a:t>
            </a:r>
            <a:r>
              <a:rPr lang="en-US" altLang="zh-CN" sz="2800" b="1" dirty="0" smtClean="0">
                <a:solidFill>
                  <a:srgbClr val="0000CC"/>
                </a:solidFill>
                <a:latin typeface="Times New Roman" panose="02020603050405020304" pitchFamily="18" charset="0"/>
                <a:cs typeface="Times New Roman" panose="02020603050405020304" pitchFamily="18" charset="0"/>
              </a:rPr>
              <a:t>)  Cu(s)</a:t>
            </a:r>
          </a:p>
          <a:p>
            <a:pPr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负极半反应：</a:t>
            </a:r>
            <a:r>
              <a:rPr lang="en-US" altLang="zh-CN" sz="2800" b="1" dirty="0" smtClean="0">
                <a:solidFill>
                  <a:srgbClr val="0000CC"/>
                </a:solidFill>
                <a:latin typeface="Times New Roman" panose="02020603050405020304" pitchFamily="18" charset="0"/>
                <a:cs typeface="Times New Roman" panose="02020603050405020304" pitchFamily="18" charset="0"/>
              </a:rPr>
              <a:t>H</a:t>
            </a:r>
            <a:r>
              <a:rPr lang="en-US" altLang="zh-CN" sz="2800" b="1" baseline="-25000" dirty="0" smtClean="0">
                <a:solidFill>
                  <a:srgbClr val="0000CC"/>
                </a:solidFill>
                <a:latin typeface="Times New Roman" panose="02020603050405020304" pitchFamily="18" charset="0"/>
                <a:cs typeface="Times New Roman" panose="02020603050405020304" pitchFamily="18" charset="0"/>
              </a:rPr>
              <a:t>2</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 </a:t>
            </a:r>
            <a:r>
              <a:rPr lang="en-US" altLang="zh-CN" sz="2800" b="1" dirty="0" smtClean="0">
                <a:solidFill>
                  <a:srgbClr val="0000CC"/>
                </a:solidFill>
                <a:latin typeface="Times New Roman" panose="02020603050405020304" pitchFamily="18" charset="0"/>
                <a:cs typeface="Times New Roman" panose="02020603050405020304" pitchFamily="18" charset="0"/>
              </a:rPr>
              <a:t>(g)  -  2e           2H</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 +</a:t>
            </a:r>
            <a:r>
              <a:rPr lang="en-US" altLang="zh-CN" sz="2800" b="1" dirty="0" smtClean="0">
                <a:solidFill>
                  <a:srgbClr val="0000CC"/>
                </a:solidFill>
                <a:latin typeface="Times New Roman" panose="02020603050405020304" pitchFamily="18" charset="0"/>
                <a:cs typeface="Times New Roman" panose="02020603050405020304" pitchFamily="18" charset="0"/>
              </a:rPr>
              <a:t> (</a:t>
            </a:r>
            <a:r>
              <a:rPr lang="en-US" altLang="zh-CN" sz="2800" b="1" dirty="0" err="1" smtClean="0">
                <a:solidFill>
                  <a:srgbClr val="0000CC"/>
                </a:solidFill>
                <a:latin typeface="Times New Roman" panose="02020603050405020304" pitchFamily="18" charset="0"/>
                <a:cs typeface="Times New Roman" panose="02020603050405020304" pitchFamily="18" charset="0"/>
              </a:rPr>
              <a:t>aq</a:t>
            </a:r>
            <a:r>
              <a:rPr lang="en-US" altLang="zh-CN" sz="2800" b="1" dirty="0" smtClean="0">
                <a:solidFill>
                  <a:srgbClr val="0000CC"/>
                </a:solidFill>
                <a:latin typeface="Times New Roman" panose="02020603050405020304" pitchFamily="18" charset="0"/>
                <a:cs typeface="Times New Roman" panose="02020603050405020304" pitchFamily="18" charset="0"/>
              </a:rPr>
              <a:t>)</a:t>
            </a:r>
          </a:p>
          <a:p>
            <a:pPr eaLnBrk="1" hangingPunct="1">
              <a:buFont typeface="Wingdings" pitchFamily="2" charset="2"/>
              <a:buNone/>
              <a:defRPr/>
            </a:pPr>
            <a:r>
              <a:rPr lang="en-US" altLang="zh-CN" sz="2800" b="1" dirty="0" smtClean="0">
                <a:solidFill>
                  <a:srgbClr val="0000CC"/>
                </a:solidFill>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正极符号：</a:t>
            </a:r>
            <a:r>
              <a:rPr lang="en-US" altLang="zh-CN" sz="2800" b="1" dirty="0" smtClean="0">
                <a:solidFill>
                  <a:srgbClr val="0000CC"/>
                </a:solidFill>
                <a:latin typeface="Times New Roman" panose="02020603050405020304" pitchFamily="18" charset="0"/>
                <a:cs typeface="Times New Roman" panose="02020603050405020304" pitchFamily="18" charset="0"/>
              </a:rPr>
              <a:t>Pt,H</a:t>
            </a:r>
            <a:r>
              <a:rPr lang="en-US" altLang="zh-CN" sz="2800" b="1" baseline="-25000" dirty="0" smtClean="0">
                <a:solidFill>
                  <a:srgbClr val="0000CC"/>
                </a:solidFill>
                <a:latin typeface="Times New Roman" panose="02020603050405020304" pitchFamily="18" charset="0"/>
                <a:cs typeface="Times New Roman" panose="02020603050405020304" pitchFamily="18" charset="0"/>
              </a:rPr>
              <a:t>2</a:t>
            </a:r>
            <a:r>
              <a:rPr lang="en-US" altLang="zh-CN" sz="2800" b="1" dirty="0" smtClean="0">
                <a:solidFill>
                  <a:srgbClr val="0000CC"/>
                </a:solidFill>
                <a:latin typeface="Times New Roman" panose="02020603050405020304" pitchFamily="18" charset="0"/>
                <a:cs typeface="Times New Roman" panose="02020603050405020304" pitchFamily="18" charset="0"/>
              </a:rPr>
              <a:t>(p)  H</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(c</a:t>
            </a:r>
            <a:r>
              <a:rPr lang="en-US" altLang="zh-CN" sz="2800" b="1" baseline="-25000" dirty="0" smtClean="0">
                <a:solidFill>
                  <a:srgbClr val="0000CC"/>
                </a:solidFill>
                <a:latin typeface="Times New Roman" panose="02020603050405020304" pitchFamily="18" charset="0"/>
                <a:cs typeface="Times New Roman" panose="02020603050405020304" pitchFamily="18" charset="0"/>
              </a:rPr>
              <a:t>2</a:t>
            </a:r>
            <a:r>
              <a:rPr lang="en-US" altLang="zh-CN" sz="2800" b="1" dirty="0" smtClean="0">
                <a:solidFill>
                  <a:srgbClr val="0000CC"/>
                </a:solidFill>
                <a:latin typeface="Times New Roman" panose="02020603050405020304" pitchFamily="18" charset="0"/>
                <a:cs typeface="Times New Roman" panose="02020603050405020304" pitchFamily="18" charset="0"/>
              </a:rPr>
              <a:t>)</a:t>
            </a:r>
          </a:p>
          <a:p>
            <a:pPr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原电池符号：</a:t>
            </a:r>
            <a:r>
              <a:rPr lang="en-US" altLang="zh-CN" sz="2800" b="1" dirty="0" smtClean="0">
                <a:solidFill>
                  <a:srgbClr val="0000CC"/>
                </a:solidFill>
                <a:latin typeface="Times New Roman" panose="02020603050405020304" pitchFamily="18" charset="0"/>
                <a:cs typeface="Times New Roman" panose="02020603050405020304" pitchFamily="18" charset="0"/>
              </a:rPr>
              <a:t>Pt,H</a:t>
            </a:r>
            <a:r>
              <a:rPr lang="en-US" altLang="zh-CN" sz="2800" b="1" baseline="-25000" dirty="0" smtClean="0">
                <a:solidFill>
                  <a:srgbClr val="0000CC"/>
                </a:solidFill>
                <a:latin typeface="Times New Roman" panose="02020603050405020304" pitchFamily="18" charset="0"/>
                <a:cs typeface="Times New Roman" panose="02020603050405020304" pitchFamily="18" charset="0"/>
              </a:rPr>
              <a:t>2</a:t>
            </a:r>
            <a:r>
              <a:rPr lang="en-US" altLang="zh-CN" sz="2800" b="1" dirty="0" smtClean="0">
                <a:solidFill>
                  <a:srgbClr val="0000CC"/>
                </a:solidFill>
                <a:latin typeface="Times New Roman" panose="02020603050405020304" pitchFamily="18" charset="0"/>
                <a:cs typeface="Times New Roman" panose="02020603050405020304" pitchFamily="18" charset="0"/>
              </a:rPr>
              <a:t>(p)  H</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(c</a:t>
            </a:r>
            <a:r>
              <a:rPr lang="en-US" altLang="zh-CN" sz="2800" b="1" baseline="-25000" dirty="0" smtClean="0">
                <a:solidFill>
                  <a:srgbClr val="0000CC"/>
                </a:solidFill>
                <a:latin typeface="Times New Roman" panose="02020603050405020304" pitchFamily="18" charset="0"/>
                <a:cs typeface="Times New Roman" panose="02020603050405020304" pitchFamily="18" charset="0"/>
              </a:rPr>
              <a:t>2</a:t>
            </a:r>
            <a:r>
              <a:rPr lang="en-US" altLang="zh-CN" sz="2800" b="1" dirty="0" smtClean="0">
                <a:solidFill>
                  <a:srgbClr val="0000CC"/>
                </a:solidFill>
                <a:latin typeface="Times New Roman" panose="02020603050405020304" pitchFamily="18" charset="0"/>
                <a:cs typeface="Times New Roman" panose="02020603050405020304" pitchFamily="18" charset="0"/>
              </a:rPr>
              <a:t>)   Cu</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2+</a:t>
            </a:r>
            <a:r>
              <a:rPr lang="en-US" altLang="zh-CN" sz="2800" b="1" dirty="0" smtClean="0">
                <a:solidFill>
                  <a:srgbClr val="0000CC"/>
                </a:solidFill>
                <a:latin typeface="Times New Roman" panose="02020603050405020304" pitchFamily="18" charset="0"/>
                <a:cs typeface="Times New Roman" panose="02020603050405020304" pitchFamily="18" charset="0"/>
              </a:rPr>
              <a:t>(c</a:t>
            </a:r>
            <a:r>
              <a:rPr lang="en-US" altLang="zh-CN" sz="2800" b="1" baseline="-25000" dirty="0" smtClean="0">
                <a:solidFill>
                  <a:srgbClr val="0000CC"/>
                </a:solidFill>
                <a:latin typeface="Times New Roman" panose="02020603050405020304" pitchFamily="18" charset="0"/>
                <a:cs typeface="Times New Roman" panose="02020603050405020304" pitchFamily="18" charset="0"/>
              </a:rPr>
              <a:t>1</a:t>
            </a:r>
            <a:r>
              <a:rPr lang="en-US" altLang="zh-CN" sz="2800" b="1" dirty="0" smtClean="0">
                <a:solidFill>
                  <a:srgbClr val="0000CC"/>
                </a:solidFill>
                <a:latin typeface="Times New Roman" panose="02020603050405020304" pitchFamily="18" charset="0"/>
                <a:cs typeface="Times New Roman" panose="02020603050405020304" pitchFamily="18" charset="0"/>
              </a:rPr>
              <a:t>)  Cu(s)</a:t>
            </a:r>
          </a:p>
          <a:p>
            <a:pPr eaLnBrk="1" hangingPunct="1">
              <a:defRPr/>
            </a:pPr>
            <a:endParaRPr lang="en-US" altLang="zh-CN" sz="2800" b="1" dirty="0" smtClean="0">
              <a:solidFill>
                <a:schemeClr val="hlink"/>
              </a:solidFill>
              <a:latin typeface="Times New Roman" panose="02020603050405020304" pitchFamily="18" charset="0"/>
              <a:cs typeface="Times New Roman" panose="02020603050405020304" pitchFamily="18" charset="0"/>
            </a:endParaRPr>
          </a:p>
        </p:txBody>
      </p:sp>
      <p:sp>
        <p:nvSpPr>
          <p:cNvPr id="531459" name="Line 4"/>
          <p:cNvSpPr>
            <a:spLocks noChangeShapeType="1"/>
          </p:cNvSpPr>
          <p:nvPr/>
        </p:nvSpPr>
        <p:spPr bwMode="auto">
          <a:xfrm>
            <a:off x="4140200" y="1484313"/>
            <a:ext cx="1008063" cy="0"/>
          </a:xfrm>
          <a:prstGeom prst="line">
            <a:avLst/>
          </a:prstGeom>
          <a:noFill/>
          <a:ln w="38100">
            <a:solidFill>
              <a:srgbClr val="00CC99"/>
            </a:solidFill>
            <a:miter lim="800000"/>
            <a:headEnd/>
            <a:tailEnd type="triangle" w="med" len="med"/>
          </a:ln>
        </p:spPr>
        <p:txBody>
          <a:bodyPr wrap="none"/>
          <a:lstStyle/>
          <a:p>
            <a:endParaRPr lang="zh-CN" altLang="en-US"/>
          </a:p>
        </p:txBody>
      </p:sp>
      <p:sp>
        <p:nvSpPr>
          <p:cNvPr id="531460" name="Line 5"/>
          <p:cNvSpPr>
            <a:spLocks noChangeShapeType="1"/>
          </p:cNvSpPr>
          <p:nvPr/>
        </p:nvSpPr>
        <p:spPr bwMode="auto">
          <a:xfrm>
            <a:off x="4859338" y="2924944"/>
            <a:ext cx="647700" cy="0"/>
          </a:xfrm>
          <a:prstGeom prst="line">
            <a:avLst/>
          </a:prstGeom>
          <a:noFill/>
          <a:ln w="38100">
            <a:solidFill>
              <a:srgbClr val="00CC99"/>
            </a:solidFill>
            <a:miter lim="800000"/>
            <a:headEnd/>
            <a:tailEnd type="triangle" w="med" len="med"/>
          </a:ln>
        </p:spPr>
        <p:txBody>
          <a:bodyPr wrap="none"/>
          <a:lstStyle/>
          <a:p>
            <a:endParaRPr lang="zh-CN" altLang="en-US"/>
          </a:p>
        </p:txBody>
      </p:sp>
      <p:sp>
        <p:nvSpPr>
          <p:cNvPr id="531461" name="Line 6"/>
          <p:cNvSpPr>
            <a:spLocks noChangeShapeType="1"/>
          </p:cNvSpPr>
          <p:nvPr/>
        </p:nvSpPr>
        <p:spPr bwMode="auto">
          <a:xfrm flipV="1">
            <a:off x="4140200" y="3284538"/>
            <a:ext cx="0" cy="360362"/>
          </a:xfrm>
          <a:prstGeom prst="line">
            <a:avLst/>
          </a:prstGeom>
          <a:noFill/>
          <a:ln w="38100">
            <a:solidFill>
              <a:srgbClr val="00CC99"/>
            </a:solidFill>
            <a:miter lim="800000"/>
            <a:headEnd/>
            <a:tailEnd/>
          </a:ln>
        </p:spPr>
        <p:txBody>
          <a:bodyPr wrap="none"/>
          <a:lstStyle/>
          <a:p>
            <a:endParaRPr lang="zh-CN" altLang="en-US"/>
          </a:p>
        </p:txBody>
      </p:sp>
      <p:sp>
        <p:nvSpPr>
          <p:cNvPr id="531462" name="Line 7"/>
          <p:cNvSpPr>
            <a:spLocks noChangeShapeType="1"/>
          </p:cNvSpPr>
          <p:nvPr/>
        </p:nvSpPr>
        <p:spPr bwMode="auto">
          <a:xfrm>
            <a:off x="4140894" y="3933056"/>
            <a:ext cx="790575" cy="0"/>
          </a:xfrm>
          <a:prstGeom prst="line">
            <a:avLst/>
          </a:prstGeom>
          <a:noFill/>
          <a:ln w="38100">
            <a:solidFill>
              <a:srgbClr val="00CC99"/>
            </a:solidFill>
            <a:miter lim="800000"/>
            <a:headEnd/>
            <a:tailEnd type="triangle" w="med" len="med"/>
          </a:ln>
        </p:spPr>
        <p:txBody>
          <a:bodyPr wrap="none"/>
          <a:lstStyle/>
          <a:p>
            <a:endParaRPr lang="zh-CN" altLang="en-US"/>
          </a:p>
        </p:txBody>
      </p:sp>
      <p:sp>
        <p:nvSpPr>
          <p:cNvPr id="531463" name="Line 8"/>
          <p:cNvSpPr>
            <a:spLocks noChangeShapeType="1"/>
          </p:cNvSpPr>
          <p:nvPr/>
        </p:nvSpPr>
        <p:spPr bwMode="auto">
          <a:xfrm>
            <a:off x="3995936" y="4293096"/>
            <a:ext cx="0" cy="431800"/>
          </a:xfrm>
          <a:prstGeom prst="line">
            <a:avLst/>
          </a:prstGeom>
          <a:noFill/>
          <a:ln w="38100">
            <a:solidFill>
              <a:srgbClr val="00CC99"/>
            </a:solidFill>
            <a:miter lim="800000"/>
            <a:headEnd/>
            <a:tailEnd/>
          </a:ln>
        </p:spPr>
        <p:txBody>
          <a:bodyPr wrap="none"/>
          <a:lstStyle/>
          <a:p>
            <a:endParaRPr lang="zh-CN" altLang="en-US"/>
          </a:p>
        </p:txBody>
      </p:sp>
      <p:sp>
        <p:nvSpPr>
          <p:cNvPr id="531464" name="Line 9"/>
          <p:cNvSpPr>
            <a:spLocks noChangeShapeType="1"/>
          </p:cNvSpPr>
          <p:nvPr/>
        </p:nvSpPr>
        <p:spPr bwMode="auto">
          <a:xfrm>
            <a:off x="3779912" y="4795838"/>
            <a:ext cx="0" cy="504825"/>
          </a:xfrm>
          <a:prstGeom prst="line">
            <a:avLst/>
          </a:prstGeom>
          <a:noFill/>
          <a:ln w="38100">
            <a:solidFill>
              <a:srgbClr val="00CC99"/>
            </a:solidFill>
            <a:miter lim="800000"/>
            <a:headEnd/>
            <a:tailEnd/>
          </a:ln>
        </p:spPr>
        <p:txBody>
          <a:bodyPr wrap="none"/>
          <a:lstStyle/>
          <a:p>
            <a:endParaRPr lang="zh-CN" altLang="en-US"/>
          </a:p>
        </p:txBody>
      </p:sp>
      <p:sp>
        <p:nvSpPr>
          <p:cNvPr id="531465" name="Line 10"/>
          <p:cNvSpPr>
            <a:spLocks noChangeShapeType="1"/>
          </p:cNvSpPr>
          <p:nvPr/>
        </p:nvSpPr>
        <p:spPr bwMode="auto">
          <a:xfrm>
            <a:off x="4860032" y="4867821"/>
            <a:ext cx="0" cy="433387"/>
          </a:xfrm>
          <a:prstGeom prst="line">
            <a:avLst/>
          </a:prstGeom>
          <a:noFill/>
          <a:ln w="38100">
            <a:solidFill>
              <a:srgbClr val="00CC99"/>
            </a:solidFill>
            <a:miter lim="800000"/>
            <a:headEnd/>
            <a:tailEnd/>
          </a:ln>
        </p:spPr>
        <p:txBody>
          <a:bodyPr wrap="none"/>
          <a:lstStyle/>
          <a:p>
            <a:endParaRPr lang="zh-CN" altLang="en-US"/>
          </a:p>
        </p:txBody>
      </p:sp>
      <p:sp>
        <p:nvSpPr>
          <p:cNvPr id="531466" name="Line 11"/>
          <p:cNvSpPr>
            <a:spLocks noChangeShapeType="1"/>
          </p:cNvSpPr>
          <p:nvPr/>
        </p:nvSpPr>
        <p:spPr bwMode="auto">
          <a:xfrm>
            <a:off x="4931469" y="4867821"/>
            <a:ext cx="0" cy="433387"/>
          </a:xfrm>
          <a:prstGeom prst="line">
            <a:avLst/>
          </a:prstGeom>
          <a:noFill/>
          <a:ln w="38100">
            <a:solidFill>
              <a:srgbClr val="00CC99"/>
            </a:solidFill>
            <a:miter lim="800000"/>
            <a:headEnd/>
            <a:tailEnd/>
          </a:ln>
        </p:spPr>
        <p:txBody>
          <a:bodyPr wrap="none"/>
          <a:lstStyle/>
          <a:p>
            <a:endParaRPr lang="zh-CN" altLang="en-US"/>
          </a:p>
        </p:txBody>
      </p:sp>
      <p:sp>
        <p:nvSpPr>
          <p:cNvPr id="531467" name="Line 12"/>
          <p:cNvSpPr>
            <a:spLocks noChangeShapeType="1"/>
          </p:cNvSpPr>
          <p:nvPr/>
        </p:nvSpPr>
        <p:spPr bwMode="auto">
          <a:xfrm>
            <a:off x="6372200" y="4832350"/>
            <a:ext cx="0" cy="431800"/>
          </a:xfrm>
          <a:prstGeom prst="line">
            <a:avLst/>
          </a:prstGeom>
          <a:noFill/>
          <a:ln w="38100">
            <a:solidFill>
              <a:srgbClr val="00CC99"/>
            </a:solidFill>
            <a:miter lim="800000"/>
            <a:headEnd/>
            <a:tailEnd/>
          </a:ln>
        </p:spPr>
        <p:txBody>
          <a:bodyPr wrap="none"/>
          <a:lstStyle/>
          <a:p>
            <a:endParaRPr lang="zh-CN" altLang="en-US"/>
          </a:p>
        </p:txBody>
      </p:sp>
      <p:sp>
        <p:nvSpPr>
          <p:cNvPr id="531468" name="AutoShape 13">
            <a:hlinkClick r:id="" action="ppaction://noaction" highlightClick="1"/>
          </p:cNvPr>
          <p:cNvSpPr>
            <a:spLocks noChangeArrowheads="1"/>
          </p:cNvSpPr>
          <p:nvPr/>
        </p:nvSpPr>
        <p:spPr bwMode="auto">
          <a:xfrm>
            <a:off x="7235825" y="404813"/>
            <a:ext cx="792163" cy="609600"/>
          </a:xfrm>
          <a:prstGeom prst="actionButtonReturn">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60131">
                                            <p:txEl>
                                              <p:pRg st="0" end="0"/>
                                            </p:txEl>
                                          </p:spTgt>
                                        </p:tgtEl>
                                        <p:attrNameLst>
                                          <p:attrName>style.visibility</p:attrName>
                                        </p:attrNameLst>
                                      </p:cBhvr>
                                      <p:to>
                                        <p:strVal val="visible"/>
                                      </p:to>
                                    </p:set>
                                    <p:animEffect transition="in" filter="box(in)">
                                      <p:cBhvr>
                                        <p:cTn id="7" dur="500"/>
                                        <p:tgtEl>
                                          <p:spTgt spid="560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31459"/>
                                        </p:tgtEl>
                                        <p:attrNameLst>
                                          <p:attrName>style.visibility</p:attrName>
                                        </p:attrNameLst>
                                      </p:cBhvr>
                                      <p:to>
                                        <p:strVal val="visible"/>
                                      </p:to>
                                    </p:set>
                                    <p:anim calcmode="lin" valueType="num">
                                      <p:cBhvr additive="base">
                                        <p:cTn id="12" dur="500" fill="hold"/>
                                        <p:tgtEl>
                                          <p:spTgt spid="531459"/>
                                        </p:tgtEl>
                                        <p:attrNameLst>
                                          <p:attrName>ppt_x</p:attrName>
                                        </p:attrNameLst>
                                      </p:cBhvr>
                                      <p:tavLst>
                                        <p:tav tm="0">
                                          <p:val>
                                            <p:strVal val="#ppt_x"/>
                                          </p:val>
                                        </p:tav>
                                        <p:tav tm="100000">
                                          <p:val>
                                            <p:strVal val="#ppt_x"/>
                                          </p:val>
                                        </p:tav>
                                      </p:tavLst>
                                    </p:anim>
                                    <p:anim calcmode="lin" valueType="num">
                                      <p:cBhvr additive="base">
                                        <p:cTn id="13" dur="500" fill="hold"/>
                                        <p:tgtEl>
                                          <p:spTgt spid="53145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560131">
                                            <p:txEl>
                                              <p:pRg st="1" end="1"/>
                                            </p:txEl>
                                          </p:spTgt>
                                        </p:tgtEl>
                                        <p:attrNameLst>
                                          <p:attrName>style.visibility</p:attrName>
                                        </p:attrNameLst>
                                      </p:cBhvr>
                                      <p:to>
                                        <p:strVal val="visible"/>
                                      </p:to>
                                    </p:set>
                                    <p:animEffect transition="in" filter="box(in)">
                                      <p:cBhvr>
                                        <p:cTn id="18" dur="500"/>
                                        <p:tgtEl>
                                          <p:spTgt spid="560131">
                                            <p:txEl>
                                              <p:pRg st="1" end="1"/>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560131">
                                            <p:txEl>
                                              <p:pRg st="2" end="2"/>
                                            </p:txEl>
                                          </p:spTgt>
                                        </p:tgtEl>
                                        <p:attrNameLst>
                                          <p:attrName>style.visibility</p:attrName>
                                        </p:attrNameLst>
                                      </p:cBhvr>
                                      <p:to>
                                        <p:strVal val="visible"/>
                                      </p:to>
                                    </p:set>
                                    <p:animEffect transition="in" filter="box(in)">
                                      <p:cBhvr>
                                        <p:cTn id="21" dur="500"/>
                                        <p:tgtEl>
                                          <p:spTgt spid="560131">
                                            <p:txEl>
                                              <p:pRg st="2" end="2"/>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560131">
                                            <p:txEl>
                                              <p:pRg st="3" end="3"/>
                                            </p:txEl>
                                          </p:spTgt>
                                        </p:tgtEl>
                                        <p:attrNameLst>
                                          <p:attrName>style.visibility</p:attrName>
                                        </p:attrNameLst>
                                      </p:cBhvr>
                                      <p:to>
                                        <p:strVal val="visible"/>
                                      </p:to>
                                    </p:set>
                                    <p:animEffect transition="in" filter="box(in)">
                                      <p:cBhvr>
                                        <p:cTn id="24" dur="500"/>
                                        <p:tgtEl>
                                          <p:spTgt spid="560131">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31460"/>
                                        </p:tgtEl>
                                        <p:attrNameLst>
                                          <p:attrName>style.visibility</p:attrName>
                                        </p:attrNameLst>
                                      </p:cBhvr>
                                      <p:to>
                                        <p:strVal val="visible"/>
                                      </p:to>
                                    </p:set>
                                    <p:anim calcmode="lin" valueType="num">
                                      <p:cBhvr additive="base">
                                        <p:cTn id="29" dur="500" fill="hold"/>
                                        <p:tgtEl>
                                          <p:spTgt spid="531460"/>
                                        </p:tgtEl>
                                        <p:attrNameLst>
                                          <p:attrName>ppt_x</p:attrName>
                                        </p:attrNameLst>
                                      </p:cBhvr>
                                      <p:tavLst>
                                        <p:tav tm="0">
                                          <p:val>
                                            <p:strVal val="#ppt_x"/>
                                          </p:val>
                                        </p:tav>
                                        <p:tav tm="100000">
                                          <p:val>
                                            <p:strVal val="#ppt_x"/>
                                          </p:val>
                                        </p:tav>
                                      </p:tavLst>
                                    </p:anim>
                                    <p:anim calcmode="lin" valueType="num">
                                      <p:cBhvr additive="base">
                                        <p:cTn id="30" dur="500" fill="hold"/>
                                        <p:tgtEl>
                                          <p:spTgt spid="53146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31461"/>
                                        </p:tgtEl>
                                        <p:attrNameLst>
                                          <p:attrName>style.visibility</p:attrName>
                                        </p:attrNameLst>
                                      </p:cBhvr>
                                      <p:to>
                                        <p:strVal val="visible"/>
                                      </p:to>
                                    </p:set>
                                    <p:anim calcmode="lin" valueType="num">
                                      <p:cBhvr additive="base">
                                        <p:cTn id="35" dur="500" fill="hold"/>
                                        <p:tgtEl>
                                          <p:spTgt spid="531461"/>
                                        </p:tgtEl>
                                        <p:attrNameLst>
                                          <p:attrName>ppt_x</p:attrName>
                                        </p:attrNameLst>
                                      </p:cBhvr>
                                      <p:tavLst>
                                        <p:tav tm="0">
                                          <p:val>
                                            <p:strVal val="#ppt_x"/>
                                          </p:val>
                                        </p:tav>
                                        <p:tav tm="100000">
                                          <p:val>
                                            <p:strVal val="#ppt_x"/>
                                          </p:val>
                                        </p:tav>
                                      </p:tavLst>
                                    </p:anim>
                                    <p:anim calcmode="lin" valueType="num">
                                      <p:cBhvr additive="base">
                                        <p:cTn id="36" dur="500" fill="hold"/>
                                        <p:tgtEl>
                                          <p:spTgt spid="53146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1" fill="hold">
                                          <p:stCondLst>
                                            <p:cond delay="0"/>
                                          </p:stCondLst>
                                        </p:cTn>
                                        <p:tgtEl>
                                          <p:spTgt spid="560131">
                                            <p:txEl>
                                              <p:pRg st="4" end="4"/>
                                            </p:txEl>
                                          </p:spTgt>
                                        </p:tgtEl>
                                        <p:attrNameLst>
                                          <p:attrName>style.visibility</p:attrName>
                                        </p:attrNameLst>
                                      </p:cBhvr>
                                      <p:to>
                                        <p:strVal val="visible"/>
                                      </p:to>
                                    </p:set>
                                    <p:animEffect transition="in" filter="box(in)">
                                      <p:cBhvr>
                                        <p:cTn id="41" dur="500"/>
                                        <p:tgtEl>
                                          <p:spTgt spid="560131">
                                            <p:txEl>
                                              <p:pRg st="4" end="4"/>
                                            </p:txEl>
                                          </p:spTgt>
                                        </p:tgtEl>
                                      </p:cBhvr>
                                    </p:animEffect>
                                  </p:childTnLst>
                                </p:cTn>
                              </p:par>
                              <p:par>
                                <p:cTn id="42" presetID="4" presetClass="entr" presetSubtype="16" fill="hold" nodeType="withEffect">
                                  <p:stCondLst>
                                    <p:cond delay="0"/>
                                  </p:stCondLst>
                                  <p:childTnLst>
                                    <p:set>
                                      <p:cBhvr>
                                        <p:cTn id="43" dur="1" fill="hold">
                                          <p:stCondLst>
                                            <p:cond delay="0"/>
                                          </p:stCondLst>
                                        </p:cTn>
                                        <p:tgtEl>
                                          <p:spTgt spid="560131">
                                            <p:txEl>
                                              <p:pRg st="5" end="5"/>
                                            </p:txEl>
                                          </p:spTgt>
                                        </p:tgtEl>
                                        <p:attrNameLst>
                                          <p:attrName>style.visibility</p:attrName>
                                        </p:attrNameLst>
                                      </p:cBhvr>
                                      <p:to>
                                        <p:strVal val="visible"/>
                                      </p:to>
                                    </p:set>
                                    <p:animEffect transition="in" filter="box(in)">
                                      <p:cBhvr>
                                        <p:cTn id="44" dur="500"/>
                                        <p:tgtEl>
                                          <p:spTgt spid="560131">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31462"/>
                                        </p:tgtEl>
                                        <p:attrNameLst>
                                          <p:attrName>style.visibility</p:attrName>
                                        </p:attrNameLst>
                                      </p:cBhvr>
                                      <p:to>
                                        <p:strVal val="visible"/>
                                      </p:to>
                                    </p:set>
                                    <p:anim calcmode="lin" valueType="num">
                                      <p:cBhvr additive="base">
                                        <p:cTn id="49" dur="500" fill="hold"/>
                                        <p:tgtEl>
                                          <p:spTgt spid="531462"/>
                                        </p:tgtEl>
                                        <p:attrNameLst>
                                          <p:attrName>ppt_x</p:attrName>
                                        </p:attrNameLst>
                                      </p:cBhvr>
                                      <p:tavLst>
                                        <p:tav tm="0">
                                          <p:val>
                                            <p:strVal val="#ppt_x"/>
                                          </p:val>
                                        </p:tav>
                                        <p:tav tm="100000">
                                          <p:val>
                                            <p:strVal val="#ppt_x"/>
                                          </p:val>
                                        </p:tav>
                                      </p:tavLst>
                                    </p:anim>
                                    <p:anim calcmode="lin" valueType="num">
                                      <p:cBhvr additive="base">
                                        <p:cTn id="50" dur="500" fill="hold"/>
                                        <p:tgtEl>
                                          <p:spTgt spid="53146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31463"/>
                                        </p:tgtEl>
                                        <p:attrNameLst>
                                          <p:attrName>style.visibility</p:attrName>
                                        </p:attrNameLst>
                                      </p:cBhvr>
                                      <p:to>
                                        <p:strVal val="visible"/>
                                      </p:to>
                                    </p:set>
                                    <p:anim calcmode="lin" valueType="num">
                                      <p:cBhvr additive="base">
                                        <p:cTn id="55" dur="500" fill="hold"/>
                                        <p:tgtEl>
                                          <p:spTgt spid="531463"/>
                                        </p:tgtEl>
                                        <p:attrNameLst>
                                          <p:attrName>ppt_x</p:attrName>
                                        </p:attrNameLst>
                                      </p:cBhvr>
                                      <p:tavLst>
                                        <p:tav tm="0">
                                          <p:val>
                                            <p:strVal val="#ppt_x"/>
                                          </p:val>
                                        </p:tav>
                                        <p:tav tm="100000">
                                          <p:val>
                                            <p:strVal val="#ppt_x"/>
                                          </p:val>
                                        </p:tav>
                                      </p:tavLst>
                                    </p:anim>
                                    <p:anim calcmode="lin" valueType="num">
                                      <p:cBhvr additive="base">
                                        <p:cTn id="56" dur="500" fill="hold"/>
                                        <p:tgtEl>
                                          <p:spTgt spid="53146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 presetClass="entr" presetSubtype="16" fill="hold" nodeType="clickEffect">
                                  <p:stCondLst>
                                    <p:cond delay="0"/>
                                  </p:stCondLst>
                                  <p:childTnLst>
                                    <p:set>
                                      <p:cBhvr>
                                        <p:cTn id="60" dur="1" fill="hold">
                                          <p:stCondLst>
                                            <p:cond delay="0"/>
                                          </p:stCondLst>
                                        </p:cTn>
                                        <p:tgtEl>
                                          <p:spTgt spid="560131">
                                            <p:txEl>
                                              <p:pRg st="6" end="6"/>
                                            </p:txEl>
                                          </p:spTgt>
                                        </p:tgtEl>
                                        <p:attrNameLst>
                                          <p:attrName>style.visibility</p:attrName>
                                        </p:attrNameLst>
                                      </p:cBhvr>
                                      <p:to>
                                        <p:strVal val="visible"/>
                                      </p:to>
                                    </p:set>
                                    <p:animEffect transition="in" filter="box(in)">
                                      <p:cBhvr>
                                        <p:cTn id="61" dur="500"/>
                                        <p:tgtEl>
                                          <p:spTgt spid="560131">
                                            <p:txEl>
                                              <p:pRg st="6" end="6"/>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31464"/>
                                        </p:tgtEl>
                                        <p:attrNameLst>
                                          <p:attrName>style.visibility</p:attrName>
                                        </p:attrNameLst>
                                      </p:cBhvr>
                                      <p:to>
                                        <p:strVal val="visible"/>
                                      </p:to>
                                    </p:set>
                                    <p:anim calcmode="lin" valueType="num">
                                      <p:cBhvr additive="base">
                                        <p:cTn id="66" dur="500" fill="hold"/>
                                        <p:tgtEl>
                                          <p:spTgt spid="531464"/>
                                        </p:tgtEl>
                                        <p:attrNameLst>
                                          <p:attrName>ppt_x</p:attrName>
                                        </p:attrNameLst>
                                      </p:cBhvr>
                                      <p:tavLst>
                                        <p:tav tm="0">
                                          <p:val>
                                            <p:strVal val="#ppt_x"/>
                                          </p:val>
                                        </p:tav>
                                        <p:tav tm="100000">
                                          <p:val>
                                            <p:strVal val="#ppt_x"/>
                                          </p:val>
                                        </p:tav>
                                      </p:tavLst>
                                    </p:anim>
                                    <p:anim calcmode="lin" valueType="num">
                                      <p:cBhvr additive="base">
                                        <p:cTn id="67" dur="500" fill="hold"/>
                                        <p:tgtEl>
                                          <p:spTgt spid="531464"/>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531466"/>
                                        </p:tgtEl>
                                        <p:attrNameLst>
                                          <p:attrName>style.visibility</p:attrName>
                                        </p:attrNameLst>
                                      </p:cBhvr>
                                      <p:to>
                                        <p:strVal val="visible"/>
                                      </p:to>
                                    </p:set>
                                    <p:anim calcmode="lin" valueType="num">
                                      <p:cBhvr additive="base">
                                        <p:cTn id="70" dur="500" fill="hold"/>
                                        <p:tgtEl>
                                          <p:spTgt spid="531466"/>
                                        </p:tgtEl>
                                        <p:attrNameLst>
                                          <p:attrName>ppt_x</p:attrName>
                                        </p:attrNameLst>
                                      </p:cBhvr>
                                      <p:tavLst>
                                        <p:tav tm="0">
                                          <p:val>
                                            <p:strVal val="#ppt_x"/>
                                          </p:val>
                                        </p:tav>
                                        <p:tav tm="100000">
                                          <p:val>
                                            <p:strVal val="#ppt_x"/>
                                          </p:val>
                                        </p:tav>
                                      </p:tavLst>
                                    </p:anim>
                                    <p:anim calcmode="lin" valueType="num">
                                      <p:cBhvr additive="base">
                                        <p:cTn id="71" dur="500" fill="hold"/>
                                        <p:tgtEl>
                                          <p:spTgt spid="531466"/>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531465"/>
                                        </p:tgtEl>
                                        <p:attrNameLst>
                                          <p:attrName>style.visibility</p:attrName>
                                        </p:attrNameLst>
                                      </p:cBhvr>
                                      <p:to>
                                        <p:strVal val="visible"/>
                                      </p:to>
                                    </p:set>
                                    <p:anim calcmode="lin" valueType="num">
                                      <p:cBhvr additive="base">
                                        <p:cTn id="74" dur="500" fill="hold"/>
                                        <p:tgtEl>
                                          <p:spTgt spid="531465"/>
                                        </p:tgtEl>
                                        <p:attrNameLst>
                                          <p:attrName>ppt_x</p:attrName>
                                        </p:attrNameLst>
                                      </p:cBhvr>
                                      <p:tavLst>
                                        <p:tav tm="0">
                                          <p:val>
                                            <p:strVal val="#ppt_x"/>
                                          </p:val>
                                        </p:tav>
                                        <p:tav tm="100000">
                                          <p:val>
                                            <p:strVal val="#ppt_x"/>
                                          </p:val>
                                        </p:tav>
                                      </p:tavLst>
                                    </p:anim>
                                    <p:anim calcmode="lin" valueType="num">
                                      <p:cBhvr additive="base">
                                        <p:cTn id="75" dur="500" fill="hold"/>
                                        <p:tgtEl>
                                          <p:spTgt spid="531465"/>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531467"/>
                                        </p:tgtEl>
                                        <p:attrNameLst>
                                          <p:attrName>style.visibility</p:attrName>
                                        </p:attrNameLst>
                                      </p:cBhvr>
                                      <p:to>
                                        <p:strVal val="visible"/>
                                      </p:to>
                                    </p:set>
                                    <p:anim calcmode="lin" valueType="num">
                                      <p:cBhvr additive="base">
                                        <p:cTn id="78" dur="500" fill="hold"/>
                                        <p:tgtEl>
                                          <p:spTgt spid="531467"/>
                                        </p:tgtEl>
                                        <p:attrNameLst>
                                          <p:attrName>ppt_x</p:attrName>
                                        </p:attrNameLst>
                                      </p:cBhvr>
                                      <p:tavLst>
                                        <p:tav tm="0">
                                          <p:val>
                                            <p:strVal val="#ppt_x"/>
                                          </p:val>
                                        </p:tav>
                                        <p:tav tm="100000">
                                          <p:val>
                                            <p:strVal val="#ppt_x"/>
                                          </p:val>
                                        </p:tav>
                                      </p:tavLst>
                                    </p:anim>
                                    <p:anim calcmode="lin" valueType="num">
                                      <p:cBhvr additive="base">
                                        <p:cTn id="79" dur="500" fill="hold"/>
                                        <p:tgtEl>
                                          <p:spTgt spid="5314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59" grpId="0" animBg="1"/>
      <p:bldP spid="531460" grpId="0" animBg="1"/>
      <p:bldP spid="531461" grpId="0" animBg="1"/>
      <p:bldP spid="531462" grpId="0" animBg="1"/>
      <p:bldP spid="531463" grpId="0" animBg="1"/>
      <p:bldP spid="531464" grpId="0" animBg="1"/>
      <p:bldP spid="531465" grpId="0" animBg="1"/>
      <p:bldP spid="531466" grpId="0" animBg="1"/>
      <p:bldP spid="53146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1" name="Rectangle 2"/>
          <p:cNvSpPr>
            <a:spLocks noGrp="1" noChangeArrowheads="1"/>
          </p:cNvSpPr>
          <p:nvPr>
            <p:ph type="title" idx="4294967295"/>
          </p:nvPr>
        </p:nvSpPr>
        <p:spPr>
          <a:xfrm>
            <a:off x="323850" y="549275"/>
            <a:ext cx="1223963" cy="719138"/>
          </a:xfrm>
        </p:spPr>
        <p:txBody>
          <a:bodyPr anchorCtr="1"/>
          <a:lstStyle/>
          <a:p>
            <a:pPr eaLnBrk="1" hangingPunct="1"/>
            <a:r>
              <a:rPr lang="zh-CN" altLang="en-US" sz="4000" smtClean="0">
                <a:solidFill>
                  <a:srgbClr val="D60093"/>
                </a:solidFill>
                <a:latin typeface="黑体" pitchFamily="2" charset="-122"/>
                <a:ea typeface="黑体" pitchFamily="2" charset="-122"/>
              </a:rPr>
              <a:t>例</a:t>
            </a:r>
            <a:r>
              <a:rPr lang="en-US" altLang="zh-CN" sz="4000" smtClean="0">
                <a:solidFill>
                  <a:srgbClr val="D60093"/>
                </a:solidFill>
                <a:latin typeface="黑体" pitchFamily="2" charset="-122"/>
                <a:ea typeface="黑体" pitchFamily="2" charset="-122"/>
              </a:rPr>
              <a:t>2</a:t>
            </a:r>
          </a:p>
        </p:txBody>
      </p:sp>
      <p:sp>
        <p:nvSpPr>
          <p:cNvPr id="532482" name="Rectangle 3"/>
          <p:cNvSpPr>
            <a:spLocks noGrp="1" noChangeArrowheads="1"/>
          </p:cNvSpPr>
          <p:nvPr>
            <p:ph type="body" idx="4294967295"/>
          </p:nvPr>
        </p:nvSpPr>
        <p:spPr>
          <a:xfrm>
            <a:off x="179388" y="1266825"/>
            <a:ext cx="8785225" cy="4826000"/>
          </a:xfrm>
        </p:spPr>
        <p:txBody>
          <a:bodyPr/>
          <a:lstStyle/>
          <a:p>
            <a:pPr eaLnBrk="1" hangingPunct="1">
              <a:buFont typeface="Wingdings" pitchFamily="2" charset="2"/>
              <a:buNone/>
            </a:pPr>
            <a:r>
              <a:rPr lang="zh-CN" altLang="en-US" sz="2800" b="1" dirty="0" smtClean="0">
                <a:solidFill>
                  <a:srgbClr val="0000CC"/>
                </a:solidFill>
                <a:latin typeface="Times New Roman" panose="02020603050405020304" pitchFamily="18" charset="0"/>
                <a:cs typeface="Times New Roman" panose="02020603050405020304" pitchFamily="18" charset="0"/>
              </a:rPr>
              <a:t>写出原电池</a:t>
            </a:r>
          </a:p>
          <a:p>
            <a:pPr eaLnBrk="1" hangingPunct="1">
              <a:buFont typeface="Wingdings" pitchFamily="2" charset="2"/>
              <a:buNone/>
            </a:pPr>
            <a:r>
              <a:rPr lang="zh-CN" altLang="en-US" sz="2800" b="1" dirty="0" smtClean="0">
                <a:solidFill>
                  <a:schemeClr val="hlink"/>
                </a:solidFill>
                <a:latin typeface="Times New Roman" panose="02020603050405020304" pitchFamily="18" charset="0"/>
                <a:cs typeface="Times New Roman" panose="02020603050405020304" pitchFamily="18" charset="0"/>
              </a:rPr>
              <a:t>    </a:t>
            </a:r>
            <a:r>
              <a:rPr lang="en-US" altLang="zh-CN" sz="2800" b="1" dirty="0" smtClean="0">
                <a:solidFill>
                  <a:schemeClr val="hlink"/>
                </a:solidFill>
                <a:latin typeface="Times New Roman" panose="02020603050405020304" pitchFamily="18" charset="0"/>
                <a:cs typeface="Times New Roman" panose="02020603050405020304" pitchFamily="18" charset="0"/>
              </a:rPr>
              <a:t>Cu(s)  Cu</a:t>
            </a:r>
            <a:r>
              <a:rPr lang="en-US" altLang="zh-CN" sz="2800" b="1" baseline="30000" dirty="0" smtClean="0">
                <a:solidFill>
                  <a:schemeClr val="hlink"/>
                </a:solidFill>
                <a:latin typeface="Times New Roman" panose="02020603050405020304" pitchFamily="18" charset="0"/>
                <a:cs typeface="Times New Roman" panose="02020603050405020304" pitchFamily="18" charset="0"/>
              </a:rPr>
              <a:t>2+</a:t>
            </a:r>
            <a:r>
              <a:rPr lang="en-US" altLang="zh-CN" sz="2800" b="1" dirty="0" smtClean="0">
                <a:solidFill>
                  <a:schemeClr val="hlink"/>
                </a:solidFill>
                <a:latin typeface="Times New Roman" panose="02020603050405020304" pitchFamily="18" charset="0"/>
                <a:cs typeface="Times New Roman" panose="02020603050405020304" pitchFamily="18" charset="0"/>
              </a:rPr>
              <a:t>(c</a:t>
            </a:r>
            <a:r>
              <a:rPr lang="en-US" altLang="zh-CN" sz="2800" b="1" baseline="-25000" dirty="0" smtClean="0">
                <a:solidFill>
                  <a:schemeClr val="hlink"/>
                </a:solidFill>
                <a:latin typeface="Times New Roman" panose="02020603050405020304" pitchFamily="18" charset="0"/>
                <a:cs typeface="Times New Roman" panose="02020603050405020304" pitchFamily="18" charset="0"/>
              </a:rPr>
              <a:t>1</a:t>
            </a:r>
            <a:r>
              <a:rPr lang="en-US" altLang="zh-CN" sz="2800" b="1" dirty="0" smtClean="0">
                <a:solidFill>
                  <a:schemeClr val="hlink"/>
                </a:solidFill>
                <a:latin typeface="Times New Roman" panose="02020603050405020304" pitchFamily="18" charset="0"/>
                <a:cs typeface="Times New Roman" panose="02020603050405020304" pitchFamily="18" charset="0"/>
              </a:rPr>
              <a:t>)   Fe</a:t>
            </a:r>
            <a:r>
              <a:rPr lang="en-US" altLang="zh-CN" sz="2800" b="1" baseline="30000" dirty="0" smtClean="0">
                <a:solidFill>
                  <a:schemeClr val="hlink"/>
                </a:solidFill>
                <a:latin typeface="Times New Roman" panose="02020603050405020304" pitchFamily="18" charset="0"/>
                <a:cs typeface="Times New Roman" panose="02020603050405020304" pitchFamily="18" charset="0"/>
              </a:rPr>
              <a:t>2+</a:t>
            </a:r>
            <a:r>
              <a:rPr lang="en-US" altLang="zh-CN" sz="2800" b="1" dirty="0" smtClean="0">
                <a:solidFill>
                  <a:schemeClr val="hlink"/>
                </a:solidFill>
                <a:latin typeface="Times New Roman" panose="02020603050405020304" pitchFamily="18" charset="0"/>
                <a:cs typeface="Times New Roman" panose="02020603050405020304" pitchFamily="18" charset="0"/>
              </a:rPr>
              <a:t>(c</a:t>
            </a:r>
            <a:r>
              <a:rPr lang="en-US" altLang="zh-CN" sz="2800" b="1" baseline="-25000" dirty="0" smtClean="0">
                <a:solidFill>
                  <a:schemeClr val="hlink"/>
                </a:solidFill>
                <a:latin typeface="Times New Roman" panose="02020603050405020304" pitchFamily="18" charset="0"/>
                <a:cs typeface="Times New Roman" panose="02020603050405020304" pitchFamily="18" charset="0"/>
              </a:rPr>
              <a:t>2</a:t>
            </a:r>
            <a:r>
              <a:rPr lang="en-US" altLang="zh-CN" sz="2800" b="1" dirty="0" smtClean="0">
                <a:solidFill>
                  <a:schemeClr val="hlink"/>
                </a:solidFill>
                <a:latin typeface="Times New Roman" panose="02020603050405020304" pitchFamily="18" charset="0"/>
                <a:cs typeface="Times New Roman" panose="02020603050405020304" pitchFamily="18" charset="0"/>
              </a:rPr>
              <a:t>), Fe</a:t>
            </a:r>
            <a:r>
              <a:rPr lang="en-US" altLang="zh-CN" sz="2800" b="1" baseline="30000" dirty="0" smtClean="0">
                <a:solidFill>
                  <a:schemeClr val="hlink"/>
                </a:solidFill>
                <a:latin typeface="Times New Roman" panose="02020603050405020304" pitchFamily="18" charset="0"/>
                <a:cs typeface="Times New Roman" panose="02020603050405020304" pitchFamily="18" charset="0"/>
              </a:rPr>
              <a:t>3+</a:t>
            </a:r>
            <a:r>
              <a:rPr lang="en-US" altLang="zh-CN" sz="2800" b="1" dirty="0" smtClean="0">
                <a:solidFill>
                  <a:schemeClr val="hlink"/>
                </a:solidFill>
                <a:latin typeface="Times New Roman" panose="02020603050405020304" pitchFamily="18" charset="0"/>
                <a:cs typeface="Times New Roman" panose="02020603050405020304" pitchFamily="18" charset="0"/>
              </a:rPr>
              <a:t>(c</a:t>
            </a:r>
            <a:r>
              <a:rPr lang="en-US" altLang="zh-CN" sz="2800" b="1" baseline="-25000" dirty="0" smtClean="0">
                <a:solidFill>
                  <a:schemeClr val="hlink"/>
                </a:solidFill>
                <a:latin typeface="Times New Roman" panose="02020603050405020304" pitchFamily="18" charset="0"/>
                <a:cs typeface="Times New Roman" panose="02020603050405020304" pitchFamily="18" charset="0"/>
              </a:rPr>
              <a:t>3</a:t>
            </a:r>
            <a:r>
              <a:rPr lang="en-US" altLang="zh-CN" sz="2800" b="1" dirty="0" smtClean="0">
                <a:solidFill>
                  <a:schemeClr val="hlink"/>
                </a:solidFill>
                <a:latin typeface="Times New Roman" panose="02020603050405020304" pitchFamily="18" charset="0"/>
                <a:cs typeface="Times New Roman" panose="02020603050405020304" pitchFamily="18" charset="0"/>
              </a:rPr>
              <a:t>)  Pt  </a:t>
            </a:r>
            <a:r>
              <a:rPr lang="zh-CN" altLang="en-US" sz="2800" b="1" dirty="0" smtClean="0">
                <a:solidFill>
                  <a:srgbClr val="0000CC"/>
                </a:solidFill>
                <a:latin typeface="Times New Roman" panose="02020603050405020304" pitchFamily="18" charset="0"/>
                <a:cs typeface="Times New Roman" panose="02020603050405020304" pitchFamily="18" charset="0"/>
              </a:rPr>
              <a:t>的反应方程式。</a:t>
            </a:r>
          </a:p>
          <a:p>
            <a:pPr eaLnBrk="1" hangingPunct="1">
              <a:buFont typeface="Wingdings" pitchFamily="2" charset="2"/>
              <a:buNone/>
            </a:pPr>
            <a:endParaRPr lang="en-US" altLang="zh-CN" sz="2800" b="1" dirty="0" smtClean="0">
              <a:solidFill>
                <a:srgbClr val="0000CC"/>
              </a:solidFill>
              <a:latin typeface="Times New Roman" panose="02020603050405020304" pitchFamily="18" charset="0"/>
              <a:cs typeface="Times New Roman" panose="02020603050405020304" pitchFamily="18" charset="0"/>
            </a:endParaRPr>
          </a:p>
          <a:p>
            <a:pPr eaLnBrk="1" hangingPunct="1">
              <a:buFont typeface="Wingdings" pitchFamily="2" charset="2"/>
              <a:buNone/>
            </a:pPr>
            <a:r>
              <a:rPr lang="zh-CN" altLang="en-US" sz="2800" b="1" dirty="0" smtClean="0">
                <a:solidFill>
                  <a:srgbClr val="0000CC"/>
                </a:solidFill>
                <a:latin typeface="Times New Roman" panose="02020603050405020304" pitchFamily="18" charset="0"/>
                <a:cs typeface="Times New Roman" panose="02020603050405020304" pitchFamily="18" charset="0"/>
              </a:rPr>
              <a:t>解：</a:t>
            </a:r>
          </a:p>
          <a:p>
            <a:pPr eaLnBrk="1" hangingPunct="1">
              <a:buFont typeface="Wingdings" pitchFamily="2" charset="2"/>
              <a:buNone/>
            </a:pPr>
            <a:r>
              <a:rPr lang="zh-CN" altLang="en-US" sz="2800" b="1" dirty="0" smtClean="0">
                <a:solidFill>
                  <a:srgbClr val="0000CC"/>
                </a:solidFill>
                <a:latin typeface="Times New Roman" panose="02020603050405020304" pitchFamily="18" charset="0"/>
                <a:cs typeface="Times New Roman" panose="02020603050405020304" pitchFamily="18" charset="0"/>
              </a:rPr>
              <a:t>    正极反应：</a:t>
            </a:r>
            <a:r>
              <a:rPr lang="zh-CN" altLang="en-US" sz="2800" b="1" dirty="0" smtClean="0">
                <a:latin typeface="Times New Roman" panose="02020603050405020304" pitchFamily="18" charset="0"/>
                <a:cs typeface="Times New Roman" panose="02020603050405020304" pitchFamily="18" charset="0"/>
              </a:rPr>
              <a:t> </a:t>
            </a:r>
            <a:r>
              <a:rPr lang="en-US" altLang="zh-CN" sz="2800" b="1" dirty="0" smtClean="0">
                <a:solidFill>
                  <a:schemeClr val="hlink"/>
                </a:solidFill>
                <a:latin typeface="Times New Roman" panose="02020603050405020304" pitchFamily="18" charset="0"/>
                <a:cs typeface="Times New Roman" panose="02020603050405020304" pitchFamily="18" charset="0"/>
              </a:rPr>
              <a:t>Fe</a:t>
            </a:r>
            <a:r>
              <a:rPr lang="en-US" altLang="zh-CN" sz="2800" b="1" baseline="30000" dirty="0" smtClean="0">
                <a:solidFill>
                  <a:schemeClr val="hlink"/>
                </a:solidFill>
                <a:latin typeface="Times New Roman" panose="02020603050405020304" pitchFamily="18" charset="0"/>
                <a:cs typeface="Times New Roman" panose="02020603050405020304" pitchFamily="18" charset="0"/>
              </a:rPr>
              <a:t>3+</a:t>
            </a:r>
            <a:r>
              <a:rPr lang="en-US" altLang="zh-CN" sz="2800" b="1" dirty="0" smtClean="0">
                <a:solidFill>
                  <a:schemeClr val="hlink"/>
                </a:solidFill>
                <a:latin typeface="Times New Roman" panose="02020603050405020304" pitchFamily="18" charset="0"/>
                <a:cs typeface="Times New Roman" panose="02020603050405020304" pitchFamily="18" charset="0"/>
              </a:rPr>
              <a:t>(</a:t>
            </a:r>
            <a:r>
              <a:rPr lang="en-US" altLang="zh-CN" sz="2800" b="1" dirty="0" err="1" smtClean="0">
                <a:solidFill>
                  <a:schemeClr val="hlink"/>
                </a:solidFill>
                <a:latin typeface="Times New Roman" panose="02020603050405020304" pitchFamily="18" charset="0"/>
                <a:cs typeface="Times New Roman" panose="02020603050405020304" pitchFamily="18" charset="0"/>
              </a:rPr>
              <a:t>aq</a:t>
            </a:r>
            <a:r>
              <a:rPr lang="en-US" altLang="zh-CN" sz="2800" b="1" dirty="0" smtClean="0">
                <a:solidFill>
                  <a:schemeClr val="hlink"/>
                </a:solidFill>
                <a:latin typeface="Times New Roman" panose="02020603050405020304" pitchFamily="18" charset="0"/>
                <a:cs typeface="Times New Roman" panose="02020603050405020304" pitchFamily="18" charset="0"/>
              </a:rPr>
              <a:t>)  +e        Fe</a:t>
            </a:r>
            <a:r>
              <a:rPr lang="en-US" altLang="zh-CN" sz="2800" b="1" baseline="30000" dirty="0" smtClean="0">
                <a:solidFill>
                  <a:schemeClr val="hlink"/>
                </a:solidFill>
                <a:latin typeface="Times New Roman" panose="02020603050405020304" pitchFamily="18" charset="0"/>
                <a:cs typeface="Times New Roman" panose="02020603050405020304" pitchFamily="18" charset="0"/>
              </a:rPr>
              <a:t>2+</a:t>
            </a:r>
            <a:r>
              <a:rPr lang="en-US" altLang="zh-CN" sz="2800" b="1" dirty="0" smtClean="0">
                <a:solidFill>
                  <a:schemeClr val="hlink"/>
                </a:solidFill>
                <a:latin typeface="Times New Roman" panose="02020603050405020304" pitchFamily="18" charset="0"/>
                <a:cs typeface="Times New Roman" panose="02020603050405020304" pitchFamily="18" charset="0"/>
              </a:rPr>
              <a:t>(</a:t>
            </a:r>
            <a:r>
              <a:rPr lang="en-US" altLang="zh-CN" sz="2800" b="1" dirty="0" err="1" smtClean="0">
                <a:solidFill>
                  <a:schemeClr val="hlink"/>
                </a:solidFill>
                <a:latin typeface="Times New Roman" panose="02020603050405020304" pitchFamily="18" charset="0"/>
                <a:cs typeface="Times New Roman" panose="02020603050405020304" pitchFamily="18" charset="0"/>
              </a:rPr>
              <a:t>aq</a:t>
            </a:r>
            <a:r>
              <a:rPr lang="en-US" altLang="zh-CN" sz="2800" b="1" dirty="0" smtClean="0">
                <a:solidFill>
                  <a:schemeClr val="hlink"/>
                </a:solidFill>
                <a:latin typeface="Times New Roman" panose="02020603050405020304" pitchFamily="18" charset="0"/>
                <a:cs typeface="Times New Roman" panose="02020603050405020304" pitchFamily="18" charset="0"/>
              </a:rPr>
              <a:t>) </a:t>
            </a:r>
          </a:p>
          <a:p>
            <a:pPr eaLnBrk="1" hangingPunct="1">
              <a:buFont typeface="Wingdings" pitchFamily="2" charset="2"/>
              <a:buNone/>
            </a:pPr>
            <a:r>
              <a:rPr lang="en-US" altLang="zh-CN" sz="2800" b="1" dirty="0" smtClean="0">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负极反应：</a:t>
            </a:r>
            <a:r>
              <a:rPr lang="zh-CN" altLang="en-US" sz="2800" b="1" dirty="0" smtClean="0">
                <a:latin typeface="Times New Roman" panose="02020603050405020304" pitchFamily="18" charset="0"/>
                <a:cs typeface="Times New Roman" panose="02020603050405020304" pitchFamily="18" charset="0"/>
              </a:rPr>
              <a:t> </a:t>
            </a:r>
            <a:r>
              <a:rPr lang="en-US" altLang="zh-CN" sz="2800" b="1" dirty="0" smtClean="0">
                <a:solidFill>
                  <a:schemeClr val="hlink"/>
                </a:solidFill>
                <a:latin typeface="Times New Roman" panose="02020603050405020304" pitchFamily="18" charset="0"/>
                <a:cs typeface="Times New Roman" panose="02020603050405020304" pitchFamily="18" charset="0"/>
              </a:rPr>
              <a:t>Cu(s)   -2e         Cu</a:t>
            </a:r>
            <a:r>
              <a:rPr lang="en-US" altLang="zh-CN" sz="2800" b="1" baseline="30000" dirty="0" smtClean="0">
                <a:solidFill>
                  <a:schemeClr val="hlink"/>
                </a:solidFill>
                <a:latin typeface="Times New Roman" panose="02020603050405020304" pitchFamily="18" charset="0"/>
                <a:cs typeface="Times New Roman" panose="02020603050405020304" pitchFamily="18" charset="0"/>
              </a:rPr>
              <a:t>2+</a:t>
            </a:r>
            <a:r>
              <a:rPr lang="en-US" altLang="zh-CN" sz="2800" b="1" dirty="0" smtClean="0">
                <a:solidFill>
                  <a:schemeClr val="hlink"/>
                </a:solidFill>
                <a:latin typeface="Times New Roman" panose="02020603050405020304" pitchFamily="18" charset="0"/>
                <a:cs typeface="Times New Roman" panose="02020603050405020304" pitchFamily="18" charset="0"/>
              </a:rPr>
              <a:t>(</a:t>
            </a:r>
            <a:r>
              <a:rPr lang="en-US" altLang="zh-CN" sz="2800" b="1" dirty="0" err="1" smtClean="0">
                <a:solidFill>
                  <a:schemeClr val="hlink"/>
                </a:solidFill>
                <a:latin typeface="Times New Roman" panose="02020603050405020304" pitchFamily="18" charset="0"/>
                <a:cs typeface="Times New Roman" panose="02020603050405020304" pitchFamily="18" charset="0"/>
              </a:rPr>
              <a:t>aq</a:t>
            </a:r>
            <a:r>
              <a:rPr lang="en-US" altLang="zh-CN" sz="2800" b="1" dirty="0" smtClean="0">
                <a:solidFill>
                  <a:schemeClr val="hlink"/>
                </a:solidFill>
                <a:latin typeface="Times New Roman" panose="02020603050405020304" pitchFamily="18" charset="0"/>
                <a:cs typeface="Times New Roman" panose="02020603050405020304" pitchFamily="18" charset="0"/>
              </a:rPr>
              <a:t>)</a:t>
            </a:r>
          </a:p>
          <a:p>
            <a:pPr eaLnBrk="1" hangingPunct="1">
              <a:buFont typeface="Wingdings" pitchFamily="2" charset="2"/>
              <a:buNone/>
            </a:pPr>
            <a:r>
              <a:rPr lang="en-US" altLang="zh-CN" sz="2800" b="1" dirty="0" smtClean="0">
                <a:solidFill>
                  <a:schemeClr val="hlink"/>
                </a:solidFill>
                <a:latin typeface="Times New Roman" panose="02020603050405020304" pitchFamily="18" charset="0"/>
                <a:cs typeface="Times New Roman" panose="02020603050405020304" pitchFamily="18" charset="0"/>
              </a:rPr>
              <a:t> </a:t>
            </a:r>
            <a:r>
              <a:rPr lang="zh-CN" altLang="en-US" sz="2800" b="1" dirty="0" smtClean="0">
                <a:solidFill>
                  <a:schemeClr val="hlink"/>
                </a:solidFill>
                <a:latin typeface="Times New Roman" panose="02020603050405020304" pitchFamily="18" charset="0"/>
                <a:cs typeface="Times New Roman" panose="02020603050405020304" pitchFamily="18" charset="0"/>
              </a:rPr>
              <a:t>电池反应：</a:t>
            </a:r>
          </a:p>
          <a:p>
            <a:pPr eaLnBrk="1" hangingPunct="1">
              <a:buFont typeface="Wingdings" pitchFamily="2" charset="2"/>
              <a:buNone/>
            </a:pPr>
            <a:r>
              <a:rPr lang="zh-CN" altLang="en-US" sz="2800" b="1" dirty="0" smtClean="0">
                <a:solidFill>
                  <a:schemeClr val="hlink"/>
                </a:solidFill>
                <a:latin typeface="Times New Roman" panose="02020603050405020304" pitchFamily="18" charset="0"/>
                <a:cs typeface="Times New Roman" panose="02020603050405020304" pitchFamily="18" charset="0"/>
              </a:rPr>
              <a:t>    </a:t>
            </a:r>
            <a:r>
              <a:rPr lang="en-US" altLang="zh-CN" sz="2800" b="1" dirty="0" smtClean="0">
                <a:solidFill>
                  <a:schemeClr val="hlink"/>
                </a:solidFill>
                <a:latin typeface="Times New Roman" panose="02020603050405020304" pitchFamily="18" charset="0"/>
                <a:cs typeface="Times New Roman" panose="02020603050405020304" pitchFamily="18" charset="0"/>
              </a:rPr>
              <a:t>Cu</a:t>
            </a:r>
            <a:r>
              <a:rPr lang="en-US" altLang="zh-CN" sz="2000" b="1" dirty="0" smtClean="0">
                <a:solidFill>
                  <a:schemeClr val="hlink"/>
                </a:solidFill>
                <a:latin typeface="Times New Roman" panose="02020603050405020304" pitchFamily="18" charset="0"/>
                <a:cs typeface="Times New Roman" panose="02020603050405020304" pitchFamily="18" charset="0"/>
              </a:rPr>
              <a:t>(s)</a:t>
            </a:r>
            <a:r>
              <a:rPr lang="en-US" altLang="zh-CN" sz="2800" b="1" dirty="0" smtClean="0">
                <a:solidFill>
                  <a:schemeClr val="hlink"/>
                </a:solidFill>
                <a:latin typeface="Times New Roman" panose="02020603050405020304" pitchFamily="18" charset="0"/>
                <a:cs typeface="Times New Roman" panose="02020603050405020304" pitchFamily="18" charset="0"/>
              </a:rPr>
              <a:t>+ 2 Fe</a:t>
            </a:r>
            <a:r>
              <a:rPr lang="en-US" altLang="zh-CN" sz="2800" b="1" baseline="30000" dirty="0" smtClean="0">
                <a:solidFill>
                  <a:schemeClr val="hlink"/>
                </a:solidFill>
                <a:latin typeface="Times New Roman" panose="02020603050405020304" pitchFamily="18" charset="0"/>
                <a:cs typeface="Times New Roman" panose="02020603050405020304" pitchFamily="18" charset="0"/>
              </a:rPr>
              <a:t>3+</a:t>
            </a:r>
            <a:r>
              <a:rPr lang="en-US" altLang="zh-CN" sz="2000" b="1" dirty="0" smtClean="0">
                <a:solidFill>
                  <a:schemeClr val="hlink"/>
                </a:solidFill>
                <a:latin typeface="Times New Roman" panose="02020603050405020304" pitchFamily="18" charset="0"/>
                <a:cs typeface="Times New Roman" panose="02020603050405020304" pitchFamily="18" charset="0"/>
              </a:rPr>
              <a:t>(</a:t>
            </a:r>
            <a:r>
              <a:rPr lang="en-US" altLang="zh-CN" sz="2000" b="1" dirty="0" err="1" smtClean="0">
                <a:solidFill>
                  <a:schemeClr val="hlink"/>
                </a:solidFill>
                <a:latin typeface="Times New Roman" panose="02020603050405020304" pitchFamily="18" charset="0"/>
                <a:cs typeface="Times New Roman" panose="02020603050405020304" pitchFamily="18" charset="0"/>
              </a:rPr>
              <a:t>aq</a:t>
            </a:r>
            <a:r>
              <a:rPr lang="en-US" altLang="zh-CN" sz="2000" b="1" dirty="0" smtClean="0">
                <a:solidFill>
                  <a:schemeClr val="hlink"/>
                </a:solidFill>
                <a:latin typeface="Times New Roman" panose="02020603050405020304" pitchFamily="18" charset="0"/>
                <a:cs typeface="Times New Roman" panose="02020603050405020304" pitchFamily="18" charset="0"/>
              </a:rPr>
              <a:t>)</a:t>
            </a:r>
            <a:r>
              <a:rPr lang="en-US" altLang="zh-CN" sz="2800" b="1" dirty="0" smtClean="0">
                <a:solidFill>
                  <a:schemeClr val="hlink"/>
                </a:solidFill>
                <a:latin typeface="Times New Roman" panose="02020603050405020304" pitchFamily="18" charset="0"/>
                <a:cs typeface="Times New Roman" panose="02020603050405020304" pitchFamily="18" charset="0"/>
              </a:rPr>
              <a:t>        Cu</a:t>
            </a:r>
            <a:r>
              <a:rPr lang="en-US" altLang="zh-CN" sz="2800" b="1" baseline="30000" dirty="0" smtClean="0">
                <a:solidFill>
                  <a:schemeClr val="hlink"/>
                </a:solidFill>
                <a:latin typeface="Times New Roman" panose="02020603050405020304" pitchFamily="18" charset="0"/>
                <a:cs typeface="Times New Roman" panose="02020603050405020304" pitchFamily="18" charset="0"/>
              </a:rPr>
              <a:t>2+</a:t>
            </a:r>
            <a:r>
              <a:rPr lang="en-US" altLang="zh-CN" sz="2000" b="1" dirty="0" smtClean="0">
                <a:solidFill>
                  <a:schemeClr val="hlink"/>
                </a:solidFill>
                <a:latin typeface="Times New Roman" panose="02020603050405020304" pitchFamily="18" charset="0"/>
                <a:cs typeface="Times New Roman" panose="02020603050405020304" pitchFamily="18" charset="0"/>
              </a:rPr>
              <a:t>(</a:t>
            </a:r>
            <a:r>
              <a:rPr lang="en-US" altLang="zh-CN" sz="2000" b="1" dirty="0" err="1" smtClean="0">
                <a:solidFill>
                  <a:schemeClr val="hlink"/>
                </a:solidFill>
                <a:latin typeface="Times New Roman" panose="02020603050405020304" pitchFamily="18" charset="0"/>
                <a:cs typeface="Times New Roman" panose="02020603050405020304" pitchFamily="18" charset="0"/>
              </a:rPr>
              <a:t>aq</a:t>
            </a:r>
            <a:r>
              <a:rPr lang="en-US" altLang="zh-CN" sz="2000" b="1" dirty="0" smtClean="0">
                <a:solidFill>
                  <a:schemeClr val="hlink"/>
                </a:solidFill>
                <a:latin typeface="Times New Roman" panose="02020603050405020304" pitchFamily="18" charset="0"/>
                <a:cs typeface="Times New Roman" panose="02020603050405020304" pitchFamily="18" charset="0"/>
              </a:rPr>
              <a:t>)</a:t>
            </a:r>
            <a:r>
              <a:rPr lang="en-US" altLang="zh-CN" sz="2800" b="1" dirty="0" smtClean="0">
                <a:solidFill>
                  <a:schemeClr val="hlink"/>
                </a:solidFill>
                <a:latin typeface="Times New Roman" panose="02020603050405020304" pitchFamily="18" charset="0"/>
                <a:cs typeface="Times New Roman" panose="02020603050405020304" pitchFamily="18" charset="0"/>
              </a:rPr>
              <a:t> + 2 Fe</a:t>
            </a:r>
            <a:r>
              <a:rPr lang="en-US" altLang="zh-CN" sz="2800" b="1" baseline="30000" dirty="0" smtClean="0">
                <a:solidFill>
                  <a:schemeClr val="hlink"/>
                </a:solidFill>
                <a:latin typeface="Times New Roman" panose="02020603050405020304" pitchFamily="18" charset="0"/>
                <a:cs typeface="Times New Roman" panose="02020603050405020304" pitchFamily="18" charset="0"/>
              </a:rPr>
              <a:t>2+</a:t>
            </a:r>
            <a:r>
              <a:rPr lang="en-US" altLang="zh-CN" sz="2000" b="1" dirty="0" smtClean="0">
                <a:solidFill>
                  <a:schemeClr val="hlink"/>
                </a:solidFill>
                <a:latin typeface="Times New Roman" panose="02020603050405020304" pitchFamily="18" charset="0"/>
                <a:cs typeface="Times New Roman" panose="02020603050405020304" pitchFamily="18" charset="0"/>
              </a:rPr>
              <a:t>(</a:t>
            </a:r>
            <a:r>
              <a:rPr lang="en-US" altLang="zh-CN" sz="2000" b="1" dirty="0" err="1" smtClean="0">
                <a:solidFill>
                  <a:schemeClr val="hlink"/>
                </a:solidFill>
                <a:latin typeface="Times New Roman" panose="02020603050405020304" pitchFamily="18" charset="0"/>
                <a:cs typeface="Times New Roman" panose="02020603050405020304" pitchFamily="18" charset="0"/>
              </a:rPr>
              <a:t>aq</a:t>
            </a:r>
            <a:r>
              <a:rPr lang="en-US" altLang="zh-CN" sz="2000" b="1" dirty="0" smtClean="0">
                <a:solidFill>
                  <a:schemeClr val="hlink"/>
                </a:solidFill>
                <a:latin typeface="Times New Roman" panose="02020603050405020304" pitchFamily="18" charset="0"/>
                <a:cs typeface="Times New Roman" panose="02020603050405020304" pitchFamily="18" charset="0"/>
              </a:rPr>
              <a:t>)</a:t>
            </a:r>
            <a:r>
              <a:rPr lang="en-US" altLang="zh-CN" sz="2800" b="1" dirty="0" smtClean="0">
                <a:solidFill>
                  <a:schemeClr val="hlink"/>
                </a:solidFill>
                <a:latin typeface="Times New Roman" panose="02020603050405020304" pitchFamily="18" charset="0"/>
                <a:cs typeface="Times New Roman" panose="02020603050405020304" pitchFamily="18" charset="0"/>
              </a:rPr>
              <a:t> </a:t>
            </a:r>
          </a:p>
          <a:p>
            <a:pPr eaLnBrk="1" hangingPunct="1">
              <a:buFont typeface="Wingdings" pitchFamily="2" charset="2"/>
              <a:buNone/>
            </a:pPr>
            <a:r>
              <a:rPr lang="en-US" altLang="zh-CN" sz="2800" b="1" dirty="0" smtClean="0">
                <a:solidFill>
                  <a:schemeClr val="hlink"/>
                </a:solidFill>
                <a:latin typeface="Times New Roman" panose="02020603050405020304" pitchFamily="18" charset="0"/>
                <a:cs typeface="Times New Roman" panose="02020603050405020304" pitchFamily="18" charset="0"/>
              </a:rPr>
              <a:t> </a:t>
            </a:r>
            <a:r>
              <a:rPr lang="zh-CN" altLang="en-US" sz="2800" b="1" dirty="0" smtClean="0">
                <a:solidFill>
                  <a:schemeClr val="hlink"/>
                </a:solidFill>
                <a:latin typeface="Times New Roman" panose="02020603050405020304" pitchFamily="18" charset="0"/>
                <a:cs typeface="Times New Roman" panose="02020603050405020304" pitchFamily="18" charset="0"/>
              </a:rPr>
              <a:t>或 </a:t>
            </a:r>
            <a:r>
              <a:rPr lang="en-US" altLang="zh-CN" sz="2800" b="1" dirty="0" smtClean="0">
                <a:solidFill>
                  <a:srgbClr val="FF6600"/>
                </a:solidFill>
                <a:latin typeface="Times New Roman" panose="02020603050405020304" pitchFamily="18" charset="0"/>
                <a:cs typeface="Times New Roman" panose="02020603050405020304" pitchFamily="18" charset="0"/>
              </a:rPr>
              <a:t>Cu</a:t>
            </a:r>
            <a:r>
              <a:rPr lang="en-US" altLang="zh-CN" sz="2000" b="1" dirty="0" smtClean="0">
                <a:solidFill>
                  <a:srgbClr val="FF6600"/>
                </a:solidFill>
                <a:latin typeface="Times New Roman" panose="02020603050405020304" pitchFamily="18" charset="0"/>
                <a:cs typeface="Times New Roman" panose="02020603050405020304" pitchFamily="18" charset="0"/>
              </a:rPr>
              <a:t>(s)</a:t>
            </a:r>
            <a:r>
              <a:rPr lang="en-US" altLang="zh-CN" sz="2800" b="1" dirty="0" smtClean="0">
                <a:solidFill>
                  <a:srgbClr val="FF6600"/>
                </a:solidFill>
                <a:latin typeface="Times New Roman" panose="02020603050405020304" pitchFamily="18" charset="0"/>
                <a:cs typeface="Times New Roman" panose="02020603050405020304" pitchFamily="18" charset="0"/>
              </a:rPr>
              <a:t>+2 FeCl</a:t>
            </a:r>
            <a:r>
              <a:rPr lang="en-US" altLang="zh-CN" sz="2800" b="1" baseline="-25000" dirty="0" smtClean="0">
                <a:solidFill>
                  <a:srgbClr val="FF6600"/>
                </a:solidFill>
                <a:latin typeface="Times New Roman" panose="02020603050405020304" pitchFamily="18" charset="0"/>
                <a:cs typeface="Times New Roman" panose="02020603050405020304" pitchFamily="18" charset="0"/>
              </a:rPr>
              <a:t>3</a:t>
            </a:r>
            <a:r>
              <a:rPr lang="en-US" altLang="zh-CN" sz="2000" b="1" dirty="0" smtClean="0">
                <a:solidFill>
                  <a:srgbClr val="FF6600"/>
                </a:solidFill>
                <a:latin typeface="Times New Roman" panose="02020603050405020304" pitchFamily="18" charset="0"/>
                <a:cs typeface="Times New Roman" panose="02020603050405020304" pitchFamily="18" charset="0"/>
              </a:rPr>
              <a:t>(</a:t>
            </a:r>
            <a:r>
              <a:rPr lang="en-US" altLang="zh-CN" sz="2000" b="1" dirty="0" err="1" smtClean="0">
                <a:solidFill>
                  <a:srgbClr val="FF6600"/>
                </a:solidFill>
                <a:latin typeface="Times New Roman" panose="02020603050405020304" pitchFamily="18" charset="0"/>
                <a:cs typeface="Times New Roman" panose="02020603050405020304" pitchFamily="18" charset="0"/>
              </a:rPr>
              <a:t>aq</a:t>
            </a:r>
            <a:r>
              <a:rPr lang="en-US" altLang="zh-CN" sz="2000" b="1" dirty="0" smtClean="0">
                <a:solidFill>
                  <a:srgbClr val="FF6600"/>
                </a:solidFill>
                <a:latin typeface="Times New Roman" panose="02020603050405020304" pitchFamily="18" charset="0"/>
                <a:cs typeface="Times New Roman" panose="02020603050405020304" pitchFamily="18" charset="0"/>
              </a:rPr>
              <a:t>)</a:t>
            </a:r>
            <a:r>
              <a:rPr lang="en-US" altLang="zh-CN" sz="2800" b="1" dirty="0" smtClean="0">
                <a:solidFill>
                  <a:srgbClr val="FF6600"/>
                </a:solidFill>
                <a:latin typeface="Times New Roman" panose="02020603050405020304" pitchFamily="18" charset="0"/>
                <a:cs typeface="Times New Roman" panose="02020603050405020304" pitchFamily="18" charset="0"/>
              </a:rPr>
              <a:t>      CuCl</a:t>
            </a:r>
            <a:r>
              <a:rPr lang="en-US" altLang="zh-CN" sz="2800" b="1" baseline="-25000" dirty="0" smtClean="0">
                <a:solidFill>
                  <a:srgbClr val="FF6600"/>
                </a:solidFill>
                <a:latin typeface="Times New Roman" panose="02020603050405020304" pitchFamily="18" charset="0"/>
                <a:cs typeface="Times New Roman" panose="02020603050405020304" pitchFamily="18" charset="0"/>
              </a:rPr>
              <a:t>2</a:t>
            </a:r>
            <a:r>
              <a:rPr lang="en-US" altLang="zh-CN" sz="2000" b="1" dirty="0" smtClean="0">
                <a:solidFill>
                  <a:srgbClr val="FF6600"/>
                </a:solidFill>
                <a:latin typeface="Times New Roman" panose="02020603050405020304" pitchFamily="18" charset="0"/>
                <a:cs typeface="Times New Roman" panose="02020603050405020304" pitchFamily="18" charset="0"/>
              </a:rPr>
              <a:t>(</a:t>
            </a:r>
            <a:r>
              <a:rPr lang="en-US" altLang="zh-CN" sz="2000" b="1" dirty="0" err="1" smtClean="0">
                <a:solidFill>
                  <a:srgbClr val="FF6600"/>
                </a:solidFill>
                <a:latin typeface="Times New Roman" panose="02020603050405020304" pitchFamily="18" charset="0"/>
                <a:cs typeface="Times New Roman" panose="02020603050405020304" pitchFamily="18" charset="0"/>
              </a:rPr>
              <a:t>aq</a:t>
            </a:r>
            <a:r>
              <a:rPr lang="en-US" altLang="zh-CN" sz="2000" b="1" dirty="0" smtClean="0">
                <a:solidFill>
                  <a:srgbClr val="FF6600"/>
                </a:solidFill>
                <a:latin typeface="Times New Roman" panose="02020603050405020304" pitchFamily="18" charset="0"/>
                <a:cs typeface="Times New Roman" panose="02020603050405020304" pitchFamily="18" charset="0"/>
              </a:rPr>
              <a:t>)</a:t>
            </a:r>
            <a:r>
              <a:rPr lang="en-US" altLang="zh-CN" sz="2800" b="1" dirty="0" smtClean="0">
                <a:solidFill>
                  <a:srgbClr val="FF6600"/>
                </a:solidFill>
                <a:latin typeface="Times New Roman" panose="02020603050405020304" pitchFamily="18" charset="0"/>
                <a:cs typeface="Times New Roman" panose="02020603050405020304" pitchFamily="18" charset="0"/>
              </a:rPr>
              <a:t>+2 FeCl</a:t>
            </a:r>
            <a:r>
              <a:rPr lang="en-US" altLang="zh-CN" sz="2800" b="1" baseline="-25000" dirty="0" smtClean="0">
                <a:solidFill>
                  <a:srgbClr val="FF6600"/>
                </a:solidFill>
                <a:latin typeface="Times New Roman" panose="02020603050405020304" pitchFamily="18" charset="0"/>
                <a:cs typeface="Times New Roman" panose="02020603050405020304" pitchFamily="18" charset="0"/>
              </a:rPr>
              <a:t>2</a:t>
            </a:r>
            <a:r>
              <a:rPr lang="en-US" altLang="zh-CN" sz="2800" b="1" dirty="0" smtClean="0">
                <a:solidFill>
                  <a:srgbClr val="FF6600"/>
                </a:solidFill>
                <a:latin typeface="Times New Roman" panose="02020603050405020304" pitchFamily="18" charset="0"/>
                <a:cs typeface="Times New Roman" panose="02020603050405020304" pitchFamily="18" charset="0"/>
              </a:rPr>
              <a:t> </a:t>
            </a:r>
            <a:r>
              <a:rPr lang="en-US" altLang="zh-CN" sz="2000" b="1" dirty="0" smtClean="0">
                <a:solidFill>
                  <a:srgbClr val="FF6600"/>
                </a:solidFill>
                <a:latin typeface="Times New Roman" panose="02020603050405020304" pitchFamily="18" charset="0"/>
                <a:cs typeface="Times New Roman" panose="02020603050405020304" pitchFamily="18" charset="0"/>
              </a:rPr>
              <a:t>(</a:t>
            </a:r>
            <a:r>
              <a:rPr lang="en-US" altLang="zh-CN" sz="2000" b="1" dirty="0" err="1" smtClean="0">
                <a:solidFill>
                  <a:srgbClr val="FF6600"/>
                </a:solidFill>
                <a:latin typeface="Times New Roman" panose="02020603050405020304" pitchFamily="18" charset="0"/>
                <a:cs typeface="Times New Roman" panose="02020603050405020304" pitchFamily="18" charset="0"/>
              </a:rPr>
              <a:t>aq</a:t>
            </a:r>
            <a:r>
              <a:rPr lang="en-US" altLang="zh-CN" sz="2000" b="1" dirty="0" smtClean="0">
                <a:solidFill>
                  <a:srgbClr val="FF6600"/>
                </a:solidFill>
                <a:latin typeface="Times New Roman" panose="02020603050405020304" pitchFamily="18" charset="0"/>
                <a:cs typeface="Times New Roman" panose="02020603050405020304" pitchFamily="18" charset="0"/>
              </a:rPr>
              <a:t>)</a:t>
            </a:r>
            <a:r>
              <a:rPr lang="en-US" altLang="zh-CN" sz="2800" b="1" dirty="0" smtClean="0">
                <a:solidFill>
                  <a:srgbClr val="FF6600"/>
                </a:solidFill>
                <a:latin typeface="Times New Roman" panose="02020603050405020304" pitchFamily="18" charset="0"/>
                <a:cs typeface="Times New Roman" panose="02020603050405020304" pitchFamily="18" charset="0"/>
              </a:rPr>
              <a:t> </a:t>
            </a:r>
          </a:p>
        </p:txBody>
      </p:sp>
      <p:sp>
        <p:nvSpPr>
          <p:cNvPr id="532483" name="Line 4"/>
          <p:cNvSpPr>
            <a:spLocks noChangeShapeType="1"/>
          </p:cNvSpPr>
          <p:nvPr/>
        </p:nvSpPr>
        <p:spPr bwMode="auto">
          <a:xfrm flipV="1">
            <a:off x="1475656" y="1844675"/>
            <a:ext cx="0" cy="358775"/>
          </a:xfrm>
          <a:prstGeom prst="line">
            <a:avLst/>
          </a:prstGeom>
          <a:noFill/>
          <a:ln w="38100">
            <a:solidFill>
              <a:srgbClr val="00CC99"/>
            </a:solidFill>
            <a:miter lim="800000"/>
            <a:headEnd/>
            <a:tailEnd/>
          </a:ln>
        </p:spPr>
        <p:txBody>
          <a:bodyPr wrap="none"/>
          <a:lstStyle/>
          <a:p>
            <a:endParaRPr lang="zh-CN" altLang="en-US"/>
          </a:p>
        </p:txBody>
      </p:sp>
      <p:sp>
        <p:nvSpPr>
          <p:cNvPr id="532484" name="Line 5"/>
          <p:cNvSpPr>
            <a:spLocks noChangeShapeType="1"/>
          </p:cNvSpPr>
          <p:nvPr/>
        </p:nvSpPr>
        <p:spPr bwMode="auto">
          <a:xfrm flipV="1">
            <a:off x="2986807" y="1844675"/>
            <a:ext cx="0" cy="431800"/>
          </a:xfrm>
          <a:prstGeom prst="line">
            <a:avLst/>
          </a:prstGeom>
          <a:noFill/>
          <a:ln w="38100">
            <a:solidFill>
              <a:srgbClr val="00CC99"/>
            </a:solidFill>
            <a:miter lim="800000"/>
            <a:headEnd/>
            <a:tailEnd/>
          </a:ln>
        </p:spPr>
        <p:txBody>
          <a:bodyPr wrap="none"/>
          <a:lstStyle/>
          <a:p>
            <a:endParaRPr lang="zh-CN" altLang="en-US"/>
          </a:p>
        </p:txBody>
      </p:sp>
      <p:sp>
        <p:nvSpPr>
          <p:cNvPr id="532485" name="Line 6"/>
          <p:cNvSpPr>
            <a:spLocks noChangeShapeType="1"/>
          </p:cNvSpPr>
          <p:nvPr/>
        </p:nvSpPr>
        <p:spPr bwMode="auto">
          <a:xfrm flipV="1">
            <a:off x="3059832" y="1844675"/>
            <a:ext cx="0" cy="431800"/>
          </a:xfrm>
          <a:prstGeom prst="line">
            <a:avLst/>
          </a:prstGeom>
          <a:noFill/>
          <a:ln w="38100">
            <a:solidFill>
              <a:srgbClr val="00CC99"/>
            </a:solidFill>
            <a:miter lim="800000"/>
            <a:headEnd/>
            <a:tailEnd/>
          </a:ln>
        </p:spPr>
        <p:txBody>
          <a:bodyPr wrap="none"/>
          <a:lstStyle/>
          <a:p>
            <a:endParaRPr lang="zh-CN" altLang="en-US"/>
          </a:p>
        </p:txBody>
      </p:sp>
      <p:sp>
        <p:nvSpPr>
          <p:cNvPr id="532486" name="Line 7"/>
          <p:cNvSpPr>
            <a:spLocks noChangeShapeType="1"/>
          </p:cNvSpPr>
          <p:nvPr/>
        </p:nvSpPr>
        <p:spPr bwMode="auto">
          <a:xfrm flipV="1">
            <a:off x="5652120" y="1844675"/>
            <a:ext cx="0" cy="431800"/>
          </a:xfrm>
          <a:prstGeom prst="line">
            <a:avLst/>
          </a:prstGeom>
          <a:noFill/>
          <a:ln w="38100">
            <a:solidFill>
              <a:srgbClr val="00CC99"/>
            </a:solidFill>
            <a:miter lim="800000"/>
            <a:headEnd/>
            <a:tailEnd/>
          </a:ln>
        </p:spPr>
        <p:txBody>
          <a:bodyPr wrap="none"/>
          <a:lstStyle/>
          <a:p>
            <a:endParaRPr lang="zh-CN" altLang="en-US"/>
          </a:p>
        </p:txBody>
      </p:sp>
      <p:sp>
        <p:nvSpPr>
          <p:cNvPr id="532487" name="Line 10"/>
          <p:cNvSpPr>
            <a:spLocks noChangeShapeType="1"/>
          </p:cNvSpPr>
          <p:nvPr/>
        </p:nvSpPr>
        <p:spPr bwMode="auto">
          <a:xfrm>
            <a:off x="2987824" y="5156200"/>
            <a:ext cx="574675" cy="0"/>
          </a:xfrm>
          <a:prstGeom prst="line">
            <a:avLst/>
          </a:prstGeom>
          <a:noFill/>
          <a:ln w="38100">
            <a:solidFill>
              <a:srgbClr val="800080"/>
            </a:solidFill>
            <a:miter lim="800000"/>
            <a:headEnd/>
            <a:tailEnd type="triangle" w="med" len="med"/>
          </a:ln>
        </p:spPr>
        <p:txBody>
          <a:bodyPr wrap="none"/>
          <a:lstStyle/>
          <a:p>
            <a:endParaRPr lang="zh-CN" altLang="en-US"/>
          </a:p>
        </p:txBody>
      </p:sp>
      <p:sp>
        <p:nvSpPr>
          <p:cNvPr id="532488" name="Line 11"/>
          <p:cNvSpPr>
            <a:spLocks noChangeShapeType="1"/>
          </p:cNvSpPr>
          <p:nvPr/>
        </p:nvSpPr>
        <p:spPr bwMode="auto">
          <a:xfrm>
            <a:off x="3348112" y="5661025"/>
            <a:ext cx="431800" cy="0"/>
          </a:xfrm>
          <a:prstGeom prst="line">
            <a:avLst/>
          </a:prstGeom>
          <a:noFill/>
          <a:ln w="38100">
            <a:solidFill>
              <a:srgbClr val="800080"/>
            </a:solidFill>
            <a:miter lim="800000"/>
            <a:headEnd/>
            <a:tailEnd type="triangle" w="med" len="med"/>
          </a:ln>
        </p:spPr>
        <p:txBody>
          <a:bodyPr wrap="none"/>
          <a:lstStyle/>
          <a:p>
            <a:endParaRPr lang="zh-CN" altLang="en-US"/>
          </a:p>
        </p:txBody>
      </p:sp>
      <p:sp>
        <p:nvSpPr>
          <p:cNvPr id="532489" name="AutoShape 12">
            <a:hlinkClick r:id="rId2" action="ppaction://hlinksldjump" highlightClick="1"/>
          </p:cNvPr>
          <p:cNvSpPr>
            <a:spLocks noChangeArrowheads="1"/>
          </p:cNvSpPr>
          <p:nvPr/>
        </p:nvSpPr>
        <p:spPr bwMode="auto">
          <a:xfrm>
            <a:off x="7235825" y="188913"/>
            <a:ext cx="792163" cy="754062"/>
          </a:xfrm>
          <a:prstGeom prst="actionButtonReturn">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a:latin typeface="Verdana" pitchFamily="34" charset="0"/>
            </a:endParaRPr>
          </a:p>
        </p:txBody>
      </p:sp>
      <p:sp>
        <p:nvSpPr>
          <p:cNvPr id="532491" name="Line 8"/>
          <p:cNvSpPr>
            <a:spLocks noChangeShapeType="1"/>
          </p:cNvSpPr>
          <p:nvPr/>
        </p:nvSpPr>
        <p:spPr bwMode="auto">
          <a:xfrm>
            <a:off x="4391224" y="3573016"/>
            <a:ext cx="576263" cy="0"/>
          </a:xfrm>
          <a:prstGeom prst="line">
            <a:avLst/>
          </a:prstGeom>
          <a:noFill/>
          <a:ln w="38100">
            <a:solidFill>
              <a:srgbClr val="800080"/>
            </a:solidFill>
            <a:miter lim="800000"/>
            <a:headEnd/>
            <a:tailEnd type="triangle" w="med" len="med"/>
          </a:ln>
        </p:spPr>
        <p:txBody>
          <a:bodyPr wrap="none"/>
          <a:lstStyle/>
          <a:p>
            <a:endParaRPr lang="zh-CN" altLang="en-US"/>
          </a:p>
        </p:txBody>
      </p:sp>
      <p:sp>
        <p:nvSpPr>
          <p:cNvPr id="532492" name="Line 9"/>
          <p:cNvSpPr>
            <a:spLocks noChangeShapeType="1"/>
          </p:cNvSpPr>
          <p:nvPr/>
        </p:nvSpPr>
        <p:spPr bwMode="auto">
          <a:xfrm>
            <a:off x="4139952" y="4077270"/>
            <a:ext cx="574675" cy="0"/>
          </a:xfrm>
          <a:prstGeom prst="line">
            <a:avLst/>
          </a:prstGeom>
          <a:noFill/>
          <a:ln w="38100">
            <a:solidFill>
              <a:srgbClr val="800080"/>
            </a:solidFill>
            <a:miter lim="800000"/>
            <a:headEnd/>
            <a:tailEnd type="triangle" w="med" len="med"/>
          </a:ln>
        </p:spPr>
        <p:txBody>
          <a:bodyPr wrap="none"/>
          <a:lstStyle/>
          <a:p>
            <a:endParaRPr lang="zh-CN" altLang="en-US"/>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32482">
                                            <p:txEl>
                                              <p:pRg st="0" end="0"/>
                                            </p:txEl>
                                          </p:spTgt>
                                        </p:tgtEl>
                                        <p:attrNameLst>
                                          <p:attrName>style.visibility</p:attrName>
                                        </p:attrNameLst>
                                      </p:cBhvr>
                                      <p:to>
                                        <p:strVal val="visible"/>
                                      </p:to>
                                    </p:set>
                                    <p:animEffect transition="in" filter="box(in)">
                                      <p:cBhvr>
                                        <p:cTn id="7" dur="500"/>
                                        <p:tgtEl>
                                          <p:spTgt spid="532482">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532482">
                                            <p:txEl>
                                              <p:pRg st="1" end="1"/>
                                            </p:txEl>
                                          </p:spTgt>
                                        </p:tgtEl>
                                        <p:attrNameLst>
                                          <p:attrName>style.visibility</p:attrName>
                                        </p:attrNameLst>
                                      </p:cBhvr>
                                      <p:to>
                                        <p:strVal val="visible"/>
                                      </p:to>
                                    </p:set>
                                    <p:animEffect transition="in" filter="box(in)">
                                      <p:cBhvr>
                                        <p:cTn id="10" dur="500"/>
                                        <p:tgtEl>
                                          <p:spTgt spid="53248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32483"/>
                                        </p:tgtEl>
                                        <p:attrNameLst>
                                          <p:attrName>style.visibility</p:attrName>
                                        </p:attrNameLst>
                                      </p:cBhvr>
                                      <p:to>
                                        <p:strVal val="visible"/>
                                      </p:to>
                                    </p:set>
                                    <p:anim calcmode="lin" valueType="num">
                                      <p:cBhvr additive="base">
                                        <p:cTn id="15" dur="500" fill="hold"/>
                                        <p:tgtEl>
                                          <p:spTgt spid="532483"/>
                                        </p:tgtEl>
                                        <p:attrNameLst>
                                          <p:attrName>ppt_x</p:attrName>
                                        </p:attrNameLst>
                                      </p:cBhvr>
                                      <p:tavLst>
                                        <p:tav tm="0">
                                          <p:val>
                                            <p:strVal val="#ppt_x"/>
                                          </p:val>
                                        </p:tav>
                                        <p:tav tm="100000">
                                          <p:val>
                                            <p:strVal val="#ppt_x"/>
                                          </p:val>
                                        </p:tav>
                                      </p:tavLst>
                                    </p:anim>
                                    <p:anim calcmode="lin" valueType="num">
                                      <p:cBhvr additive="base">
                                        <p:cTn id="16" dur="500" fill="hold"/>
                                        <p:tgtEl>
                                          <p:spTgt spid="53248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32484"/>
                                        </p:tgtEl>
                                        <p:attrNameLst>
                                          <p:attrName>style.visibility</p:attrName>
                                        </p:attrNameLst>
                                      </p:cBhvr>
                                      <p:to>
                                        <p:strVal val="visible"/>
                                      </p:to>
                                    </p:set>
                                    <p:anim calcmode="lin" valueType="num">
                                      <p:cBhvr additive="base">
                                        <p:cTn id="19" dur="500" fill="hold"/>
                                        <p:tgtEl>
                                          <p:spTgt spid="532484"/>
                                        </p:tgtEl>
                                        <p:attrNameLst>
                                          <p:attrName>ppt_x</p:attrName>
                                        </p:attrNameLst>
                                      </p:cBhvr>
                                      <p:tavLst>
                                        <p:tav tm="0">
                                          <p:val>
                                            <p:strVal val="#ppt_x"/>
                                          </p:val>
                                        </p:tav>
                                        <p:tav tm="100000">
                                          <p:val>
                                            <p:strVal val="#ppt_x"/>
                                          </p:val>
                                        </p:tav>
                                      </p:tavLst>
                                    </p:anim>
                                    <p:anim calcmode="lin" valueType="num">
                                      <p:cBhvr additive="base">
                                        <p:cTn id="20" dur="500" fill="hold"/>
                                        <p:tgtEl>
                                          <p:spTgt spid="53248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32485"/>
                                        </p:tgtEl>
                                        <p:attrNameLst>
                                          <p:attrName>style.visibility</p:attrName>
                                        </p:attrNameLst>
                                      </p:cBhvr>
                                      <p:to>
                                        <p:strVal val="visible"/>
                                      </p:to>
                                    </p:set>
                                    <p:anim calcmode="lin" valueType="num">
                                      <p:cBhvr additive="base">
                                        <p:cTn id="23" dur="500" fill="hold"/>
                                        <p:tgtEl>
                                          <p:spTgt spid="532485"/>
                                        </p:tgtEl>
                                        <p:attrNameLst>
                                          <p:attrName>ppt_x</p:attrName>
                                        </p:attrNameLst>
                                      </p:cBhvr>
                                      <p:tavLst>
                                        <p:tav tm="0">
                                          <p:val>
                                            <p:strVal val="#ppt_x"/>
                                          </p:val>
                                        </p:tav>
                                        <p:tav tm="100000">
                                          <p:val>
                                            <p:strVal val="#ppt_x"/>
                                          </p:val>
                                        </p:tav>
                                      </p:tavLst>
                                    </p:anim>
                                    <p:anim calcmode="lin" valueType="num">
                                      <p:cBhvr additive="base">
                                        <p:cTn id="24" dur="500" fill="hold"/>
                                        <p:tgtEl>
                                          <p:spTgt spid="53248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32486"/>
                                        </p:tgtEl>
                                        <p:attrNameLst>
                                          <p:attrName>style.visibility</p:attrName>
                                        </p:attrNameLst>
                                      </p:cBhvr>
                                      <p:to>
                                        <p:strVal val="visible"/>
                                      </p:to>
                                    </p:set>
                                    <p:anim calcmode="lin" valueType="num">
                                      <p:cBhvr additive="base">
                                        <p:cTn id="27" dur="500" fill="hold"/>
                                        <p:tgtEl>
                                          <p:spTgt spid="532486"/>
                                        </p:tgtEl>
                                        <p:attrNameLst>
                                          <p:attrName>ppt_x</p:attrName>
                                        </p:attrNameLst>
                                      </p:cBhvr>
                                      <p:tavLst>
                                        <p:tav tm="0">
                                          <p:val>
                                            <p:strVal val="#ppt_x"/>
                                          </p:val>
                                        </p:tav>
                                        <p:tav tm="100000">
                                          <p:val>
                                            <p:strVal val="#ppt_x"/>
                                          </p:val>
                                        </p:tav>
                                      </p:tavLst>
                                    </p:anim>
                                    <p:anim calcmode="lin" valueType="num">
                                      <p:cBhvr additive="base">
                                        <p:cTn id="28" dur="500" fill="hold"/>
                                        <p:tgtEl>
                                          <p:spTgt spid="53248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532482">
                                            <p:txEl>
                                              <p:pRg st="3" end="3"/>
                                            </p:txEl>
                                          </p:spTgt>
                                        </p:tgtEl>
                                        <p:attrNameLst>
                                          <p:attrName>style.visibility</p:attrName>
                                        </p:attrNameLst>
                                      </p:cBhvr>
                                      <p:to>
                                        <p:strVal val="visible"/>
                                      </p:to>
                                    </p:set>
                                    <p:animEffect transition="in" filter="box(in)">
                                      <p:cBhvr>
                                        <p:cTn id="33" dur="500"/>
                                        <p:tgtEl>
                                          <p:spTgt spid="532482">
                                            <p:txEl>
                                              <p:pRg st="3" end="3"/>
                                            </p:txEl>
                                          </p:spTgt>
                                        </p:tgtEl>
                                      </p:cBhvr>
                                    </p:animEffect>
                                  </p:childTnLst>
                                </p:cTn>
                              </p:par>
                              <p:par>
                                <p:cTn id="34" presetID="4" presetClass="entr" presetSubtype="16" fill="hold" nodeType="withEffect">
                                  <p:stCondLst>
                                    <p:cond delay="0"/>
                                  </p:stCondLst>
                                  <p:childTnLst>
                                    <p:set>
                                      <p:cBhvr>
                                        <p:cTn id="35" dur="1" fill="hold">
                                          <p:stCondLst>
                                            <p:cond delay="0"/>
                                          </p:stCondLst>
                                        </p:cTn>
                                        <p:tgtEl>
                                          <p:spTgt spid="532482">
                                            <p:txEl>
                                              <p:pRg st="4" end="4"/>
                                            </p:txEl>
                                          </p:spTgt>
                                        </p:tgtEl>
                                        <p:attrNameLst>
                                          <p:attrName>style.visibility</p:attrName>
                                        </p:attrNameLst>
                                      </p:cBhvr>
                                      <p:to>
                                        <p:strVal val="visible"/>
                                      </p:to>
                                    </p:set>
                                    <p:animEffect transition="in" filter="box(in)">
                                      <p:cBhvr>
                                        <p:cTn id="36" dur="500"/>
                                        <p:tgtEl>
                                          <p:spTgt spid="532482">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32491"/>
                                        </p:tgtEl>
                                        <p:attrNameLst>
                                          <p:attrName>style.visibility</p:attrName>
                                        </p:attrNameLst>
                                      </p:cBhvr>
                                      <p:to>
                                        <p:strVal val="visible"/>
                                      </p:to>
                                    </p:set>
                                    <p:anim calcmode="lin" valueType="num">
                                      <p:cBhvr additive="base">
                                        <p:cTn id="41" dur="500" fill="hold"/>
                                        <p:tgtEl>
                                          <p:spTgt spid="532491"/>
                                        </p:tgtEl>
                                        <p:attrNameLst>
                                          <p:attrName>ppt_x</p:attrName>
                                        </p:attrNameLst>
                                      </p:cBhvr>
                                      <p:tavLst>
                                        <p:tav tm="0">
                                          <p:val>
                                            <p:strVal val="#ppt_x"/>
                                          </p:val>
                                        </p:tav>
                                        <p:tav tm="100000">
                                          <p:val>
                                            <p:strVal val="#ppt_x"/>
                                          </p:val>
                                        </p:tav>
                                      </p:tavLst>
                                    </p:anim>
                                    <p:anim calcmode="lin" valueType="num">
                                      <p:cBhvr additive="base">
                                        <p:cTn id="42" dur="500" fill="hold"/>
                                        <p:tgtEl>
                                          <p:spTgt spid="53249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532482">
                                            <p:txEl>
                                              <p:pRg st="5" end="5"/>
                                            </p:txEl>
                                          </p:spTgt>
                                        </p:tgtEl>
                                        <p:attrNameLst>
                                          <p:attrName>style.visibility</p:attrName>
                                        </p:attrNameLst>
                                      </p:cBhvr>
                                      <p:to>
                                        <p:strVal val="visible"/>
                                      </p:to>
                                    </p:set>
                                    <p:animEffect transition="in" filter="box(in)">
                                      <p:cBhvr>
                                        <p:cTn id="47" dur="500"/>
                                        <p:tgtEl>
                                          <p:spTgt spid="532482">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532492"/>
                                        </p:tgtEl>
                                        <p:attrNameLst>
                                          <p:attrName>style.visibility</p:attrName>
                                        </p:attrNameLst>
                                      </p:cBhvr>
                                      <p:to>
                                        <p:strVal val="visible"/>
                                      </p:to>
                                    </p:set>
                                    <p:anim calcmode="lin" valueType="num">
                                      <p:cBhvr additive="base">
                                        <p:cTn id="52" dur="500" fill="hold"/>
                                        <p:tgtEl>
                                          <p:spTgt spid="532492"/>
                                        </p:tgtEl>
                                        <p:attrNameLst>
                                          <p:attrName>ppt_x</p:attrName>
                                        </p:attrNameLst>
                                      </p:cBhvr>
                                      <p:tavLst>
                                        <p:tav tm="0">
                                          <p:val>
                                            <p:strVal val="#ppt_x"/>
                                          </p:val>
                                        </p:tav>
                                        <p:tav tm="100000">
                                          <p:val>
                                            <p:strVal val="#ppt_x"/>
                                          </p:val>
                                        </p:tav>
                                      </p:tavLst>
                                    </p:anim>
                                    <p:anim calcmode="lin" valueType="num">
                                      <p:cBhvr additive="base">
                                        <p:cTn id="53" dur="500" fill="hold"/>
                                        <p:tgtEl>
                                          <p:spTgt spid="532492"/>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nodeType="clickEffect">
                                  <p:stCondLst>
                                    <p:cond delay="0"/>
                                  </p:stCondLst>
                                  <p:childTnLst>
                                    <p:set>
                                      <p:cBhvr>
                                        <p:cTn id="57" dur="1" fill="hold">
                                          <p:stCondLst>
                                            <p:cond delay="0"/>
                                          </p:stCondLst>
                                        </p:cTn>
                                        <p:tgtEl>
                                          <p:spTgt spid="532482">
                                            <p:txEl>
                                              <p:pRg st="6" end="6"/>
                                            </p:txEl>
                                          </p:spTgt>
                                        </p:tgtEl>
                                        <p:attrNameLst>
                                          <p:attrName>style.visibility</p:attrName>
                                        </p:attrNameLst>
                                      </p:cBhvr>
                                      <p:to>
                                        <p:strVal val="visible"/>
                                      </p:to>
                                    </p:set>
                                    <p:animEffect transition="in" filter="box(in)">
                                      <p:cBhvr>
                                        <p:cTn id="58" dur="500"/>
                                        <p:tgtEl>
                                          <p:spTgt spid="532482">
                                            <p:txEl>
                                              <p:pRg st="6" end="6"/>
                                            </p:txEl>
                                          </p:spTgt>
                                        </p:tgtEl>
                                      </p:cBhvr>
                                    </p:animEffect>
                                  </p:childTnLst>
                                </p:cTn>
                              </p:par>
                              <p:par>
                                <p:cTn id="59" presetID="4" presetClass="entr" presetSubtype="16" fill="hold" nodeType="withEffect">
                                  <p:stCondLst>
                                    <p:cond delay="0"/>
                                  </p:stCondLst>
                                  <p:childTnLst>
                                    <p:set>
                                      <p:cBhvr>
                                        <p:cTn id="60" dur="1" fill="hold">
                                          <p:stCondLst>
                                            <p:cond delay="0"/>
                                          </p:stCondLst>
                                        </p:cTn>
                                        <p:tgtEl>
                                          <p:spTgt spid="532482">
                                            <p:txEl>
                                              <p:pRg st="7" end="7"/>
                                            </p:txEl>
                                          </p:spTgt>
                                        </p:tgtEl>
                                        <p:attrNameLst>
                                          <p:attrName>style.visibility</p:attrName>
                                        </p:attrNameLst>
                                      </p:cBhvr>
                                      <p:to>
                                        <p:strVal val="visible"/>
                                      </p:to>
                                    </p:set>
                                    <p:animEffect transition="in" filter="box(in)">
                                      <p:cBhvr>
                                        <p:cTn id="61" dur="500"/>
                                        <p:tgtEl>
                                          <p:spTgt spid="532482">
                                            <p:txEl>
                                              <p:pRg st="7" end="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32487"/>
                                        </p:tgtEl>
                                        <p:attrNameLst>
                                          <p:attrName>style.visibility</p:attrName>
                                        </p:attrNameLst>
                                      </p:cBhvr>
                                      <p:to>
                                        <p:strVal val="visible"/>
                                      </p:to>
                                    </p:set>
                                    <p:anim calcmode="lin" valueType="num">
                                      <p:cBhvr additive="base">
                                        <p:cTn id="66" dur="500" fill="hold"/>
                                        <p:tgtEl>
                                          <p:spTgt spid="532487"/>
                                        </p:tgtEl>
                                        <p:attrNameLst>
                                          <p:attrName>ppt_x</p:attrName>
                                        </p:attrNameLst>
                                      </p:cBhvr>
                                      <p:tavLst>
                                        <p:tav tm="0">
                                          <p:val>
                                            <p:strVal val="#ppt_x"/>
                                          </p:val>
                                        </p:tav>
                                        <p:tav tm="100000">
                                          <p:val>
                                            <p:strVal val="#ppt_x"/>
                                          </p:val>
                                        </p:tav>
                                      </p:tavLst>
                                    </p:anim>
                                    <p:anim calcmode="lin" valueType="num">
                                      <p:cBhvr additive="base">
                                        <p:cTn id="67" dur="500" fill="hold"/>
                                        <p:tgtEl>
                                          <p:spTgt spid="53248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nodeType="clickEffect">
                                  <p:stCondLst>
                                    <p:cond delay="0"/>
                                  </p:stCondLst>
                                  <p:childTnLst>
                                    <p:set>
                                      <p:cBhvr>
                                        <p:cTn id="71" dur="1" fill="hold">
                                          <p:stCondLst>
                                            <p:cond delay="0"/>
                                          </p:stCondLst>
                                        </p:cTn>
                                        <p:tgtEl>
                                          <p:spTgt spid="532482">
                                            <p:txEl>
                                              <p:pRg st="8" end="8"/>
                                            </p:txEl>
                                          </p:spTgt>
                                        </p:tgtEl>
                                        <p:attrNameLst>
                                          <p:attrName>style.visibility</p:attrName>
                                        </p:attrNameLst>
                                      </p:cBhvr>
                                      <p:to>
                                        <p:strVal val="visible"/>
                                      </p:to>
                                    </p:set>
                                    <p:animEffect transition="in" filter="box(in)">
                                      <p:cBhvr>
                                        <p:cTn id="72" dur="500"/>
                                        <p:tgtEl>
                                          <p:spTgt spid="532482">
                                            <p:txEl>
                                              <p:pRg st="8" end="8"/>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532488"/>
                                        </p:tgtEl>
                                        <p:attrNameLst>
                                          <p:attrName>style.visibility</p:attrName>
                                        </p:attrNameLst>
                                      </p:cBhvr>
                                      <p:to>
                                        <p:strVal val="visible"/>
                                      </p:to>
                                    </p:set>
                                    <p:anim calcmode="lin" valueType="num">
                                      <p:cBhvr additive="base">
                                        <p:cTn id="77" dur="500" fill="hold"/>
                                        <p:tgtEl>
                                          <p:spTgt spid="532488"/>
                                        </p:tgtEl>
                                        <p:attrNameLst>
                                          <p:attrName>ppt_x</p:attrName>
                                        </p:attrNameLst>
                                      </p:cBhvr>
                                      <p:tavLst>
                                        <p:tav tm="0">
                                          <p:val>
                                            <p:strVal val="#ppt_x"/>
                                          </p:val>
                                        </p:tav>
                                        <p:tav tm="100000">
                                          <p:val>
                                            <p:strVal val="#ppt_x"/>
                                          </p:val>
                                        </p:tav>
                                      </p:tavLst>
                                    </p:anim>
                                    <p:anim calcmode="lin" valueType="num">
                                      <p:cBhvr additive="base">
                                        <p:cTn id="78" dur="500" fill="hold"/>
                                        <p:tgtEl>
                                          <p:spTgt spid="5324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83" grpId="0" animBg="1"/>
      <p:bldP spid="532484" grpId="0" animBg="1"/>
      <p:bldP spid="532485" grpId="0" animBg="1"/>
      <p:bldP spid="532486" grpId="0" animBg="1"/>
      <p:bldP spid="532487" grpId="0" animBg="1"/>
      <p:bldP spid="532488" grpId="0" animBg="1"/>
      <p:bldP spid="532491" grpId="0" animBg="1"/>
      <p:bldP spid="532492"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33506" name="Object 2"/>
          <p:cNvGraphicFramePr>
            <a:graphicFrameLocks noChangeAspect="1"/>
          </p:cNvGraphicFramePr>
          <p:nvPr/>
        </p:nvGraphicFramePr>
        <p:xfrm>
          <a:off x="684213" y="1125538"/>
          <a:ext cx="3286125" cy="3905250"/>
        </p:xfrm>
        <a:graphic>
          <a:graphicData uri="http://schemas.openxmlformats.org/presentationml/2006/ole">
            <mc:AlternateContent xmlns:mc="http://schemas.openxmlformats.org/markup-compatibility/2006">
              <mc:Choice xmlns:v="urn:schemas-microsoft-com:vml" Requires="v">
                <p:oleObj spid="_x0000_s533986" name="位图图像" r:id="rId3" imgW="3285714" imgH="3905795" progId="PBrush">
                  <p:embed/>
                </p:oleObj>
              </mc:Choice>
              <mc:Fallback>
                <p:oleObj name="位图图像" r:id="rId3" imgW="3285714" imgH="3905795"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125538"/>
                        <a:ext cx="3286125"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3507" name="Object 3"/>
          <p:cNvGraphicFramePr>
            <a:graphicFrameLocks noChangeAspect="1"/>
          </p:cNvGraphicFramePr>
          <p:nvPr/>
        </p:nvGraphicFramePr>
        <p:xfrm>
          <a:off x="4427538" y="4652963"/>
          <a:ext cx="4051300" cy="406400"/>
        </p:xfrm>
        <a:graphic>
          <a:graphicData uri="http://schemas.openxmlformats.org/presentationml/2006/ole">
            <mc:AlternateContent xmlns:mc="http://schemas.openxmlformats.org/markup-compatibility/2006">
              <mc:Choice xmlns:v="urn:schemas-microsoft-com:vml" Requires="v">
                <p:oleObj spid="_x0000_s533987" name="公式" r:id="rId5" imgW="4051080" imgH="406080" progId="Equation.3">
                  <p:embed/>
                </p:oleObj>
              </mc:Choice>
              <mc:Fallback>
                <p:oleObj name="公式" r:id="rId5" imgW="4051080" imgH="40608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538" y="4652963"/>
                        <a:ext cx="4051300" cy="406400"/>
                      </a:xfrm>
                      <a:prstGeom prst="rect">
                        <a:avLst/>
                      </a:prstGeom>
                      <a:noFill/>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533508" name="Object 4"/>
          <p:cNvGraphicFramePr>
            <a:graphicFrameLocks noChangeAspect="1"/>
          </p:cNvGraphicFramePr>
          <p:nvPr/>
        </p:nvGraphicFramePr>
        <p:xfrm>
          <a:off x="5076825" y="5373688"/>
          <a:ext cx="2692400" cy="406400"/>
        </p:xfrm>
        <a:graphic>
          <a:graphicData uri="http://schemas.openxmlformats.org/presentationml/2006/ole">
            <mc:AlternateContent xmlns:mc="http://schemas.openxmlformats.org/markup-compatibility/2006">
              <mc:Choice xmlns:v="urn:schemas-microsoft-com:vml" Requires="v">
                <p:oleObj spid="_x0000_s533988" name="公式" r:id="rId7" imgW="2692080" imgH="406080" progId="">
                  <p:embed/>
                </p:oleObj>
              </mc:Choice>
              <mc:Fallback>
                <p:oleObj name="公式" r:id="rId7" imgW="2692080" imgH="406080" progId="">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6825" y="5373688"/>
                        <a:ext cx="2692400" cy="406400"/>
                      </a:xfrm>
                      <a:prstGeom prst="rect">
                        <a:avLst/>
                      </a:prstGeom>
                      <a:noFill/>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533509" name="Object 5"/>
          <p:cNvGraphicFramePr>
            <a:graphicFrameLocks noChangeAspect="1"/>
          </p:cNvGraphicFramePr>
          <p:nvPr/>
        </p:nvGraphicFramePr>
        <p:xfrm>
          <a:off x="1893888" y="6092825"/>
          <a:ext cx="6781800" cy="419100"/>
        </p:xfrm>
        <a:graphic>
          <a:graphicData uri="http://schemas.openxmlformats.org/presentationml/2006/ole">
            <mc:AlternateContent xmlns:mc="http://schemas.openxmlformats.org/markup-compatibility/2006">
              <mc:Choice xmlns:v="urn:schemas-microsoft-com:vml" Requires="v">
                <p:oleObj spid="_x0000_s533989" name="公式" r:id="rId9" imgW="6781680" imgH="419040" progId="">
                  <p:embed/>
                </p:oleObj>
              </mc:Choice>
              <mc:Fallback>
                <p:oleObj name="公式" r:id="rId9" imgW="6781680" imgH="419040" progId="">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93888" y="6092825"/>
                        <a:ext cx="6781800" cy="419100"/>
                      </a:xfrm>
                      <a:prstGeom prst="rect">
                        <a:avLst/>
                      </a:prstGeom>
                      <a:noFill/>
                      <a:extLst>
                        <a:ext uri="{909E8E84-426E-40DD-AFC4-6F175D3DCCD1}">
                          <a14:hiddenFill xmlns:a14="http://schemas.microsoft.com/office/drawing/2010/main">
                            <a:solidFill>
                              <a:schemeClr val="tx2"/>
                            </a:solidFill>
                          </a14:hiddenFill>
                        </a:ext>
                      </a:extLst>
                    </p:spPr>
                  </p:pic>
                </p:oleObj>
              </mc:Fallback>
            </mc:AlternateContent>
          </a:graphicData>
        </a:graphic>
      </p:graphicFrame>
      <p:sp>
        <p:nvSpPr>
          <p:cNvPr id="533510" name="Text Box 6"/>
          <p:cNvSpPr txBox="1">
            <a:spLocks noChangeArrowheads="1"/>
          </p:cNvSpPr>
          <p:nvPr/>
        </p:nvSpPr>
        <p:spPr bwMode="auto">
          <a:xfrm>
            <a:off x="4643438" y="1700213"/>
            <a:ext cx="3887787" cy="2123658"/>
          </a:xfrm>
          <a:prstGeom prst="rect">
            <a:avLst/>
          </a:prstGeom>
          <a:noFill/>
          <a:ln w="9525">
            <a:noFill/>
            <a:miter lim="800000"/>
            <a:headEnd/>
            <a:tailEnd/>
          </a:ln>
        </p:spPr>
        <p:txBody>
          <a:bodyPr>
            <a:spAutoFit/>
          </a:bodyPr>
          <a:lstStyle/>
          <a:p>
            <a:pPr>
              <a:spcBef>
                <a:spcPct val="50000"/>
              </a:spcBef>
            </a:pPr>
            <a:r>
              <a:rPr kumimoji="1" lang="zh-CN" altLang="en-US" sz="2400" b="1" dirty="0">
                <a:solidFill>
                  <a:schemeClr val="bg2"/>
                </a:solidFill>
                <a:latin typeface="+mn-ea"/>
                <a:ea typeface="+mn-ea"/>
              </a:rPr>
              <a:t>锌锰干电池</a:t>
            </a:r>
          </a:p>
          <a:p>
            <a:pPr>
              <a:spcBef>
                <a:spcPct val="50000"/>
              </a:spcBef>
            </a:pPr>
            <a:r>
              <a:rPr kumimoji="1" lang="zh-CN" altLang="en-US" sz="2400" b="1" dirty="0">
                <a:solidFill>
                  <a:schemeClr val="bg2"/>
                </a:solidFill>
                <a:latin typeface="+mn-ea"/>
                <a:ea typeface="+mn-ea"/>
              </a:rPr>
              <a:t>负极：金属锌筒</a:t>
            </a:r>
          </a:p>
          <a:p>
            <a:pPr>
              <a:spcBef>
                <a:spcPct val="50000"/>
              </a:spcBef>
            </a:pPr>
            <a:r>
              <a:rPr kumimoji="1" lang="zh-CN" altLang="en-US" sz="2400" b="1" dirty="0">
                <a:solidFill>
                  <a:schemeClr val="bg2"/>
                </a:solidFill>
                <a:latin typeface="+mn-ea"/>
                <a:ea typeface="+mn-ea"/>
              </a:rPr>
              <a:t>正极：</a:t>
            </a:r>
            <a:r>
              <a:rPr kumimoji="1" lang="en-US" altLang="zh-CN" sz="2400" b="1" dirty="0">
                <a:solidFill>
                  <a:schemeClr val="bg2"/>
                </a:solidFill>
                <a:latin typeface="+mn-ea"/>
                <a:ea typeface="+mn-ea"/>
              </a:rPr>
              <a:t>MnO</a:t>
            </a:r>
            <a:r>
              <a:rPr kumimoji="1" lang="en-US" altLang="zh-CN" sz="2400" b="1" baseline="-25000" dirty="0">
                <a:solidFill>
                  <a:schemeClr val="bg2"/>
                </a:solidFill>
                <a:latin typeface="+mn-ea"/>
                <a:ea typeface="+mn-ea"/>
              </a:rPr>
              <a:t>2</a:t>
            </a:r>
            <a:r>
              <a:rPr kumimoji="1" lang="zh-CN" altLang="en-US" sz="2400" b="1" dirty="0">
                <a:solidFill>
                  <a:schemeClr val="bg2"/>
                </a:solidFill>
                <a:latin typeface="+mn-ea"/>
                <a:ea typeface="+mn-ea"/>
              </a:rPr>
              <a:t>和石磨棒</a:t>
            </a:r>
          </a:p>
          <a:p>
            <a:pPr>
              <a:spcBef>
                <a:spcPct val="50000"/>
              </a:spcBef>
            </a:pPr>
            <a:r>
              <a:rPr kumimoji="1" lang="zh-CN" altLang="en-US" sz="2400" b="1" dirty="0">
                <a:solidFill>
                  <a:schemeClr val="bg2"/>
                </a:solidFill>
                <a:latin typeface="+mn-ea"/>
                <a:ea typeface="+mn-ea"/>
              </a:rPr>
              <a:t>两极间：</a:t>
            </a:r>
            <a:r>
              <a:rPr kumimoji="1" lang="en-US" altLang="zh-CN" sz="2400" b="1" dirty="0">
                <a:solidFill>
                  <a:schemeClr val="bg2"/>
                </a:solidFill>
                <a:latin typeface="+mn-ea"/>
                <a:ea typeface="+mn-ea"/>
              </a:rPr>
              <a:t>ZnCl</a:t>
            </a:r>
            <a:r>
              <a:rPr kumimoji="1" lang="en-US" altLang="zh-CN" sz="2400" b="1" baseline="-25000" dirty="0">
                <a:solidFill>
                  <a:schemeClr val="bg2"/>
                </a:solidFill>
                <a:latin typeface="+mn-ea"/>
                <a:ea typeface="+mn-ea"/>
              </a:rPr>
              <a:t>2</a:t>
            </a:r>
            <a:r>
              <a:rPr kumimoji="1" lang="zh-CN" altLang="en-US" sz="2400" b="1" dirty="0">
                <a:solidFill>
                  <a:schemeClr val="bg2"/>
                </a:solidFill>
                <a:latin typeface="+mn-ea"/>
                <a:ea typeface="+mn-ea"/>
              </a:rPr>
              <a:t>和</a:t>
            </a:r>
            <a:r>
              <a:rPr kumimoji="1" lang="en-US" altLang="zh-CN" sz="2400" b="1" dirty="0" smtClean="0">
                <a:solidFill>
                  <a:schemeClr val="bg2"/>
                </a:solidFill>
                <a:latin typeface="+mn-ea"/>
                <a:ea typeface="+mn-ea"/>
              </a:rPr>
              <a:t>NH</a:t>
            </a:r>
            <a:r>
              <a:rPr kumimoji="1" lang="en-US" altLang="zh-CN" sz="2400" b="1" baseline="-25000" dirty="0" smtClean="0">
                <a:solidFill>
                  <a:schemeClr val="bg2"/>
                </a:solidFill>
                <a:latin typeface="+mn-ea"/>
                <a:ea typeface="+mn-ea"/>
              </a:rPr>
              <a:t>4</a:t>
            </a:r>
            <a:r>
              <a:rPr kumimoji="1" lang="en-US" altLang="zh-CN" sz="2400" b="1" dirty="0" smtClean="0">
                <a:solidFill>
                  <a:schemeClr val="bg2"/>
                </a:solidFill>
                <a:latin typeface="+mn-ea"/>
                <a:ea typeface="+mn-ea"/>
              </a:rPr>
              <a:t>Cl</a:t>
            </a:r>
            <a:endParaRPr kumimoji="1" lang="en-US" altLang="zh-CN" sz="2400" b="1" dirty="0">
              <a:solidFill>
                <a:schemeClr val="bg2"/>
              </a:solidFill>
              <a:latin typeface="+mn-ea"/>
              <a:ea typeface="+mn-ea"/>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34532" name="Picture 2" descr="electric5"/>
          <p:cNvPicPr>
            <a:picLocks noChangeAspect="1" noChangeArrowheads="1"/>
          </p:cNvPicPr>
          <p:nvPr/>
        </p:nvPicPr>
        <p:blipFill>
          <a:blip r:embed="rId3" cstate="print"/>
          <a:srcRect/>
          <a:stretch>
            <a:fillRect/>
          </a:stretch>
        </p:blipFill>
        <p:spPr bwMode="auto">
          <a:xfrm>
            <a:off x="539750" y="0"/>
            <a:ext cx="8302625" cy="5327650"/>
          </a:xfrm>
          <a:prstGeom prst="rect">
            <a:avLst/>
          </a:prstGeom>
          <a:noFill/>
          <a:ln w="9525">
            <a:noFill/>
            <a:miter lim="800000"/>
            <a:headEnd/>
            <a:tailEnd/>
          </a:ln>
        </p:spPr>
      </p:pic>
      <p:graphicFrame>
        <p:nvGraphicFramePr>
          <p:cNvPr id="534531" name="Object 3"/>
          <p:cNvGraphicFramePr>
            <a:graphicFrameLocks noChangeAspect="1"/>
          </p:cNvGraphicFramePr>
          <p:nvPr/>
        </p:nvGraphicFramePr>
        <p:xfrm>
          <a:off x="827088" y="5589588"/>
          <a:ext cx="6934200" cy="914400"/>
        </p:xfrm>
        <a:graphic>
          <a:graphicData uri="http://schemas.openxmlformats.org/presentationml/2006/ole">
            <mc:AlternateContent xmlns:mc="http://schemas.openxmlformats.org/markup-compatibility/2006">
              <mc:Choice xmlns:v="urn:schemas-microsoft-com:vml" Requires="v">
                <p:oleObj spid="_x0000_s534651" name="公式" r:id="rId4" imgW="6933960" imgH="914400" progId="">
                  <p:embed/>
                </p:oleObj>
              </mc:Choice>
              <mc:Fallback>
                <p:oleObj name="公式" r:id="rId4" imgW="6933960" imgH="914400"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5589588"/>
                        <a:ext cx="6934200" cy="914400"/>
                      </a:xfrm>
                      <a:prstGeom prst="rect">
                        <a:avLst/>
                      </a:prstGeom>
                      <a:noFill/>
                      <a:extLst>
                        <a:ext uri="{909E8E84-426E-40DD-AFC4-6F175D3DCCD1}">
                          <a14:hiddenFill xmlns:a14="http://schemas.microsoft.com/office/drawing/2010/main">
                            <a:solidFill>
                              <a:schemeClr val="tx2"/>
                            </a:solidFill>
                          </a14:hiddenFill>
                        </a:ext>
                      </a:extLst>
                    </p:spPr>
                  </p:pic>
                </p:oleObj>
              </mc:Fallback>
            </mc:AlternateContent>
          </a:graphicData>
        </a:graphic>
      </p:graphicFrame>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35554" name="Object 2"/>
          <p:cNvGraphicFramePr>
            <a:graphicFrameLocks noChangeAspect="1"/>
          </p:cNvGraphicFramePr>
          <p:nvPr/>
        </p:nvGraphicFramePr>
        <p:xfrm>
          <a:off x="827088" y="1052513"/>
          <a:ext cx="3181350" cy="3705225"/>
        </p:xfrm>
        <a:graphic>
          <a:graphicData uri="http://schemas.openxmlformats.org/presentationml/2006/ole">
            <mc:AlternateContent xmlns:mc="http://schemas.openxmlformats.org/markup-compatibility/2006">
              <mc:Choice xmlns:v="urn:schemas-microsoft-com:vml" Requires="v">
                <p:oleObj spid="_x0000_s535795" name="位图图像" r:id="rId3" imgW="3180952" imgH="3704762" progId="PBrush">
                  <p:embed/>
                </p:oleObj>
              </mc:Choice>
              <mc:Fallback>
                <p:oleObj name="位图图像" r:id="rId3" imgW="3180952" imgH="3704762"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052513"/>
                        <a:ext cx="3181350"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5557" name="Text Box 3"/>
          <p:cNvSpPr txBox="1">
            <a:spLocks noChangeArrowheads="1"/>
          </p:cNvSpPr>
          <p:nvPr/>
        </p:nvSpPr>
        <p:spPr bwMode="auto">
          <a:xfrm>
            <a:off x="4932363" y="1484313"/>
            <a:ext cx="3816350" cy="2492990"/>
          </a:xfrm>
          <a:prstGeom prst="rect">
            <a:avLst/>
          </a:prstGeom>
          <a:noFill/>
          <a:ln w="9525">
            <a:noFill/>
            <a:miter lim="800000"/>
            <a:headEnd/>
            <a:tailEnd/>
          </a:ln>
        </p:spPr>
        <p:txBody>
          <a:bodyPr>
            <a:spAutoFit/>
          </a:bodyPr>
          <a:lstStyle/>
          <a:p>
            <a:pPr>
              <a:spcBef>
                <a:spcPct val="50000"/>
              </a:spcBef>
            </a:pPr>
            <a:r>
              <a:rPr kumimoji="1" lang="zh-CN" altLang="en-US" sz="2400" b="1" dirty="0">
                <a:solidFill>
                  <a:schemeClr val="bg2"/>
                </a:solidFill>
                <a:latin typeface="+mn-ea"/>
                <a:ea typeface="+mn-ea"/>
              </a:rPr>
              <a:t>锌汞电池</a:t>
            </a:r>
          </a:p>
          <a:p>
            <a:pPr>
              <a:spcBef>
                <a:spcPct val="50000"/>
              </a:spcBef>
            </a:pPr>
            <a:r>
              <a:rPr kumimoji="1" lang="zh-CN" altLang="en-US" sz="2400" b="1" dirty="0">
                <a:solidFill>
                  <a:schemeClr val="bg2"/>
                </a:solidFill>
                <a:latin typeface="+mn-ea"/>
                <a:ea typeface="+mn-ea"/>
              </a:rPr>
              <a:t>负极：锌汞齐</a:t>
            </a:r>
          </a:p>
          <a:p>
            <a:pPr>
              <a:spcBef>
                <a:spcPct val="50000"/>
              </a:spcBef>
            </a:pPr>
            <a:r>
              <a:rPr kumimoji="1" lang="zh-CN" altLang="en-US" sz="2400" b="1" dirty="0">
                <a:solidFill>
                  <a:schemeClr val="bg2"/>
                </a:solidFill>
                <a:latin typeface="+mn-ea"/>
                <a:ea typeface="+mn-ea"/>
              </a:rPr>
              <a:t>正极：</a:t>
            </a:r>
            <a:r>
              <a:rPr kumimoji="1" lang="en-US" altLang="zh-CN" sz="2400" b="1" dirty="0" err="1">
                <a:solidFill>
                  <a:schemeClr val="bg2"/>
                </a:solidFill>
                <a:latin typeface="+mn-ea"/>
                <a:ea typeface="+mn-ea"/>
              </a:rPr>
              <a:t>HgO</a:t>
            </a:r>
            <a:r>
              <a:rPr kumimoji="1" lang="zh-CN" altLang="en-US" sz="2400" b="1" dirty="0">
                <a:solidFill>
                  <a:schemeClr val="bg2"/>
                </a:solidFill>
                <a:latin typeface="+mn-ea"/>
                <a:ea typeface="+mn-ea"/>
              </a:rPr>
              <a:t>和碳粉</a:t>
            </a:r>
          </a:p>
          <a:p>
            <a:pPr>
              <a:spcBef>
                <a:spcPct val="50000"/>
              </a:spcBef>
            </a:pPr>
            <a:r>
              <a:rPr kumimoji="1" lang="zh-CN" altLang="en-US" sz="2400" b="1" dirty="0">
                <a:solidFill>
                  <a:schemeClr val="bg2"/>
                </a:solidFill>
                <a:latin typeface="+mn-ea"/>
                <a:ea typeface="+mn-ea"/>
              </a:rPr>
              <a:t>饱和</a:t>
            </a:r>
            <a:r>
              <a:rPr kumimoji="1" lang="en-US" altLang="zh-CN" sz="2400" b="1" dirty="0" err="1">
                <a:solidFill>
                  <a:schemeClr val="bg2"/>
                </a:solidFill>
                <a:latin typeface="+mn-ea"/>
                <a:ea typeface="+mn-ea"/>
              </a:rPr>
              <a:t>ZnO</a:t>
            </a:r>
            <a:r>
              <a:rPr kumimoji="1" lang="zh-CN" altLang="en-US" sz="2400" b="1" dirty="0">
                <a:solidFill>
                  <a:schemeClr val="bg2"/>
                </a:solidFill>
                <a:latin typeface="+mn-ea"/>
                <a:ea typeface="+mn-ea"/>
              </a:rPr>
              <a:t>的</a:t>
            </a:r>
            <a:r>
              <a:rPr kumimoji="1" lang="en-US" altLang="zh-CN" sz="2400" b="1" dirty="0">
                <a:solidFill>
                  <a:schemeClr val="bg2"/>
                </a:solidFill>
                <a:latin typeface="+mn-ea"/>
                <a:ea typeface="+mn-ea"/>
              </a:rPr>
              <a:t>KOH</a:t>
            </a:r>
            <a:r>
              <a:rPr kumimoji="1" lang="zh-CN" altLang="en-US" sz="2400" b="1" dirty="0">
                <a:solidFill>
                  <a:schemeClr val="bg2"/>
                </a:solidFill>
                <a:latin typeface="+mn-ea"/>
                <a:ea typeface="+mn-ea"/>
              </a:rPr>
              <a:t>糊状物为电解质</a:t>
            </a:r>
          </a:p>
        </p:txBody>
      </p:sp>
      <p:graphicFrame>
        <p:nvGraphicFramePr>
          <p:cNvPr id="535556" name="Object 4"/>
          <p:cNvGraphicFramePr>
            <a:graphicFrameLocks noChangeAspect="1"/>
          </p:cNvGraphicFramePr>
          <p:nvPr/>
        </p:nvGraphicFramePr>
        <p:xfrm>
          <a:off x="1835150" y="5229225"/>
          <a:ext cx="5473700" cy="406400"/>
        </p:xfrm>
        <a:graphic>
          <a:graphicData uri="http://schemas.openxmlformats.org/presentationml/2006/ole">
            <mc:AlternateContent xmlns:mc="http://schemas.openxmlformats.org/markup-compatibility/2006">
              <mc:Choice xmlns:v="urn:schemas-microsoft-com:vml" Requires="v">
                <p:oleObj spid="_x0000_s535796" name="公式" r:id="rId5" imgW="5473440" imgH="406080" progId="">
                  <p:embed/>
                </p:oleObj>
              </mc:Choice>
              <mc:Fallback>
                <p:oleObj name="公式" r:id="rId5" imgW="5473440" imgH="406080"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5229225"/>
                        <a:ext cx="5473700" cy="406400"/>
                      </a:xfrm>
                      <a:prstGeom prst="rect">
                        <a:avLst/>
                      </a:prstGeom>
                      <a:noFill/>
                      <a:extLst>
                        <a:ext uri="{909E8E84-426E-40DD-AFC4-6F175D3DCCD1}">
                          <a14:hiddenFill xmlns:a14="http://schemas.microsoft.com/office/drawing/2010/main">
                            <a:solidFill>
                              <a:schemeClr val="tx2"/>
                            </a:solidFill>
                          </a14:hiddenFill>
                        </a:ext>
                      </a:extLst>
                    </p:spPr>
                  </p:pic>
                </p:oleObj>
              </mc:Fallback>
            </mc:AlternateContent>
          </a:graphicData>
        </a:graphic>
      </p:graphicFrame>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7" name="Rectangle 2"/>
          <p:cNvSpPr>
            <a:spLocks noGrp="1" noChangeArrowheads="1"/>
          </p:cNvSpPr>
          <p:nvPr>
            <p:ph type="title"/>
          </p:nvPr>
        </p:nvSpPr>
        <p:spPr>
          <a:xfrm>
            <a:off x="611188" y="404813"/>
            <a:ext cx="7772400" cy="1143000"/>
          </a:xfrm>
        </p:spPr>
        <p:txBody>
          <a:bodyPr/>
          <a:lstStyle/>
          <a:p>
            <a:r>
              <a:rPr lang="zh-CN" altLang="en-US" smtClean="0">
                <a:solidFill>
                  <a:srgbClr val="000099"/>
                </a:solidFill>
                <a:ea typeface="黑体" pitchFamily="2" charset="-122"/>
              </a:rPr>
              <a:t>燃料电池</a:t>
            </a:r>
          </a:p>
        </p:txBody>
      </p:sp>
      <p:pic>
        <p:nvPicPr>
          <p:cNvPr id="536578" name="Picture 3" descr="fuel%20cell%20image"/>
          <p:cNvPicPr>
            <a:picLocks noChangeAspect="1" noChangeArrowheads="1"/>
          </p:cNvPicPr>
          <p:nvPr/>
        </p:nvPicPr>
        <p:blipFill>
          <a:blip r:embed="rId2" cstate="print"/>
          <a:srcRect/>
          <a:stretch>
            <a:fillRect/>
          </a:stretch>
        </p:blipFill>
        <p:spPr bwMode="auto">
          <a:xfrm>
            <a:off x="395288" y="1916113"/>
            <a:ext cx="4191000" cy="3046412"/>
          </a:xfrm>
          <a:prstGeom prst="rect">
            <a:avLst/>
          </a:prstGeom>
          <a:noFill/>
          <a:ln w="9525">
            <a:noFill/>
            <a:miter lim="800000"/>
            <a:headEnd/>
            <a:tailEnd/>
          </a:ln>
        </p:spPr>
      </p:pic>
      <p:sp>
        <p:nvSpPr>
          <p:cNvPr id="536579" name="Text Box 4"/>
          <p:cNvSpPr txBox="1">
            <a:spLocks noChangeArrowheads="1"/>
          </p:cNvSpPr>
          <p:nvPr/>
        </p:nvSpPr>
        <p:spPr bwMode="auto">
          <a:xfrm>
            <a:off x="0" y="6583363"/>
            <a:ext cx="6096000" cy="274637"/>
          </a:xfrm>
          <a:prstGeom prst="rect">
            <a:avLst/>
          </a:prstGeom>
          <a:noFill/>
          <a:ln w="9525">
            <a:noFill/>
            <a:miter lim="800000"/>
            <a:headEnd/>
            <a:tailEnd/>
          </a:ln>
        </p:spPr>
        <p:txBody>
          <a:bodyPr>
            <a:spAutoFit/>
          </a:bodyPr>
          <a:lstStyle/>
          <a:p>
            <a:pPr>
              <a:spcBef>
                <a:spcPct val="50000"/>
              </a:spcBef>
            </a:pPr>
            <a:r>
              <a:rPr kumimoji="1" lang="en-US" altLang="zh-CN" sz="1200">
                <a:solidFill>
                  <a:schemeClr val="tx2"/>
                </a:solidFill>
                <a:latin typeface="Times New Roman" pitchFamily="18" charset="0"/>
              </a:rPr>
              <a:t>http://www.esru.strath.ac.uk/EandE/Web_sites/00-01/fuel_cells/fuel%20cell%20operation.html</a:t>
            </a:r>
          </a:p>
        </p:txBody>
      </p:sp>
      <p:pic>
        <p:nvPicPr>
          <p:cNvPr id="536580" name="Picture 5"/>
          <p:cNvPicPr>
            <a:picLocks noChangeAspect="1" noChangeArrowheads="1"/>
          </p:cNvPicPr>
          <p:nvPr/>
        </p:nvPicPr>
        <p:blipFill>
          <a:blip r:embed="rId3" cstate="print"/>
          <a:srcRect/>
          <a:stretch>
            <a:fillRect/>
          </a:stretch>
        </p:blipFill>
        <p:spPr bwMode="auto">
          <a:xfrm>
            <a:off x="5003800" y="1052513"/>
            <a:ext cx="3778250" cy="4114800"/>
          </a:xfrm>
          <a:prstGeom prst="rect">
            <a:avLst/>
          </a:prstGeom>
          <a:noFill/>
          <a:ln w="9525">
            <a:noFill/>
            <a:miter lim="800000"/>
            <a:headEnd/>
            <a:tailEnd/>
          </a:ln>
        </p:spPr>
      </p:pic>
      <p:sp>
        <p:nvSpPr>
          <p:cNvPr id="536581" name="Text Box 6"/>
          <p:cNvSpPr txBox="1">
            <a:spLocks noChangeArrowheads="1"/>
          </p:cNvSpPr>
          <p:nvPr/>
        </p:nvSpPr>
        <p:spPr bwMode="auto">
          <a:xfrm>
            <a:off x="468313" y="5300663"/>
            <a:ext cx="4464050" cy="1015663"/>
          </a:xfrm>
          <a:prstGeom prst="rect">
            <a:avLst/>
          </a:prstGeom>
          <a:noFill/>
          <a:ln w="9525">
            <a:noFill/>
            <a:miter lim="800000"/>
            <a:headEnd/>
            <a:tailEnd/>
          </a:ln>
        </p:spPr>
        <p:txBody>
          <a:bodyPr>
            <a:spAutoFit/>
          </a:bodyPr>
          <a:lstStyle/>
          <a:p>
            <a:pPr eaLnBrk="0" hangingPunct="0">
              <a:spcBef>
                <a:spcPct val="50000"/>
              </a:spcBef>
            </a:pPr>
            <a:r>
              <a:rPr lang="zh-CN" altLang="en-US" sz="2400" b="1" dirty="0">
                <a:solidFill>
                  <a:schemeClr val="bg2"/>
                </a:solidFill>
                <a:latin typeface="Times New Roman" panose="02020603050405020304" pitchFamily="18" charset="0"/>
                <a:ea typeface="+mn-ea"/>
                <a:cs typeface="Times New Roman" panose="02020603050405020304" pitchFamily="18" charset="0"/>
              </a:rPr>
              <a:t>负极：</a:t>
            </a:r>
            <a:r>
              <a:rPr lang="en-US" altLang="zh-CN" sz="2400" b="1" dirty="0">
                <a:solidFill>
                  <a:schemeClr val="bg2"/>
                </a:solidFill>
                <a:latin typeface="Times New Roman" panose="02020603050405020304" pitchFamily="18" charset="0"/>
                <a:ea typeface="+mn-ea"/>
                <a:cs typeface="Times New Roman" panose="02020603050405020304" pitchFamily="18" charset="0"/>
              </a:rPr>
              <a:t>H</a:t>
            </a:r>
            <a:r>
              <a:rPr lang="en-US" altLang="zh-CN" sz="2400" b="1" baseline="-25000" dirty="0">
                <a:solidFill>
                  <a:schemeClr val="bg2"/>
                </a:solidFill>
                <a:latin typeface="Times New Roman" panose="02020603050405020304" pitchFamily="18" charset="0"/>
                <a:ea typeface="+mn-ea"/>
                <a:cs typeface="Times New Roman" panose="02020603050405020304" pitchFamily="18" charset="0"/>
              </a:rPr>
              <a:t>2</a:t>
            </a:r>
            <a:r>
              <a:rPr lang="en-US" altLang="zh-CN" sz="2400" b="1" dirty="0">
                <a:solidFill>
                  <a:schemeClr val="bg2"/>
                </a:solidFill>
                <a:latin typeface="Times New Roman" panose="02020603050405020304" pitchFamily="18" charset="0"/>
                <a:ea typeface="+mn-ea"/>
                <a:cs typeface="Times New Roman" panose="02020603050405020304" pitchFamily="18" charset="0"/>
              </a:rPr>
              <a:t>- 2e = 2H</a:t>
            </a:r>
            <a:r>
              <a:rPr lang="en-US" altLang="zh-CN" sz="2400" b="1" baseline="30000" dirty="0">
                <a:solidFill>
                  <a:schemeClr val="bg2"/>
                </a:solidFill>
                <a:latin typeface="Times New Roman" panose="02020603050405020304" pitchFamily="18" charset="0"/>
                <a:ea typeface="+mn-ea"/>
                <a:cs typeface="Times New Roman" panose="02020603050405020304" pitchFamily="18" charset="0"/>
              </a:rPr>
              <a:t>+</a:t>
            </a:r>
            <a:endParaRPr lang="en-US" altLang="zh-CN" sz="2400" b="1" dirty="0">
              <a:solidFill>
                <a:schemeClr val="bg2"/>
              </a:solidFill>
              <a:latin typeface="Times New Roman" panose="02020603050405020304" pitchFamily="18" charset="0"/>
              <a:ea typeface="+mn-ea"/>
              <a:cs typeface="Times New Roman" panose="02020603050405020304" pitchFamily="18" charset="0"/>
            </a:endParaRPr>
          </a:p>
          <a:p>
            <a:pPr eaLnBrk="0" hangingPunct="0">
              <a:spcBef>
                <a:spcPct val="50000"/>
              </a:spcBef>
            </a:pPr>
            <a:r>
              <a:rPr lang="zh-CN" altLang="en-US" sz="2400" b="1" dirty="0">
                <a:solidFill>
                  <a:schemeClr val="bg2"/>
                </a:solidFill>
                <a:latin typeface="Times New Roman" panose="02020603050405020304" pitchFamily="18" charset="0"/>
                <a:ea typeface="+mn-ea"/>
                <a:cs typeface="Times New Roman" panose="02020603050405020304" pitchFamily="18" charset="0"/>
              </a:rPr>
              <a:t>正极： </a:t>
            </a:r>
            <a:r>
              <a:rPr lang="en-US" altLang="zh-CN" sz="2400" b="1" dirty="0">
                <a:solidFill>
                  <a:schemeClr val="bg2"/>
                </a:solidFill>
                <a:latin typeface="Times New Roman" panose="02020603050405020304" pitchFamily="18" charset="0"/>
                <a:ea typeface="+mn-ea"/>
                <a:cs typeface="Times New Roman" panose="02020603050405020304" pitchFamily="18" charset="0"/>
              </a:rPr>
              <a:t>O</a:t>
            </a:r>
            <a:r>
              <a:rPr lang="en-US" altLang="zh-CN" sz="2400" b="1" baseline="-25000" dirty="0">
                <a:solidFill>
                  <a:schemeClr val="bg2"/>
                </a:solidFill>
                <a:latin typeface="Times New Roman" panose="02020603050405020304" pitchFamily="18" charset="0"/>
                <a:ea typeface="+mn-ea"/>
                <a:cs typeface="Times New Roman" panose="02020603050405020304" pitchFamily="18" charset="0"/>
              </a:rPr>
              <a:t>2</a:t>
            </a:r>
            <a:r>
              <a:rPr lang="en-US" altLang="zh-CN" sz="2400" b="1" dirty="0">
                <a:solidFill>
                  <a:schemeClr val="bg2"/>
                </a:solidFill>
                <a:latin typeface="Times New Roman" panose="02020603050405020304" pitchFamily="18" charset="0"/>
                <a:ea typeface="+mn-ea"/>
                <a:cs typeface="Times New Roman" panose="02020603050405020304" pitchFamily="18" charset="0"/>
              </a:rPr>
              <a:t>+4H</a:t>
            </a:r>
            <a:r>
              <a:rPr lang="en-US" altLang="zh-CN" sz="2400" b="1" baseline="30000" dirty="0">
                <a:solidFill>
                  <a:schemeClr val="bg2"/>
                </a:solidFill>
                <a:latin typeface="Times New Roman" panose="02020603050405020304" pitchFamily="18" charset="0"/>
                <a:ea typeface="+mn-ea"/>
                <a:cs typeface="Times New Roman" panose="02020603050405020304" pitchFamily="18" charset="0"/>
              </a:rPr>
              <a:t>+ </a:t>
            </a:r>
            <a:r>
              <a:rPr lang="en-US" altLang="zh-CN" sz="2400" b="1" dirty="0">
                <a:solidFill>
                  <a:schemeClr val="bg2"/>
                </a:solidFill>
                <a:latin typeface="Times New Roman" panose="02020603050405020304" pitchFamily="18" charset="0"/>
                <a:ea typeface="+mn-ea"/>
                <a:cs typeface="Times New Roman" panose="02020603050405020304" pitchFamily="18" charset="0"/>
              </a:rPr>
              <a:t>+ 4e = 2H</a:t>
            </a:r>
            <a:r>
              <a:rPr lang="en-US" altLang="zh-CN" sz="2400" b="1" baseline="-25000" dirty="0">
                <a:solidFill>
                  <a:schemeClr val="bg2"/>
                </a:solidFill>
                <a:latin typeface="Times New Roman" panose="02020603050405020304" pitchFamily="18" charset="0"/>
                <a:ea typeface="+mn-ea"/>
                <a:cs typeface="Times New Roman" panose="02020603050405020304" pitchFamily="18" charset="0"/>
              </a:rPr>
              <a:t>2</a:t>
            </a:r>
            <a:r>
              <a:rPr lang="en-US" altLang="zh-CN" sz="2400" b="1" dirty="0">
                <a:solidFill>
                  <a:schemeClr val="bg2"/>
                </a:solidFill>
                <a:latin typeface="Times New Roman" panose="02020603050405020304" pitchFamily="18" charset="0"/>
                <a:ea typeface="+mn-ea"/>
                <a:cs typeface="Times New Roman" panose="02020603050405020304" pitchFamily="18" charset="0"/>
              </a:rPr>
              <a:t>O</a:t>
            </a:r>
          </a:p>
        </p:txBody>
      </p:sp>
      <p:pic>
        <p:nvPicPr>
          <p:cNvPr id="536582" name="Picture 7"/>
          <p:cNvPicPr>
            <a:picLocks noChangeAspect="1" noChangeArrowheads="1"/>
          </p:cNvPicPr>
          <p:nvPr/>
        </p:nvPicPr>
        <p:blipFill>
          <a:blip r:embed="rId4" cstate="print"/>
          <a:srcRect/>
          <a:stretch>
            <a:fillRect/>
          </a:stretch>
        </p:blipFill>
        <p:spPr bwMode="auto">
          <a:xfrm>
            <a:off x="5292725" y="5373688"/>
            <a:ext cx="3527425" cy="11445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1" name="Rectangle 2"/>
          <p:cNvSpPr>
            <a:spLocks noGrp="1" noChangeArrowheads="1"/>
          </p:cNvSpPr>
          <p:nvPr>
            <p:ph type="title"/>
          </p:nvPr>
        </p:nvSpPr>
        <p:spPr/>
        <p:txBody>
          <a:bodyPr/>
          <a:lstStyle/>
          <a:p>
            <a:r>
              <a:rPr lang="zh-CN" altLang="en-US" smtClean="0">
                <a:solidFill>
                  <a:srgbClr val="000099"/>
                </a:solidFill>
                <a:ea typeface="黑体" pitchFamily="2" charset="-122"/>
              </a:rPr>
              <a:t>锂离子电池</a:t>
            </a:r>
          </a:p>
        </p:txBody>
      </p:sp>
      <p:pic>
        <p:nvPicPr>
          <p:cNvPr id="684036" name="Picture 4"/>
          <p:cNvPicPr>
            <a:picLocks noChangeAspect="1" noChangeArrowheads="1"/>
          </p:cNvPicPr>
          <p:nvPr/>
        </p:nvPicPr>
        <p:blipFill>
          <a:blip r:embed="rId2" cstate="print"/>
          <a:srcRect/>
          <a:stretch>
            <a:fillRect/>
          </a:stretch>
        </p:blipFill>
        <p:spPr bwMode="auto">
          <a:xfrm>
            <a:off x="395288" y="1628775"/>
            <a:ext cx="3917950" cy="4679950"/>
          </a:xfrm>
          <a:prstGeom prst="rect">
            <a:avLst/>
          </a:prstGeom>
          <a:noFill/>
          <a:ln w="9525">
            <a:noFill/>
            <a:miter lim="800000"/>
            <a:headEnd/>
            <a:tailEnd/>
          </a:ln>
        </p:spPr>
      </p:pic>
      <p:pic>
        <p:nvPicPr>
          <p:cNvPr id="537603" name="Picture 5"/>
          <p:cNvPicPr>
            <a:picLocks noChangeAspect="1" noChangeArrowheads="1"/>
          </p:cNvPicPr>
          <p:nvPr/>
        </p:nvPicPr>
        <p:blipFill>
          <a:blip r:embed="rId3" cstate="print"/>
          <a:srcRect/>
          <a:stretch>
            <a:fillRect/>
          </a:stretch>
        </p:blipFill>
        <p:spPr bwMode="auto">
          <a:xfrm>
            <a:off x="4356100" y="1052513"/>
            <a:ext cx="4483100" cy="54054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84036"/>
                                        </p:tgtEl>
                                        <p:attrNameLst>
                                          <p:attrName>style.visibility</p:attrName>
                                        </p:attrNameLst>
                                      </p:cBhvr>
                                      <p:to>
                                        <p:strVal val="visible"/>
                                      </p:to>
                                    </p:set>
                                    <p:anim calcmode="lin" valueType="num">
                                      <p:cBhvr additive="base">
                                        <p:cTn id="7" dur="500" fill="hold"/>
                                        <p:tgtEl>
                                          <p:spTgt spid="684036"/>
                                        </p:tgtEl>
                                        <p:attrNameLst>
                                          <p:attrName>ppt_x</p:attrName>
                                        </p:attrNameLst>
                                      </p:cBhvr>
                                      <p:tavLst>
                                        <p:tav tm="0">
                                          <p:val>
                                            <p:strVal val="#ppt_x"/>
                                          </p:val>
                                        </p:tav>
                                        <p:tav tm="100000">
                                          <p:val>
                                            <p:strVal val="#ppt_x"/>
                                          </p:val>
                                        </p:tav>
                                      </p:tavLst>
                                    </p:anim>
                                    <p:anim calcmode="lin" valueType="num">
                                      <p:cBhvr additive="base">
                                        <p:cTn id="8" dur="500" fill="hold"/>
                                        <p:tgtEl>
                                          <p:spTgt spid="6840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8625" name="Picture 13" descr="u=1402374955,3343650848&amp;fm=21&amp;gp=0"/>
          <p:cNvPicPr>
            <a:picLocks noChangeAspect="1" noChangeArrowheads="1"/>
          </p:cNvPicPr>
          <p:nvPr/>
        </p:nvPicPr>
        <p:blipFill>
          <a:blip r:embed="rId2" cstate="print"/>
          <a:srcRect/>
          <a:stretch>
            <a:fillRect/>
          </a:stretch>
        </p:blipFill>
        <p:spPr bwMode="auto">
          <a:xfrm>
            <a:off x="5651500" y="4221163"/>
            <a:ext cx="3143250" cy="2095500"/>
          </a:xfrm>
          <a:prstGeom prst="rect">
            <a:avLst/>
          </a:prstGeom>
          <a:noFill/>
          <a:ln w="9525">
            <a:noFill/>
            <a:miter lim="800000"/>
            <a:headEnd/>
            <a:tailEnd/>
          </a:ln>
        </p:spPr>
      </p:pic>
      <p:sp>
        <p:nvSpPr>
          <p:cNvPr id="538626" name="Rectangle 2"/>
          <p:cNvSpPr>
            <a:spLocks noGrp="1" noChangeArrowheads="1"/>
          </p:cNvSpPr>
          <p:nvPr>
            <p:ph type="title"/>
          </p:nvPr>
        </p:nvSpPr>
        <p:spPr/>
        <p:txBody>
          <a:bodyPr/>
          <a:lstStyle/>
          <a:p>
            <a:r>
              <a:rPr lang="zh-CN" altLang="en-US" smtClean="0">
                <a:solidFill>
                  <a:srgbClr val="000099"/>
                </a:solidFill>
                <a:ea typeface="黑体" pitchFamily="2" charset="-122"/>
              </a:rPr>
              <a:t>锂电池安全</a:t>
            </a:r>
          </a:p>
        </p:txBody>
      </p:sp>
      <p:pic>
        <p:nvPicPr>
          <p:cNvPr id="538627" name="Picture 5" descr="u=3559445896,3611925250&amp;fm=21&amp;gp=0"/>
          <p:cNvPicPr>
            <a:picLocks noChangeAspect="1" noChangeArrowheads="1"/>
          </p:cNvPicPr>
          <p:nvPr/>
        </p:nvPicPr>
        <p:blipFill>
          <a:blip r:embed="rId3" cstate="print"/>
          <a:srcRect/>
          <a:stretch>
            <a:fillRect/>
          </a:stretch>
        </p:blipFill>
        <p:spPr bwMode="auto">
          <a:xfrm>
            <a:off x="684213" y="1773238"/>
            <a:ext cx="2790825" cy="2095500"/>
          </a:xfrm>
          <a:prstGeom prst="rect">
            <a:avLst/>
          </a:prstGeom>
          <a:noFill/>
          <a:ln w="9525">
            <a:noFill/>
            <a:miter lim="800000"/>
            <a:headEnd/>
            <a:tailEnd/>
          </a:ln>
        </p:spPr>
      </p:pic>
      <p:pic>
        <p:nvPicPr>
          <p:cNvPr id="538628" name="Picture 7" descr="u=1229917528,383866903&amp;fm=23&amp;gp=0"/>
          <p:cNvPicPr>
            <a:picLocks noChangeAspect="1" noChangeArrowheads="1"/>
          </p:cNvPicPr>
          <p:nvPr/>
        </p:nvPicPr>
        <p:blipFill>
          <a:blip r:embed="rId4" cstate="print"/>
          <a:srcRect/>
          <a:stretch>
            <a:fillRect/>
          </a:stretch>
        </p:blipFill>
        <p:spPr bwMode="auto">
          <a:xfrm>
            <a:off x="5435600" y="765175"/>
            <a:ext cx="3313113" cy="2471738"/>
          </a:xfrm>
          <a:prstGeom prst="rect">
            <a:avLst/>
          </a:prstGeom>
          <a:noFill/>
          <a:ln w="9525">
            <a:noFill/>
            <a:miter lim="800000"/>
            <a:headEnd/>
            <a:tailEnd/>
          </a:ln>
        </p:spPr>
      </p:pic>
      <p:pic>
        <p:nvPicPr>
          <p:cNvPr id="538629" name="Picture 9" descr="u=1182075767,4124099290&amp;fm=21&amp;gp=0"/>
          <p:cNvPicPr>
            <a:picLocks noChangeAspect="1" noChangeArrowheads="1"/>
          </p:cNvPicPr>
          <p:nvPr/>
        </p:nvPicPr>
        <p:blipFill>
          <a:blip r:embed="rId5" cstate="print"/>
          <a:srcRect/>
          <a:stretch>
            <a:fillRect/>
          </a:stretch>
        </p:blipFill>
        <p:spPr bwMode="auto">
          <a:xfrm>
            <a:off x="250825" y="4221163"/>
            <a:ext cx="3143250" cy="2095500"/>
          </a:xfrm>
          <a:prstGeom prst="rect">
            <a:avLst/>
          </a:prstGeom>
          <a:noFill/>
          <a:ln w="9525">
            <a:noFill/>
            <a:miter lim="800000"/>
            <a:headEnd/>
            <a:tailEnd/>
          </a:ln>
        </p:spPr>
      </p:pic>
      <p:pic>
        <p:nvPicPr>
          <p:cNvPr id="538630" name="Picture 11" descr="u=3740911815,2393044814&amp;fm=21&amp;gp=0"/>
          <p:cNvPicPr>
            <a:picLocks noChangeAspect="1" noChangeArrowheads="1"/>
          </p:cNvPicPr>
          <p:nvPr/>
        </p:nvPicPr>
        <p:blipFill>
          <a:blip r:embed="rId6" cstate="print"/>
          <a:srcRect/>
          <a:stretch>
            <a:fillRect/>
          </a:stretch>
        </p:blipFill>
        <p:spPr bwMode="auto">
          <a:xfrm>
            <a:off x="3059113" y="2636838"/>
            <a:ext cx="3529012" cy="2597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5857" name="AutoShape 2">
            <a:hlinkClick r:id="rId3" action="ppaction://hlinksldjump" highlightClick="1"/>
          </p:cNvPr>
          <p:cNvSpPr>
            <a:spLocks noChangeArrowheads="1"/>
          </p:cNvSpPr>
          <p:nvPr/>
        </p:nvSpPr>
        <p:spPr bwMode="auto">
          <a:xfrm>
            <a:off x="7740650" y="5949950"/>
            <a:ext cx="685800" cy="325438"/>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mn-ea"/>
              <a:ea typeface="+mn-ea"/>
            </a:endParaRPr>
          </a:p>
        </p:txBody>
      </p:sp>
      <p:sp>
        <p:nvSpPr>
          <p:cNvPr id="479235" name="Rectangle 3"/>
          <p:cNvSpPr>
            <a:spLocks noGrp="1" noChangeArrowheads="1"/>
          </p:cNvSpPr>
          <p:nvPr>
            <p:ph type="title" idx="4294967295"/>
          </p:nvPr>
        </p:nvSpPr>
        <p:spPr>
          <a:xfrm>
            <a:off x="1187450" y="1557338"/>
            <a:ext cx="5757863" cy="896937"/>
          </a:xfrm>
        </p:spPr>
        <p:txBody>
          <a:bodyPr anchorCtr="1"/>
          <a:lstStyle/>
          <a:p>
            <a:pPr eaLnBrk="1" hangingPunct="1"/>
            <a:r>
              <a:rPr lang="en-US" altLang="zh-CN" b="1" dirty="0" smtClean="0">
                <a:solidFill>
                  <a:srgbClr val="0000CC"/>
                </a:solidFill>
                <a:latin typeface="+mn-ea"/>
                <a:ea typeface="+mn-ea"/>
              </a:rPr>
              <a:t>7.1   </a:t>
            </a:r>
            <a:r>
              <a:rPr lang="zh-CN" altLang="en-US" b="1" dirty="0" smtClean="0">
                <a:solidFill>
                  <a:srgbClr val="0000CC"/>
                </a:solidFill>
                <a:latin typeface="+mn-ea"/>
                <a:ea typeface="+mn-ea"/>
              </a:rPr>
              <a:t>氧化还原反应</a:t>
            </a:r>
          </a:p>
        </p:txBody>
      </p:sp>
      <p:sp>
        <p:nvSpPr>
          <p:cNvPr id="479236" name="Rectangle 4"/>
          <p:cNvSpPr>
            <a:spLocks noGrp="1" noChangeArrowheads="1"/>
          </p:cNvSpPr>
          <p:nvPr>
            <p:ph type="body" idx="4294967295"/>
          </p:nvPr>
        </p:nvSpPr>
        <p:spPr>
          <a:xfrm>
            <a:off x="1476375" y="3055938"/>
            <a:ext cx="6653213" cy="2461294"/>
          </a:xfrm>
        </p:spPr>
        <p:txBody>
          <a:bodyPr/>
          <a:lstStyle/>
          <a:p>
            <a:pPr eaLnBrk="1" hangingPunct="1">
              <a:lnSpc>
                <a:spcPct val="120000"/>
              </a:lnSpc>
              <a:spcBef>
                <a:spcPct val="0"/>
              </a:spcBef>
              <a:buFont typeface="Wingdings" pitchFamily="2" charset="2"/>
              <a:buNone/>
              <a:defRPr/>
            </a:pPr>
            <a:r>
              <a:rPr lang="en-US" altLang="zh-CN" sz="3600" b="1" dirty="0" smtClean="0">
                <a:solidFill>
                  <a:schemeClr val="bg2"/>
                </a:solidFill>
                <a:effectLst>
                  <a:outerShdw blurRad="38100" dist="38100" dir="2700000" algn="tl">
                    <a:srgbClr val="C0C0C0"/>
                  </a:outerShdw>
                </a:effectLst>
                <a:latin typeface="+mn-ea"/>
                <a:cs typeface="华文新魏"/>
              </a:rPr>
              <a:t>   </a:t>
            </a:r>
            <a:r>
              <a:rPr lang="en-US" altLang="zh-CN" sz="3600" b="1" dirty="0" smtClean="0">
                <a:solidFill>
                  <a:schemeClr val="bg2"/>
                </a:solidFill>
                <a:latin typeface="+mn-ea"/>
              </a:rPr>
              <a:t>1. </a:t>
            </a:r>
            <a:r>
              <a:rPr lang="zh-CN" altLang="en-US" sz="3600" b="1" dirty="0" smtClean="0">
                <a:solidFill>
                  <a:schemeClr val="bg2"/>
                </a:solidFill>
                <a:latin typeface="+mn-ea"/>
              </a:rPr>
              <a:t>氧化还原反应</a:t>
            </a:r>
          </a:p>
          <a:p>
            <a:pPr eaLnBrk="1" hangingPunct="1">
              <a:lnSpc>
                <a:spcPct val="120000"/>
              </a:lnSpc>
              <a:buFont typeface="Wingdings" pitchFamily="2" charset="2"/>
              <a:buNone/>
              <a:defRPr/>
            </a:pPr>
            <a:r>
              <a:rPr lang="zh-CN" altLang="en-US" sz="3600" b="1" dirty="0" smtClean="0">
                <a:solidFill>
                  <a:schemeClr val="bg2"/>
                </a:solidFill>
                <a:latin typeface="+mn-ea"/>
              </a:rPr>
              <a:t>   </a:t>
            </a:r>
            <a:r>
              <a:rPr lang="en-US" altLang="zh-CN" sz="3600" b="1" dirty="0" smtClean="0">
                <a:solidFill>
                  <a:schemeClr val="bg2"/>
                </a:solidFill>
                <a:latin typeface="+mn-ea"/>
              </a:rPr>
              <a:t>2. </a:t>
            </a:r>
            <a:r>
              <a:rPr lang="zh-CN" altLang="en-US" sz="3600" b="1" dirty="0" smtClean="0">
                <a:solidFill>
                  <a:schemeClr val="bg2"/>
                </a:solidFill>
                <a:latin typeface="+mn-ea"/>
              </a:rPr>
              <a:t>氧化还原电对</a:t>
            </a:r>
          </a:p>
          <a:p>
            <a:pPr eaLnBrk="1" hangingPunct="1">
              <a:lnSpc>
                <a:spcPct val="120000"/>
              </a:lnSpc>
              <a:buFont typeface="Wingdings" pitchFamily="2" charset="2"/>
              <a:buNone/>
              <a:defRPr/>
            </a:pPr>
            <a:r>
              <a:rPr lang="zh-CN" altLang="en-US" sz="3600" b="1" dirty="0" smtClean="0">
                <a:solidFill>
                  <a:schemeClr val="bg2"/>
                </a:solidFill>
                <a:latin typeface="+mn-ea"/>
              </a:rPr>
              <a:t>   </a:t>
            </a:r>
            <a:r>
              <a:rPr lang="en-US" altLang="zh-CN" sz="3600" b="1" dirty="0" smtClean="0">
                <a:solidFill>
                  <a:schemeClr val="bg2"/>
                </a:solidFill>
                <a:latin typeface="+mn-ea"/>
              </a:rPr>
              <a:t>3. </a:t>
            </a:r>
            <a:r>
              <a:rPr lang="zh-CN" altLang="en-US" sz="3600" b="1" dirty="0" smtClean="0">
                <a:solidFill>
                  <a:schemeClr val="bg2"/>
                </a:solidFill>
                <a:latin typeface="+mn-ea"/>
              </a:rPr>
              <a:t>氧化还原反应式的配平</a:t>
            </a:r>
            <a:endParaRPr lang="zh-CN" altLang="en-US" sz="2800" dirty="0" smtClean="0">
              <a:solidFill>
                <a:schemeClr val="bg2"/>
              </a:solidFill>
              <a:latin typeface="+mn-ea"/>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mn-ea"/>
                <a:ea typeface="+mn-ea"/>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79235"/>
                                        </p:tgtEl>
                                        <p:attrNameLst>
                                          <p:attrName>style.visibility</p:attrName>
                                        </p:attrNameLst>
                                      </p:cBhvr>
                                      <p:to>
                                        <p:strVal val="visible"/>
                                      </p:to>
                                    </p:set>
                                    <p:animEffect transition="in" filter="dissolve">
                                      <p:cBhvr>
                                        <p:cTn id="7" dur="500"/>
                                        <p:tgtEl>
                                          <p:spTgt spid="4792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79236">
                                            <p:txEl>
                                              <p:pRg st="0" end="0"/>
                                            </p:txEl>
                                          </p:spTgt>
                                        </p:tgtEl>
                                        <p:attrNameLst>
                                          <p:attrName>style.visibility</p:attrName>
                                        </p:attrNameLst>
                                      </p:cBhvr>
                                      <p:to>
                                        <p:strVal val="visible"/>
                                      </p:to>
                                    </p:set>
                                    <p:animEffect transition="in" filter="dissolve">
                                      <p:cBhvr>
                                        <p:cTn id="12" dur="500"/>
                                        <p:tgtEl>
                                          <p:spTgt spid="47923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79236">
                                            <p:txEl>
                                              <p:pRg st="1" end="1"/>
                                            </p:txEl>
                                          </p:spTgt>
                                        </p:tgtEl>
                                        <p:attrNameLst>
                                          <p:attrName>style.visibility</p:attrName>
                                        </p:attrNameLst>
                                      </p:cBhvr>
                                      <p:to>
                                        <p:strVal val="visible"/>
                                      </p:to>
                                    </p:set>
                                    <p:animEffect transition="in" filter="dissolve">
                                      <p:cBhvr>
                                        <p:cTn id="17" dur="500"/>
                                        <p:tgtEl>
                                          <p:spTgt spid="47923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79236">
                                            <p:txEl>
                                              <p:pRg st="2" end="2"/>
                                            </p:txEl>
                                          </p:spTgt>
                                        </p:tgtEl>
                                        <p:attrNameLst>
                                          <p:attrName>style.visibility</p:attrName>
                                        </p:attrNameLst>
                                      </p:cBhvr>
                                      <p:to>
                                        <p:strVal val="visible"/>
                                      </p:to>
                                    </p:set>
                                    <p:animEffect transition="in" filter="dissolve">
                                      <p:cBhvr>
                                        <p:cTn id="22" dur="500"/>
                                        <p:tgtEl>
                                          <p:spTgt spid="4792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5" grpId="0"/>
      <p:bldP spid="479236"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a:xfrm>
            <a:off x="468313" y="1196975"/>
            <a:ext cx="4464050" cy="1139825"/>
          </a:xfrm>
        </p:spPr>
        <p:txBody>
          <a:bodyPr anchorCtr="1"/>
          <a:lstStyle/>
          <a:p>
            <a:pPr algn="just" eaLnBrk="1" hangingPunct="1">
              <a:defRPr/>
            </a:pPr>
            <a:r>
              <a:rPr lang="en-US" altLang="zh-CN" sz="4000" dirty="0" smtClean="0">
                <a:solidFill>
                  <a:srgbClr val="0000CC"/>
                </a:solidFill>
                <a:effectLst>
                  <a:outerShdw blurRad="38100" dist="38100" dir="2700000" algn="tl">
                    <a:srgbClr val="C0C0C0"/>
                  </a:outerShdw>
                </a:effectLst>
                <a:latin typeface="黑体" pitchFamily="2" charset="-122"/>
                <a:ea typeface="黑体" pitchFamily="2" charset="-122"/>
              </a:rPr>
              <a:t>7.3  </a:t>
            </a:r>
            <a:r>
              <a:rPr lang="zh-CN" altLang="en-US" sz="4000" dirty="0" smtClean="0">
                <a:solidFill>
                  <a:srgbClr val="0000CC"/>
                </a:solidFill>
                <a:effectLst>
                  <a:outerShdw blurRad="38100" dist="38100" dir="2700000" algn="tl">
                    <a:srgbClr val="C0C0C0"/>
                  </a:outerShdw>
                </a:effectLst>
                <a:latin typeface="黑体" pitchFamily="2" charset="-122"/>
                <a:ea typeface="黑体" pitchFamily="2" charset="-122"/>
              </a:rPr>
              <a:t>电极电势</a:t>
            </a:r>
          </a:p>
        </p:txBody>
      </p:sp>
      <p:sp>
        <p:nvSpPr>
          <p:cNvPr id="91139" name="Rectangle 3"/>
          <p:cNvSpPr>
            <a:spLocks noGrp="1" noChangeArrowheads="1"/>
          </p:cNvSpPr>
          <p:nvPr>
            <p:ph type="body" idx="4294967295"/>
          </p:nvPr>
        </p:nvSpPr>
        <p:spPr>
          <a:xfrm>
            <a:off x="1835150" y="2932112"/>
            <a:ext cx="4753074" cy="3161183"/>
          </a:xfrm>
        </p:spPr>
        <p:txBody>
          <a:bodyPr/>
          <a:lstStyle/>
          <a:p>
            <a:pPr algn="just" eaLnBrk="1" hangingPunct="1">
              <a:buFont typeface="Wingdings" pitchFamily="2" charset="2"/>
              <a:buNone/>
              <a:defRPr/>
            </a:pPr>
            <a:r>
              <a:rPr lang="en-US" altLang="zh-CN" b="1" dirty="0" smtClean="0">
                <a:solidFill>
                  <a:srgbClr val="0000CC"/>
                </a:solidFill>
                <a:latin typeface="+mn-ea"/>
                <a:cs typeface="Times New Roman" panose="02020603050405020304" pitchFamily="18" charset="0"/>
              </a:rPr>
              <a:t>7.3.1.</a:t>
            </a:r>
            <a:r>
              <a:rPr lang="zh-CN" altLang="en-US" b="1" dirty="0" smtClean="0">
                <a:solidFill>
                  <a:srgbClr val="0000CC"/>
                </a:solidFill>
                <a:latin typeface="+mn-ea"/>
                <a:cs typeface="Times New Roman" panose="02020603050405020304" pitchFamily="18" charset="0"/>
                <a:hlinkClick r:id="rId2" action="ppaction://hlinksldjump"/>
              </a:rPr>
              <a:t>电极电势的产生</a:t>
            </a:r>
            <a:endParaRPr lang="zh-CN" altLang="en-US" b="1" dirty="0" smtClean="0">
              <a:solidFill>
                <a:srgbClr val="0000CC"/>
              </a:solidFill>
              <a:latin typeface="+mn-ea"/>
              <a:cs typeface="Times New Roman" panose="02020603050405020304" pitchFamily="18" charset="0"/>
            </a:endParaRPr>
          </a:p>
          <a:p>
            <a:pPr algn="just" eaLnBrk="1" hangingPunct="1">
              <a:buFont typeface="Wingdings" pitchFamily="2" charset="2"/>
              <a:buNone/>
              <a:defRPr/>
            </a:pPr>
            <a:endParaRPr lang="zh-CN" altLang="en-US" b="1" dirty="0" smtClean="0">
              <a:solidFill>
                <a:srgbClr val="0000CC"/>
              </a:solidFill>
              <a:latin typeface="+mn-ea"/>
              <a:cs typeface="Times New Roman" panose="02020603050405020304" pitchFamily="18" charset="0"/>
            </a:endParaRPr>
          </a:p>
          <a:p>
            <a:pPr algn="just" eaLnBrk="1" hangingPunct="1">
              <a:buFont typeface="Wingdings" pitchFamily="2" charset="2"/>
              <a:buNone/>
              <a:defRPr/>
            </a:pPr>
            <a:r>
              <a:rPr lang="en-US" altLang="zh-CN" b="1" dirty="0" smtClean="0">
                <a:solidFill>
                  <a:srgbClr val="0000CC"/>
                </a:solidFill>
                <a:latin typeface="+mn-ea"/>
                <a:cs typeface="Times New Roman" panose="02020603050405020304" pitchFamily="18" charset="0"/>
              </a:rPr>
              <a:t>7.3.2.</a:t>
            </a:r>
            <a:r>
              <a:rPr lang="zh-CN" altLang="en-US" b="1" dirty="0" smtClean="0">
                <a:solidFill>
                  <a:srgbClr val="0000CC"/>
                </a:solidFill>
                <a:latin typeface="+mn-ea"/>
                <a:cs typeface="Times New Roman" panose="02020603050405020304" pitchFamily="18" charset="0"/>
                <a:hlinkClick r:id="rId3" action="ppaction://hlinksldjump"/>
              </a:rPr>
              <a:t>标准电极电势</a:t>
            </a:r>
            <a:endParaRPr lang="zh-CN" altLang="en-US" b="1" dirty="0" smtClean="0">
              <a:solidFill>
                <a:srgbClr val="0000CC"/>
              </a:solidFill>
              <a:latin typeface="+mn-ea"/>
              <a:cs typeface="Times New Roman" panose="02020603050405020304" pitchFamily="18" charset="0"/>
            </a:endParaRPr>
          </a:p>
          <a:p>
            <a:pPr algn="just" eaLnBrk="1" hangingPunct="1">
              <a:buFont typeface="Wingdings" pitchFamily="2" charset="2"/>
              <a:buNone/>
              <a:defRPr/>
            </a:pPr>
            <a:endParaRPr lang="zh-CN" altLang="en-US" b="1" dirty="0" smtClean="0">
              <a:solidFill>
                <a:srgbClr val="0000CC"/>
              </a:solidFill>
              <a:latin typeface="+mn-ea"/>
              <a:cs typeface="Times New Roman" panose="02020603050405020304" pitchFamily="18" charset="0"/>
            </a:endParaRPr>
          </a:p>
          <a:p>
            <a:pPr algn="just" eaLnBrk="1" hangingPunct="1">
              <a:buFont typeface="Wingdings" pitchFamily="2" charset="2"/>
              <a:buNone/>
              <a:defRPr/>
            </a:pPr>
            <a:r>
              <a:rPr lang="en-US" altLang="zh-CN" b="1" dirty="0" smtClean="0">
                <a:solidFill>
                  <a:srgbClr val="0000CC"/>
                </a:solidFill>
                <a:latin typeface="+mn-ea"/>
                <a:cs typeface="Times New Roman" panose="02020603050405020304" pitchFamily="18" charset="0"/>
              </a:rPr>
              <a:t>7.3.3.</a:t>
            </a:r>
            <a:r>
              <a:rPr lang="en-US" altLang="zh-CN" b="1" dirty="0" smtClean="0">
                <a:solidFill>
                  <a:srgbClr val="0000CC"/>
                </a:solidFill>
                <a:latin typeface="+mn-ea"/>
                <a:cs typeface="Times New Roman" panose="02020603050405020304" pitchFamily="18" charset="0"/>
                <a:hlinkClick r:id="rId4" action="ppaction://hlinksldjump"/>
              </a:rPr>
              <a:t>Nernst</a:t>
            </a:r>
            <a:r>
              <a:rPr lang="zh-CN" altLang="en-US" b="1" dirty="0" smtClean="0">
                <a:solidFill>
                  <a:srgbClr val="0000CC"/>
                </a:solidFill>
                <a:latin typeface="+mn-ea"/>
                <a:cs typeface="Times New Roman" panose="02020603050405020304" pitchFamily="18" charset="0"/>
                <a:hlinkClick r:id="rId4" action="ppaction://hlinksldjump"/>
              </a:rPr>
              <a:t>方程式</a:t>
            </a:r>
            <a:endParaRPr lang="zh-CN" altLang="en-US" b="1" dirty="0" smtClean="0">
              <a:solidFill>
                <a:srgbClr val="0000CC"/>
              </a:solidFill>
              <a:latin typeface="+mn-ea"/>
              <a:cs typeface="Times New Roman" panose="02020603050405020304" pitchFamily="18" charset="0"/>
            </a:endParaRPr>
          </a:p>
        </p:txBody>
      </p:sp>
      <p:sp>
        <p:nvSpPr>
          <p:cNvPr id="539651" name="AutoShape 4">
            <a:hlinkClick r:id="rId4" action="ppaction://hlinksldjump" highlightClick="1"/>
          </p:cNvPr>
          <p:cNvSpPr>
            <a:spLocks noChangeArrowheads="1"/>
          </p:cNvSpPr>
          <p:nvPr/>
        </p:nvSpPr>
        <p:spPr bwMode="auto">
          <a:xfrm>
            <a:off x="7596188" y="5373688"/>
            <a:ext cx="838200" cy="431800"/>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1138"/>
                                        </p:tgtEl>
                                        <p:attrNameLst>
                                          <p:attrName>style.visibility</p:attrName>
                                        </p:attrNameLst>
                                      </p:cBhvr>
                                      <p:to>
                                        <p:strVal val="visible"/>
                                      </p:to>
                                    </p:set>
                                    <p:animEffect transition="in" filter="dissolve">
                                      <p:cBhvr>
                                        <p:cTn id="7" dur="500"/>
                                        <p:tgtEl>
                                          <p:spTgt spid="911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1139">
                                            <p:txEl>
                                              <p:pRg st="0" end="0"/>
                                            </p:txEl>
                                          </p:spTgt>
                                        </p:tgtEl>
                                        <p:attrNameLst>
                                          <p:attrName>style.visibility</p:attrName>
                                        </p:attrNameLst>
                                      </p:cBhvr>
                                      <p:to>
                                        <p:strVal val="visible"/>
                                      </p:to>
                                    </p:set>
                                    <p:animEffect transition="in" filter="dissolve">
                                      <p:cBhvr>
                                        <p:cTn id="12" dur="500"/>
                                        <p:tgtEl>
                                          <p:spTgt spid="911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1139">
                                            <p:txEl>
                                              <p:pRg st="2" end="2"/>
                                            </p:txEl>
                                          </p:spTgt>
                                        </p:tgtEl>
                                        <p:attrNameLst>
                                          <p:attrName>style.visibility</p:attrName>
                                        </p:attrNameLst>
                                      </p:cBhvr>
                                      <p:to>
                                        <p:strVal val="visible"/>
                                      </p:to>
                                    </p:set>
                                    <p:animEffect transition="in" filter="dissolve">
                                      <p:cBhvr>
                                        <p:cTn id="17" dur="500"/>
                                        <p:tgtEl>
                                          <p:spTgt spid="911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1139">
                                            <p:txEl>
                                              <p:pRg st="4" end="4"/>
                                            </p:txEl>
                                          </p:spTgt>
                                        </p:tgtEl>
                                        <p:attrNameLst>
                                          <p:attrName>style.visibility</p:attrName>
                                        </p:attrNameLst>
                                      </p:cBhvr>
                                      <p:to>
                                        <p:strVal val="visible"/>
                                      </p:to>
                                    </p:set>
                                    <p:animEffect transition="in" filter="dissolve">
                                      <p:cBhvr>
                                        <p:cTn id="22" dur="500"/>
                                        <p:tgtEl>
                                          <p:spTgt spid="911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8" grpId="0"/>
      <p:bldP spid="9113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pPr>
              <a:defRPr/>
            </a:pPr>
            <a:fld id="{19579B15-076F-4059-BEF9-BD43C316A07E}" type="slidenum">
              <a:rPr lang="en-US" altLang="zh-CN" smtClean="0"/>
              <a:pPr>
                <a:defRPr/>
              </a:pPr>
              <a:t>41</a:t>
            </a:fld>
            <a:endParaRPr lang="en-US" altLang="zh-CN"/>
          </a:p>
        </p:txBody>
      </p:sp>
      <p:sp>
        <p:nvSpPr>
          <p:cNvPr id="3" name="日期占位符 2"/>
          <p:cNvSpPr>
            <a:spLocks noGrp="1"/>
          </p:cNvSpPr>
          <p:nvPr>
            <p:ph type="dt" sz="half" idx="12"/>
          </p:nvPr>
        </p:nvSpPr>
        <p:spPr/>
        <p:txBody>
          <a:bodyPr/>
          <a:lstStyle/>
          <a:p>
            <a:pPr>
              <a:defRPr/>
            </a:pPr>
            <a:fld id="{44C3AC2D-E3BA-4476-B1EF-369F57C24BB4}" type="datetime1">
              <a:rPr lang="zh-CN" altLang="en-US" smtClean="0"/>
              <a:pPr>
                <a:defRPr/>
              </a:pPr>
              <a:t>2018/11/15</a:t>
            </a:fld>
            <a:endParaRPr lang="en-US" altLang="zh-CN"/>
          </a:p>
        </p:txBody>
      </p:sp>
      <p:pic>
        <p:nvPicPr>
          <p:cNvPr id="678914" name="Picture 2"/>
          <p:cNvPicPr>
            <a:picLocks noChangeAspect="1" noChangeArrowheads="1"/>
          </p:cNvPicPr>
          <p:nvPr/>
        </p:nvPicPr>
        <p:blipFill>
          <a:blip r:embed="rId2" cstate="print"/>
          <a:srcRect/>
          <a:stretch>
            <a:fillRect/>
          </a:stretch>
        </p:blipFill>
        <p:spPr bwMode="auto">
          <a:xfrm>
            <a:off x="1142976" y="500042"/>
            <a:ext cx="6772275" cy="2333625"/>
          </a:xfrm>
          <a:prstGeom prst="rect">
            <a:avLst/>
          </a:prstGeom>
          <a:noFill/>
          <a:ln w="9525">
            <a:noFill/>
            <a:miter lim="800000"/>
            <a:headEnd/>
            <a:tailEnd/>
          </a:ln>
        </p:spPr>
      </p:pic>
      <p:pic>
        <p:nvPicPr>
          <p:cNvPr id="678915" name="Picture 3"/>
          <p:cNvPicPr>
            <a:picLocks noChangeAspect="1" noChangeArrowheads="1"/>
          </p:cNvPicPr>
          <p:nvPr/>
        </p:nvPicPr>
        <p:blipFill>
          <a:blip r:embed="rId3" cstate="print"/>
          <a:srcRect/>
          <a:stretch>
            <a:fillRect/>
          </a:stretch>
        </p:blipFill>
        <p:spPr bwMode="auto">
          <a:xfrm>
            <a:off x="3000364" y="2786058"/>
            <a:ext cx="3143250" cy="3781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5442" name="Rectangle 2"/>
          <p:cNvSpPr>
            <a:spLocks noGrp="1" noChangeArrowheads="1"/>
          </p:cNvSpPr>
          <p:nvPr>
            <p:ph type="title" idx="4294967295"/>
          </p:nvPr>
        </p:nvSpPr>
        <p:spPr>
          <a:xfrm>
            <a:off x="323850" y="476250"/>
            <a:ext cx="8229600" cy="1139825"/>
          </a:xfrm>
        </p:spPr>
        <p:txBody>
          <a:bodyPr anchorCtr="1"/>
          <a:lstStyle/>
          <a:p>
            <a:pPr eaLnBrk="1" hangingPunct="1"/>
            <a:r>
              <a:rPr lang="en-US" altLang="zh-CN" sz="4000" dirty="0" smtClean="0">
                <a:solidFill>
                  <a:srgbClr val="0000CC"/>
                </a:solidFill>
                <a:latin typeface="黑体" pitchFamily="2" charset="-122"/>
                <a:ea typeface="黑体" pitchFamily="2" charset="-122"/>
              </a:rPr>
              <a:t>7.3.1.</a:t>
            </a:r>
            <a:r>
              <a:rPr lang="zh-CN" altLang="en-US" sz="4000" dirty="0" smtClean="0">
                <a:solidFill>
                  <a:srgbClr val="0000CC"/>
                </a:solidFill>
                <a:latin typeface="黑体" pitchFamily="2" charset="-122"/>
                <a:ea typeface="黑体" pitchFamily="2" charset="-122"/>
              </a:rPr>
              <a:t>电极电势的产生</a:t>
            </a:r>
          </a:p>
        </p:txBody>
      </p:sp>
      <p:sp>
        <p:nvSpPr>
          <p:cNvPr id="445443" name="Rectangle 3"/>
          <p:cNvSpPr>
            <a:spLocks noGrp="1" noChangeArrowheads="1"/>
          </p:cNvSpPr>
          <p:nvPr>
            <p:ph type="body" idx="4294967295"/>
          </p:nvPr>
        </p:nvSpPr>
        <p:spPr>
          <a:xfrm>
            <a:off x="323850" y="1628775"/>
            <a:ext cx="8507413" cy="4248150"/>
          </a:xfrm>
        </p:spPr>
        <p:txBody>
          <a:bodyPr/>
          <a:lstStyle/>
          <a:p>
            <a:pPr algn="just" eaLnBrk="1" hangingPunct="1">
              <a:buFont typeface="Wingdings" pitchFamily="2" charset="2"/>
              <a:buNone/>
              <a:defRPr/>
            </a:pPr>
            <a:r>
              <a:rPr lang="zh-CN" altLang="en-US" sz="2800" b="1" dirty="0" smtClean="0">
                <a:solidFill>
                  <a:srgbClr val="D60093"/>
                </a:solidFill>
                <a:latin typeface="Times New Roman" panose="02020603050405020304" pitchFamily="18" charset="0"/>
                <a:cs typeface="Times New Roman" panose="02020603050405020304" pitchFamily="18" charset="0"/>
              </a:rPr>
              <a:t>扩散双电层</a:t>
            </a:r>
            <a:r>
              <a:rPr lang="zh-CN" altLang="en-US" sz="2800" b="1" dirty="0" smtClean="0">
                <a:solidFill>
                  <a:srgbClr val="0000CC"/>
                </a:solidFill>
                <a:latin typeface="Times New Roman" panose="02020603050405020304" pitchFamily="18" charset="0"/>
                <a:cs typeface="Times New Roman" panose="02020603050405020304" pitchFamily="18" charset="0"/>
              </a:rPr>
              <a:t>理论</a:t>
            </a:r>
          </a:p>
          <a:p>
            <a:pPr algn="just"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各电极与其离子溶液存在下列平衡：</a:t>
            </a:r>
          </a:p>
          <a:p>
            <a:pPr algn="just" eaLnBrk="1" hangingPunct="1">
              <a:buFont typeface="Wingdings" pitchFamily="2" charset="2"/>
              <a:buNone/>
              <a:defRPr/>
            </a:pPr>
            <a:r>
              <a:rPr lang="zh-CN" altLang="en-US" sz="2800" b="1" dirty="0" smtClean="0">
                <a:latin typeface="Times New Roman" panose="02020603050405020304" pitchFamily="18" charset="0"/>
                <a:cs typeface="Times New Roman" panose="02020603050405020304" pitchFamily="18" charset="0"/>
              </a:rPr>
              <a:t>     </a:t>
            </a:r>
            <a:r>
              <a:rPr lang="zh-CN" altLang="en-US" sz="2800" b="1" dirty="0" smtClean="0">
                <a:solidFill>
                  <a:schemeClr val="hlink"/>
                </a:solidFill>
                <a:latin typeface="Times New Roman" panose="02020603050405020304" pitchFamily="18" charset="0"/>
                <a:cs typeface="Times New Roman" panose="02020603050405020304" pitchFamily="18" charset="0"/>
              </a:rPr>
              <a:t>还原态          氧化态  </a:t>
            </a:r>
            <a:r>
              <a:rPr lang="zh-CN" altLang="en-US" sz="2800" b="1" dirty="0" smtClean="0">
                <a:solidFill>
                  <a:srgbClr val="D60093"/>
                </a:solidFill>
                <a:latin typeface="Times New Roman" panose="02020603050405020304" pitchFamily="18" charset="0"/>
                <a:cs typeface="Times New Roman" panose="02020603050405020304" pitchFamily="18" charset="0"/>
              </a:rPr>
              <a:t>十</a:t>
            </a:r>
            <a:r>
              <a:rPr lang="zh-CN" altLang="en-US" sz="2800" b="1" dirty="0" smtClean="0">
                <a:solidFill>
                  <a:schemeClr val="hlink"/>
                </a:solidFill>
                <a:latin typeface="Times New Roman" panose="02020603050405020304" pitchFamily="18" charset="0"/>
                <a:cs typeface="Times New Roman" panose="02020603050405020304" pitchFamily="18" charset="0"/>
              </a:rPr>
              <a:t>  </a:t>
            </a:r>
            <a:r>
              <a:rPr lang="en-US" altLang="zh-CN" sz="2800" b="1" dirty="0" smtClean="0">
                <a:solidFill>
                  <a:schemeClr val="hlink"/>
                </a:solidFill>
                <a:latin typeface="Times New Roman" panose="02020603050405020304" pitchFamily="18" charset="0"/>
                <a:cs typeface="Times New Roman" panose="02020603050405020304" pitchFamily="18" charset="0"/>
              </a:rPr>
              <a:t>ne</a:t>
            </a:r>
            <a:r>
              <a:rPr lang="en-US" altLang="zh-CN" sz="2800" b="1" baseline="30000" dirty="0" smtClean="0">
                <a:solidFill>
                  <a:schemeClr val="hlink"/>
                </a:solidFill>
                <a:latin typeface="Times New Roman" panose="02020603050405020304" pitchFamily="18" charset="0"/>
                <a:cs typeface="Times New Roman" panose="02020603050405020304" pitchFamily="18" charset="0"/>
              </a:rPr>
              <a:t> </a:t>
            </a:r>
            <a:endParaRPr lang="en-US" altLang="zh-CN" sz="2800" b="1" dirty="0" smtClean="0">
              <a:solidFill>
                <a:schemeClr val="hlink"/>
              </a:solidFill>
              <a:latin typeface="Times New Roman" panose="02020603050405020304" pitchFamily="18" charset="0"/>
              <a:cs typeface="Times New Roman" panose="02020603050405020304" pitchFamily="18" charset="0"/>
            </a:endParaRPr>
          </a:p>
          <a:p>
            <a:pPr algn="just"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即</a:t>
            </a:r>
          </a:p>
          <a:p>
            <a:pPr algn="just" eaLnBrk="1" hangingPunct="1">
              <a:defRPr/>
            </a:pPr>
            <a:endParaRPr lang="zh-CN" altLang="en-US" sz="2800" b="1" dirty="0" smtClean="0">
              <a:solidFill>
                <a:srgbClr val="0000CC"/>
              </a:solidFill>
              <a:latin typeface="Times New Roman" panose="02020603050405020304" pitchFamily="18" charset="0"/>
              <a:cs typeface="Times New Roman" panose="02020603050405020304" pitchFamily="18" charset="0"/>
            </a:endParaRPr>
          </a:p>
          <a:p>
            <a:pPr algn="just" eaLnBrk="1" hangingPunct="1">
              <a:defRPr/>
            </a:pPr>
            <a:endParaRPr lang="zh-CN" altLang="en-US" sz="2800" b="1" dirty="0" smtClean="0">
              <a:solidFill>
                <a:srgbClr val="0000CC"/>
              </a:solidFill>
              <a:latin typeface="Times New Roman" panose="02020603050405020304" pitchFamily="18" charset="0"/>
              <a:cs typeface="Times New Roman" panose="02020603050405020304" pitchFamily="18" charset="0"/>
            </a:endParaRPr>
          </a:p>
          <a:p>
            <a:pPr algn="just"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      使电极与溶液间形成扩散双电层，产生电势差，</a:t>
            </a:r>
          </a:p>
          <a:p>
            <a:pPr algn="just"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即电极的</a:t>
            </a:r>
            <a:r>
              <a:rPr lang="zh-CN" altLang="en-US" sz="2800" b="1" dirty="0" smtClean="0">
                <a:solidFill>
                  <a:srgbClr val="D60093"/>
                </a:solidFill>
                <a:latin typeface="Times New Roman" panose="02020603050405020304" pitchFamily="18" charset="0"/>
                <a:cs typeface="Times New Roman" panose="02020603050405020304" pitchFamily="18" charset="0"/>
              </a:rPr>
              <a:t>电极电势</a:t>
            </a:r>
            <a:r>
              <a:rPr lang="en-US" altLang="zh-CN" sz="2800" b="1"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记为</a:t>
            </a:r>
            <a:r>
              <a:rPr lang="en-US" altLang="zh-CN" sz="2800" b="1" dirty="0" smtClean="0">
                <a:solidFill>
                  <a:srgbClr val="D60093"/>
                </a:solidFill>
                <a:latin typeface="Times New Roman" panose="02020603050405020304" pitchFamily="18" charset="0"/>
                <a:cs typeface="Times New Roman" panose="02020603050405020304" pitchFamily="18" charset="0"/>
                <a:sym typeface="Symbol" pitchFamily="18" charset="2"/>
              </a:rPr>
              <a:t>E</a:t>
            </a:r>
            <a:r>
              <a:rPr lang="zh-CN" altLang="en-US" sz="2800" b="1" dirty="0" smtClean="0">
                <a:latin typeface="Times New Roman" panose="02020603050405020304" pitchFamily="18" charset="0"/>
                <a:cs typeface="Times New Roman" panose="02020603050405020304" pitchFamily="18" charset="0"/>
                <a:sym typeface="Symbol" pitchFamily="18" charset="2"/>
              </a:rPr>
              <a:t>。</a:t>
            </a:r>
          </a:p>
        </p:txBody>
      </p:sp>
      <p:sp>
        <p:nvSpPr>
          <p:cNvPr id="445444" name="Rectangle 4"/>
          <p:cNvSpPr>
            <a:spLocks noChangeArrowheads="1"/>
          </p:cNvSpPr>
          <p:nvPr/>
        </p:nvSpPr>
        <p:spPr bwMode="auto">
          <a:xfrm>
            <a:off x="6426200" y="1773238"/>
            <a:ext cx="838200" cy="2209800"/>
          </a:xfrm>
          <a:prstGeom prst="rect">
            <a:avLst/>
          </a:prstGeom>
          <a:solidFill>
            <a:srgbClr val="C4EEF2">
              <a:alpha val="50195"/>
            </a:srgbClr>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445445" name="AutoShape 5"/>
          <p:cNvSpPr>
            <a:spLocks noChangeArrowheads="1"/>
          </p:cNvSpPr>
          <p:nvPr/>
        </p:nvSpPr>
        <p:spPr bwMode="auto">
          <a:xfrm>
            <a:off x="7416800" y="3602038"/>
            <a:ext cx="228600" cy="228600"/>
          </a:xfrm>
          <a:prstGeom prst="flowChartOr">
            <a:avLst/>
          </a:prstGeom>
          <a:solidFill>
            <a:srgbClr val="FF99FF"/>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445446" name="AutoShape 6"/>
          <p:cNvSpPr>
            <a:spLocks noChangeArrowheads="1"/>
          </p:cNvSpPr>
          <p:nvPr/>
        </p:nvSpPr>
        <p:spPr bwMode="auto">
          <a:xfrm>
            <a:off x="7416800" y="2992438"/>
            <a:ext cx="228600" cy="228600"/>
          </a:xfrm>
          <a:prstGeom prst="flowChartOr">
            <a:avLst/>
          </a:prstGeom>
          <a:solidFill>
            <a:srgbClr val="FF99FF"/>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445447" name="AutoShape 7"/>
          <p:cNvSpPr>
            <a:spLocks noChangeArrowheads="1"/>
          </p:cNvSpPr>
          <p:nvPr/>
        </p:nvSpPr>
        <p:spPr bwMode="auto">
          <a:xfrm>
            <a:off x="7340600" y="2001838"/>
            <a:ext cx="228600" cy="228600"/>
          </a:xfrm>
          <a:prstGeom prst="flowChartOr">
            <a:avLst/>
          </a:prstGeom>
          <a:solidFill>
            <a:srgbClr val="FF99FF"/>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445448" name="AutoShape 8"/>
          <p:cNvSpPr>
            <a:spLocks noChangeArrowheads="1"/>
          </p:cNvSpPr>
          <p:nvPr/>
        </p:nvSpPr>
        <p:spPr bwMode="auto">
          <a:xfrm>
            <a:off x="7797800" y="2535238"/>
            <a:ext cx="228600" cy="228600"/>
          </a:xfrm>
          <a:prstGeom prst="flowChartOr">
            <a:avLst/>
          </a:prstGeom>
          <a:solidFill>
            <a:srgbClr val="FF99FF"/>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445449" name="AutoShape 9"/>
          <p:cNvSpPr>
            <a:spLocks noChangeArrowheads="1"/>
          </p:cNvSpPr>
          <p:nvPr/>
        </p:nvSpPr>
        <p:spPr bwMode="auto">
          <a:xfrm>
            <a:off x="8178800" y="3525838"/>
            <a:ext cx="228600" cy="228600"/>
          </a:xfrm>
          <a:prstGeom prst="flowChartOr">
            <a:avLst/>
          </a:prstGeom>
          <a:solidFill>
            <a:srgbClr val="FF99FF"/>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445450" name="Line 10"/>
          <p:cNvSpPr>
            <a:spLocks noChangeShapeType="1"/>
          </p:cNvSpPr>
          <p:nvPr/>
        </p:nvSpPr>
        <p:spPr bwMode="auto">
          <a:xfrm flipV="1">
            <a:off x="7035800" y="2078038"/>
            <a:ext cx="152400" cy="0"/>
          </a:xfrm>
          <a:prstGeom prst="line">
            <a:avLst/>
          </a:prstGeom>
          <a:noFill/>
          <a:ln w="38100">
            <a:solidFill>
              <a:schemeClr val="hlink"/>
            </a:solidFill>
            <a:miter lim="800000"/>
            <a:headEnd/>
            <a:tailEnd/>
          </a:ln>
        </p:spPr>
        <p:txBody>
          <a:bodyPr wrap="none"/>
          <a:lstStyle/>
          <a:p>
            <a:endParaRPr lang="zh-CN" altLang="en-US"/>
          </a:p>
        </p:txBody>
      </p:sp>
      <p:sp>
        <p:nvSpPr>
          <p:cNvPr id="445451" name="Line 11"/>
          <p:cNvSpPr>
            <a:spLocks noChangeShapeType="1"/>
          </p:cNvSpPr>
          <p:nvPr/>
        </p:nvSpPr>
        <p:spPr bwMode="auto">
          <a:xfrm>
            <a:off x="7035800" y="2306638"/>
            <a:ext cx="152400" cy="0"/>
          </a:xfrm>
          <a:prstGeom prst="line">
            <a:avLst/>
          </a:prstGeom>
          <a:noFill/>
          <a:ln w="38100">
            <a:solidFill>
              <a:schemeClr val="hlink"/>
            </a:solidFill>
            <a:miter lim="800000"/>
            <a:headEnd/>
            <a:tailEnd/>
          </a:ln>
        </p:spPr>
        <p:txBody>
          <a:bodyPr wrap="none"/>
          <a:lstStyle/>
          <a:p>
            <a:endParaRPr lang="zh-CN" altLang="en-US"/>
          </a:p>
        </p:txBody>
      </p:sp>
      <p:sp>
        <p:nvSpPr>
          <p:cNvPr id="445453" name="Line 13"/>
          <p:cNvSpPr>
            <a:spLocks noChangeShapeType="1"/>
          </p:cNvSpPr>
          <p:nvPr/>
        </p:nvSpPr>
        <p:spPr bwMode="auto">
          <a:xfrm>
            <a:off x="7035800" y="2840038"/>
            <a:ext cx="152400" cy="0"/>
          </a:xfrm>
          <a:prstGeom prst="line">
            <a:avLst/>
          </a:prstGeom>
          <a:noFill/>
          <a:ln w="38100">
            <a:solidFill>
              <a:schemeClr val="hlink"/>
            </a:solidFill>
            <a:miter lim="800000"/>
            <a:headEnd/>
            <a:tailEnd/>
          </a:ln>
        </p:spPr>
        <p:txBody>
          <a:bodyPr wrap="none"/>
          <a:lstStyle/>
          <a:p>
            <a:endParaRPr lang="zh-CN" altLang="en-US"/>
          </a:p>
        </p:txBody>
      </p:sp>
      <p:sp>
        <p:nvSpPr>
          <p:cNvPr id="445454" name="Line 14"/>
          <p:cNvSpPr>
            <a:spLocks noChangeShapeType="1"/>
          </p:cNvSpPr>
          <p:nvPr/>
        </p:nvSpPr>
        <p:spPr bwMode="auto">
          <a:xfrm>
            <a:off x="7035800" y="3068638"/>
            <a:ext cx="152400" cy="0"/>
          </a:xfrm>
          <a:prstGeom prst="line">
            <a:avLst/>
          </a:prstGeom>
          <a:noFill/>
          <a:ln w="38100">
            <a:solidFill>
              <a:schemeClr val="hlink"/>
            </a:solidFill>
            <a:miter lim="800000"/>
            <a:headEnd/>
            <a:tailEnd/>
          </a:ln>
        </p:spPr>
        <p:txBody>
          <a:bodyPr wrap="none"/>
          <a:lstStyle/>
          <a:p>
            <a:endParaRPr lang="zh-CN" altLang="en-US"/>
          </a:p>
        </p:txBody>
      </p:sp>
      <p:sp>
        <p:nvSpPr>
          <p:cNvPr id="445455" name="Line 15"/>
          <p:cNvSpPr>
            <a:spLocks noChangeShapeType="1"/>
          </p:cNvSpPr>
          <p:nvPr/>
        </p:nvSpPr>
        <p:spPr bwMode="auto">
          <a:xfrm>
            <a:off x="7035800" y="3373438"/>
            <a:ext cx="152400" cy="0"/>
          </a:xfrm>
          <a:prstGeom prst="line">
            <a:avLst/>
          </a:prstGeom>
          <a:noFill/>
          <a:ln w="38100">
            <a:solidFill>
              <a:schemeClr val="hlink"/>
            </a:solidFill>
            <a:miter lim="800000"/>
            <a:headEnd/>
            <a:tailEnd/>
          </a:ln>
        </p:spPr>
        <p:txBody>
          <a:bodyPr wrap="none"/>
          <a:lstStyle/>
          <a:p>
            <a:endParaRPr lang="zh-CN" altLang="en-US"/>
          </a:p>
        </p:txBody>
      </p:sp>
      <p:sp>
        <p:nvSpPr>
          <p:cNvPr id="445456" name="Line 16"/>
          <p:cNvSpPr>
            <a:spLocks noChangeShapeType="1"/>
          </p:cNvSpPr>
          <p:nvPr/>
        </p:nvSpPr>
        <p:spPr bwMode="auto">
          <a:xfrm>
            <a:off x="7035800" y="3525838"/>
            <a:ext cx="152400" cy="0"/>
          </a:xfrm>
          <a:prstGeom prst="line">
            <a:avLst/>
          </a:prstGeom>
          <a:noFill/>
          <a:ln w="38100">
            <a:solidFill>
              <a:schemeClr val="hlink"/>
            </a:solidFill>
            <a:miter lim="800000"/>
            <a:headEnd/>
            <a:tailEnd/>
          </a:ln>
        </p:spPr>
        <p:txBody>
          <a:bodyPr wrap="none"/>
          <a:lstStyle/>
          <a:p>
            <a:endParaRPr lang="zh-CN" altLang="en-US"/>
          </a:p>
        </p:txBody>
      </p:sp>
      <p:sp>
        <p:nvSpPr>
          <p:cNvPr id="445457" name="Line 17"/>
          <p:cNvSpPr>
            <a:spLocks noChangeShapeType="1"/>
          </p:cNvSpPr>
          <p:nvPr/>
        </p:nvSpPr>
        <p:spPr bwMode="auto">
          <a:xfrm>
            <a:off x="7035800" y="3754438"/>
            <a:ext cx="152400" cy="0"/>
          </a:xfrm>
          <a:prstGeom prst="line">
            <a:avLst/>
          </a:prstGeom>
          <a:noFill/>
          <a:ln w="38100">
            <a:solidFill>
              <a:schemeClr val="hlink"/>
            </a:solidFill>
            <a:miter lim="800000"/>
            <a:headEnd/>
            <a:tailEnd/>
          </a:ln>
        </p:spPr>
        <p:txBody>
          <a:bodyPr wrap="none"/>
          <a:lstStyle/>
          <a:p>
            <a:endParaRPr lang="zh-CN" altLang="en-US"/>
          </a:p>
        </p:txBody>
      </p:sp>
      <p:sp>
        <p:nvSpPr>
          <p:cNvPr id="445458" name="Line 18"/>
          <p:cNvSpPr>
            <a:spLocks noChangeShapeType="1"/>
          </p:cNvSpPr>
          <p:nvPr/>
        </p:nvSpPr>
        <p:spPr bwMode="auto">
          <a:xfrm>
            <a:off x="2268538" y="2898775"/>
            <a:ext cx="457200" cy="0"/>
          </a:xfrm>
          <a:prstGeom prst="line">
            <a:avLst/>
          </a:prstGeom>
          <a:noFill/>
          <a:ln w="38100">
            <a:solidFill>
              <a:srgbClr val="800080"/>
            </a:solidFill>
            <a:miter lim="800000"/>
            <a:headEnd/>
            <a:tailEnd type="triangle" w="med" len="med"/>
          </a:ln>
        </p:spPr>
        <p:txBody>
          <a:bodyPr wrap="none"/>
          <a:lstStyle/>
          <a:p>
            <a:endParaRPr lang="zh-CN" altLang="en-US"/>
          </a:p>
        </p:txBody>
      </p:sp>
      <p:sp>
        <p:nvSpPr>
          <p:cNvPr id="445459" name="Line 19"/>
          <p:cNvSpPr>
            <a:spLocks noChangeShapeType="1"/>
          </p:cNvSpPr>
          <p:nvPr/>
        </p:nvSpPr>
        <p:spPr bwMode="auto">
          <a:xfrm flipH="1">
            <a:off x="2268538" y="2974975"/>
            <a:ext cx="381000" cy="0"/>
          </a:xfrm>
          <a:prstGeom prst="line">
            <a:avLst/>
          </a:prstGeom>
          <a:noFill/>
          <a:ln w="38100">
            <a:solidFill>
              <a:srgbClr val="800080"/>
            </a:solidFill>
            <a:miter lim="800000"/>
            <a:headEnd/>
            <a:tailEnd type="triangle" w="med" len="med"/>
          </a:ln>
        </p:spPr>
        <p:txBody>
          <a:bodyPr wrap="none"/>
          <a:lstStyle/>
          <a:p>
            <a:endParaRPr lang="zh-CN" altLang="en-US"/>
          </a:p>
        </p:txBody>
      </p:sp>
      <p:sp>
        <p:nvSpPr>
          <p:cNvPr id="445466" name="Text Box 26"/>
          <p:cNvSpPr txBox="1">
            <a:spLocks noChangeArrowheads="1"/>
          </p:cNvSpPr>
          <p:nvPr/>
        </p:nvSpPr>
        <p:spPr bwMode="auto">
          <a:xfrm>
            <a:off x="1116013" y="3789363"/>
            <a:ext cx="5111750" cy="457200"/>
          </a:xfrm>
          <a:prstGeom prst="rect">
            <a:avLst/>
          </a:prstGeom>
          <a:noFill/>
          <a:ln w="9525">
            <a:noFill/>
            <a:miter lim="800000"/>
            <a:headEnd/>
            <a:tailEnd/>
          </a:ln>
        </p:spPr>
        <p:txBody>
          <a:bodyPr>
            <a:spAutoFit/>
          </a:bodyPr>
          <a:lstStyle/>
          <a:p>
            <a:pPr>
              <a:spcBef>
                <a:spcPct val="50000"/>
              </a:spcBef>
            </a:pPr>
            <a:r>
              <a:rPr lang="en-US" altLang="zh-CN" sz="2400" b="1">
                <a:solidFill>
                  <a:srgbClr val="0000CC"/>
                </a:solidFill>
                <a:latin typeface="Verdana" pitchFamily="34" charset="0"/>
              </a:rPr>
              <a:t>M</a:t>
            </a:r>
            <a:r>
              <a:rPr lang="zh-CN" altLang="en-US" b="1">
                <a:solidFill>
                  <a:srgbClr val="0000CC"/>
                </a:solidFill>
                <a:latin typeface="Verdana" pitchFamily="34" charset="0"/>
              </a:rPr>
              <a:t>（</a:t>
            </a:r>
            <a:r>
              <a:rPr lang="en-US" altLang="zh-CN" b="1">
                <a:solidFill>
                  <a:srgbClr val="0000CC"/>
                </a:solidFill>
                <a:latin typeface="Verdana" pitchFamily="34" charset="0"/>
              </a:rPr>
              <a:t>S</a:t>
            </a:r>
            <a:r>
              <a:rPr lang="zh-CN" altLang="en-US" b="1">
                <a:solidFill>
                  <a:srgbClr val="0000CC"/>
                </a:solidFill>
                <a:latin typeface="Verdana" pitchFamily="34" charset="0"/>
              </a:rPr>
              <a:t>）</a:t>
            </a:r>
            <a:r>
              <a:rPr lang="zh-CN" altLang="en-US" sz="2400" b="1">
                <a:solidFill>
                  <a:srgbClr val="0000CC"/>
                </a:solidFill>
                <a:latin typeface="Verdana" pitchFamily="34" charset="0"/>
              </a:rPr>
              <a:t>              </a:t>
            </a:r>
            <a:r>
              <a:rPr lang="en-US" altLang="zh-CN" sz="2400" b="1">
                <a:solidFill>
                  <a:srgbClr val="0000CC"/>
                </a:solidFill>
                <a:latin typeface="Verdana" pitchFamily="34" charset="0"/>
              </a:rPr>
              <a:t>M</a:t>
            </a:r>
            <a:r>
              <a:rPr lang="en-US" altLang="zh-CN" sz="2400" b="1" baseline="30000">
                <a:solidFill>
                  <a:srgbClr val="0000CC"/>
                </a:solidFill>
                <a:latin typeface="Verdana" pitchFamily="34" charset="0"/>
              </a:rPr>
              <a:t>n+</a:t>
            </a:r>
            <a:r>
              <a:rPr lang="zh-CN" altLang="en-US" b="1">
                <a:solidFill>
                  <a:srgbClr val="0000CC"/>
                </a:solidFill>
                <a:latin typeface="Verdana" pitchFamily="34" charset="0"/>
              </a:rPr>
              <a:t>（</a:t>
            </a:r>
            <a:r>
              <a:rPr lang="en-US" altLang="zh-CN" b="1">
                <a:solidFill>
                  <a:srgbClr val="0000CC"/>
                </a:solidFill>
                <a:latin typeface="Verdana" pitchFamily="34" charset="0"/>
              </a:rPr>
              <a:t>aq</a:t>
            </a:r>
            <a:r>
              <a:rPr lang="zh-CN" altLang="en-US" b="1">
                <a:solidFill>
                  <a:srgbClr val="0000CC"/>
                </a:solidFill>
                <a:latin typeface="Verdana" pitchFamily="34" charset="0"/>
              </a:rPr>
              <a:t>）</a:t>
            </a:r>
            <a:r>
              <a:rPr lang="en-US" altLang="zh-CN" sz="2400" b="1">
                <a:solidFill>
                  <a:srgbClr val="0000CC"/>
                </a:solidFill>
                <a:latin typeface="Verdana" pitchFamily="34" charset="0"/>
              </a:rPr>
              <a:t>+  ne</a:t>
            </a:r>
            <a:r>
              <a:rPr lang="en-US" altLang="zh-CN" sz="2400">
                <a:solidFill>
                  <a:srgbClr val="0000CC"/>
                </a:solidFill>
                <a:latin typeface="Verdana" pitchFamily="34" charset="0"/>
              </a:rPr>
              <a:t> </a:t>
            </a:r>
          </a:p>
        </p:txBody>
      </p:sp>
      <p:sp>
        <p:nvSpPr>
          <p:cNvPr id="445467" name="Line 27"/>
          <p:cNvSpPr>
            <a:spLocks noChangeShapeType="1"/>
          </p:cNvSpPr>
          <p:nvPr/>
        </p:nvSpPr>
        <p:spPr bwMode="auto">
          <a:xfrm>
            <a:off x="2195513" y="4076700"/>
            <a:ext cx="1295400" cy="0"/>
          </a:xfrm>
          <a:prstGeom prst="line">
            <a:avLst/>
          </a:prstGeom>
          <a:noFill/>
          <a:ln w="38100">
            <a:solidFill>
              <a:srgbClr val="800080"/>
            </a:solidFill>
            <a:miter lim="800000"/>
            <a:headEnd/>
            <a:tailEnd type="triangle" w="med" len="med"/>
          </a:ln>
        </p:spPr>
        <p:txBody>
          <a:bodyPr wrap="none"/>
          <a:lstStyle/>
          <a:p>
            <a:endParaRPr lang="zh-CN" altLang="en-US"/>
          </a:p>
        </p:txBody>
      </p:sp>
      <p:sp>
        <p:nvSpPr>
          <p:cNvPr id="445468" name="Line 28"/>
          <p:cNvSpPr>
            <a:spLocks noChangeShapeType="1"/>
          </p:cNvSpPr>
          <p:nvPr/>
        </p:nvSpPr>
        <p:spPr bwMode="auto">
          <a:xfrm flipH="1">
            <a:off x="2195513" y="4149725"/>
            <a:ext cx="1223962" cy="0"/>
          </a:xfrm>
          <a:prstGeom prst="line">
            <a:avLst/>
          </a:prstGeom>
          <a:noFill/>
          <a:ln w="38100">
            <a:solidFill>
              <a:srgbClr val="800080"/>
            </a:solidFill>
            <a:miter lim="800000"/>
            <a:headEnd/>
            <a:tailEnd type="triangle" w="med" len="med"/>
          </a:ln>
        </p:spPr>
        <p:txBody>
          <a:bodyPr wrap="none"/>
          <a:lstStyle/>
          <a:p>
            <a:endParaRPr lang="zh-CN" altLang="en-US"/>
          </a:p>
        </p:txBody>
      </p:sp>
      <p:sp>
        <p:nvSpPr>
          <p:cNvPr id="445469" name="Text Box 29"/>
          <p:cNvSpPr txBox="1">
            <a:spLocks noChangeArrowheads="1"/>
          </p:cNvSpPr>
          <p:nvPr/>
        </p:nvSpPr>
        <p:spPr bwMode="auto">
          <a:xfrm>
            <a:off x="2339975" y="3716338"/>
            <a:ext cx="863600" cy="366712"/>
          </a:xfrm>
          <a:prstGeom prst="rect">
            <a:avLst/>
          </a:prstGeom>
          <a:noFill/>
          <a:ln w="9525">
            <a:noFill/>
            <a:miter lim="800000"/>
            <a:headEnd/>
            <a:tailEnd/>
          </a:ln>
        </p:spPr>
        <p:txBody>
          <a:bodyPr>
            <a:spAutoFit/>
          </a:bodyPr>
          <a:lstStyle/>
          <a:p>
            <a:pPr>
              <a:spcBef>
                <a:spcPct val="50000"/>
              </a:spcBef>
            </a:pPr>
            <a:r>
              <a:rPr lang="zh-CN" altLang="en-US">
                <a:solidFill>
                  <a:srgbClr val="D60093"/>
                </a:solidFill>
                <a:latin typeface="Verdana" pitchFamily="34" charset="0"/>
                <a:ea typeface="黑体" pitchFamily="2" charset="-122"/>
              </a:rPr>
              <a:t>溶  解</a:t>
            </a:r>
          </a:p>
        </p:txBody>
      </p:sp>
      <p:sp>
        <p:nvSpPr>
          <p:cNvPr id="445470" name="Text Box 30"/>
          <p:cNvSpPr txBox="1">
            <a:spLocks noChangeArrowheads="1"/>
          </p:cNvSpPr>
          <p:nvPr/>
        </p:nvSpPr>
        <p:spPr bwMode="auto">
          <a:xfrm>
            <a:off x="2339975" y="4149725"/>
            <a:ext cx="863600" cy="366713"/>
          </a:xfrm>
          <a:prstGeom prst="rect">
            <a:avLst/>
          </a:prstGeom>
          <a:noFill/>
          <a:ln w="9525">
            <a:noFill/>
            <a:miter lim="800000"/>
            <a:headEnd/>
            <a:tailEnd/>
          </a:ln>
        </p:spPr>
        <p:txBody>
          <a:bodyPr>
            <a:spAutoFit/>
          </a:bodyPr>
          <a:lstStyle/>
          <a:p>
            <a:pPr>
              <a:spcBef>
                <a:spcPct val="50000"/>
              </a:spcBef>
            </a:pPr>
            <a:r>
              <a:rPr lang="zh-CN" altLang="en-US">
                <a:solidFill>
                  <a:srgbClr val="D60093"/>
                </a:solidFill>
                <a:latin typeface="Verdana" pitchFamily="34" charset="0"/>
                <a:ea typeface="黑体" pitchFamily="2" charset="-122"/>
              </a:rPr>
              <a:t>沉  积</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2" name="Line 11"/>
          <p:cNvSpPr>
            <a:spLocks noChangeShapeType="1"/>
          </p:cNvSpPr>
          <p:nvPr/>
        </p:nvSpPr>
        <p:spPr bwMode="auto">
          <a:xfrm>
            <a:off x="7019925" y="2565400"/>
            <a:ext cx="152400" cy="0"/>
          </a:xfrm>
          <a:prstGeom prst="line">
            <a:avLst/>
          </a:prstGeom>
          <a:noFill/>
          <a:ln w="38100">
            <a:solidFill>
              <a:schemeClr val="hlink"/>
            </a:solidFill>
            <a:miter lim="800000"/>
            <a:headEnd/>
            <a:tailEnd/>
          </a:ln>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45442"/>
                                        </p:tgtEl>
                                        <p:attrNameLst>
                                          <p:attrName>style.visibility</p:attrName>
                                        </p:attrNameLst>
                                      </p:cBhvr>
                                      <p:to>
                                        <p:strVal val="visible"/>
                                      </p:to>
                                    </p:set>
                                    <p:animEffect transition="in" filter="dissolve">
                                      <p:cBhvr>
                                        <p:cTn id="7" dur="500"/>
                                        <p:tgtEl>
                                          <p:spTgt spid="4454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5443">
                                            <p:txEl>
                                              <p:pRg st="0" end="0"/>
                                            </p:txEl>
                                          </p:spTgt>
                                        </p:tgtEl>
                                        <p:attrNameLst>
                                          <p:attrName>style.visibility</p:attrName>
                                        </p:attrNameLst>
                                      </p:cBhvr>
                                      <p:to>
                                        <p:strVal val="visible"/>
                                      </p:to>
                                    </p:set>
                                    <p:animEffect transition="in" filter="dissolve">
                                      <p:cBhvr>
                                        <p:cTn id="12" dur="500"/>
                                        <p:tgtEl>
                                          <p:spTgt spid="44544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45443">
                                            <p:txEl>
                                              <p:pRg st="1" end="1"/>
                                            </p:txEl>
                                          </p:spTgt>
                                        </p:tgtEl>
                                        <p:attrNameLst>
                                          <p:attrName>style.visibility</p:attrName>
                                        </p:attrNameLst>
                                      </p:cBhvr>
                                      <p:to>
                                        <p:strVal val="visible"/>
                                      </p:to>
                                    </p:set>
                                    <p:animEffect transition="in" filter="dissolve">
                                      <p:cBhvr>
                                        <p:cTn id="17" dur="500"/>
                                        <p:tgtEl>
                                          <p:spTgt spid="44544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45443">
                                            <p:txEl>
                                              <p:pRg st="2" end="2"/>
                                            </p:txEl>
                                          </p:spTgt>
                                        </p:tgtEl>
                                        <p:attrNameLst>
                                          <p:attrName>style.visibility</p:attrName>
                                        </p:attrNameLst>
                                      </p:cBhvr>
                                      <p:to>
                                        <p:strVal val="visible"/>
                                      </p:to>
                                    </p:set>
                                    <p:animEffect transition="in" filter="dissolve">
                                      <p:cBhvr>
                                        <p:cTn id="22" dur="500"/>
                                        <p:tgtEl>
                                          <p:spTgt spid="44544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54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545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445443">
                                            <p:txEl>
                                              <p:pRg st="3" end="3"/>
                                            </p:txEl>
                                          </p:spTgt>
                                        </p:tgtEl>
                                        <p:attrNameLst>
                                          <p:attrName>style.visibility</p:attrName>
                                        </p:attrNameLst>
                                      </p:cBhvr>
                                      <p:to>
                                        <p:strVal val="visible"/>
                                      </p:to>
                                    </p:set>
                                    <p:animEffect transition="in" filter="dissolve">
                                      <p:cBhvr>
                                        <p:cTn id="33" dur="500"/>
                                        <p:tgtEl>
                                          <p:spTgt spid="44544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4546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4546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4546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45469"/>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4547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4544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4544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44544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4544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4544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4544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45450"/>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45451"/>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4545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45454"/>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45455"/>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45456"/>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4545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445443">
                                            <p:txEl>
                                              <p:pRg st="6" end="6"/>
                                            </p:txEl>
                                          </p:spTgt>
                                        </p:tgtEl>
                                        <p:attrNameLst>
                                          <p:attrName>style.visibility</p:attrName>
                                        </p:attrNameLst>
                                      </p:cBhvr>
                                      <p:to>
                                        <p:strVal val="visible"/>
                                      </p:to>
                                    </p:set>
                                    <p:animEffect transition="in" filter="dissolve">
                                      <p:cBhvr>
                                        <p:cTn id="78" dur="500"/>
                                        <p:tgtEl>
                                          <p:spTgt spid="445443">
                                            <p:txEl>
                                              <p:pRg st="6" end="6"/>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445443">
                                            <p:txEl>
                                              <p:pRg st="7" end="7"/>
                                            </p:txEl>
                                          </p:spTgt>
                                        </p:tgtEl>
                                        <p:attrNameLst>
                                          <p:attrName>style.visibility</p:attrName>
                                        </p:attrNameLst>
                                      </p:cBhvr>
                                      <p:to>
                                        <p:strVal val="visible"/>
                                      </p:to>
                                    </p:set>
                                    <p:animEffect transition="in" filter="dissolve">
                                      <p:cBhvr>
                                        <p:cTn id="83" dur="500"/>
                                        <p:tgtEl>
                                          <p:spTgt spid="445443">
                                            <p:txEl>
                                              <p:pRg st="7" end="7"/>
                                            </p:txEl>
                                          </p:spTgt>
                                        </p:tgtEl>
                                      </p:cBhvr>
                                    </p:animEffect>
                                  </p:childTnLst>
                                </p:cTn>
                              </p:par>
                              <p:par>
                                <p:cTn id="84" presetID="1" presetClass="entr" presetSubtype="0" fill="hold" grpId="0" nodeType="withEffect">
                                  <p:stCondLst>
                                    <p:cond delay="0"/>
                                  </p:stCondLst>
                                  <p:childTnLst>
                                    <p:set>
                                      <p:cBhvr>
                                        <p:cTn id="8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42" grpId="0"/>
      <p:bldP spid="445443" grpId="0" build="p"/>
      <p:bldP spid="445444" grpId="0" animBg="1"/>
      <p:bldP spid="445445" grpId="0" animBg="1"/>
      <p:bldP spid="445446" grpId="0" animBg="1"/>
      <p:bldP spid="445447" grpId="0" animBg="1"/>
      <p:bldP spid="445448" grpId="0" animBg="1"/>
      <p:bldP spid="445449" grpId="0" animBg="1"/>
      <p:bldP spid="445450" grpId="0" animBg="1"/>
      <p:bldP spid="445451" grpId="0" animBg="1"/>
      <p:bldP spid="445453" grpId="0" animBg="1"/>
      <p:bldP spid="445454" grpId="0" animBg="1"/>
      <p:bldP spid="445455" grpId="0" animBg="1"/>
      <p:bldP spid="445456" grpId="0" animBg="1"/>
      <p:bldP spid="445457" grpId="0" animBg="1"/>
      <p:bldP spid="445458" grpId="0" animBg="1"/>
      <p:bldP spid="445459" grpId="0" animBg="1"/>
      <p:bldP spid="445466" grpId="0"/>
      <p:bldP spid="445467" grpId="0" animBg="1"/>
      <p:bldP spid="445468" grpId="0" animBg="1"/>
      <p:bldP spid="445469" grpId="0"/>
      <p:bldP spid="445470" grpId="0"/>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7" name="Rectangle 3"/>
          <p:cNvSpPr>
            <a:spLocks noGrp="1" noChangeArrowheads="1"/>
          </p:cNvSpPr>
          <p:nvPr>
            <p:ph type="body" idx="4294967295"/>
          </p:nvPr>
        </p:nvSpPr>
        <p:spPr>
          <a:xfrm>
            <a:off x="468313" y="1052513"/>
            <a:ext cx="7991475" cy="3095625"/>
          </a:xfrm>
        </p:spPr>
        <p:txBody>
          <a:bodyPr/>
          <a:lstStyle/>
          <a:p>
            <a:pPr marL="0" indent="0" algn="just" eaLnBrk="1" hangingPunct="1">
              <a:buFont typeface="Wingdings" pitchFamily="2" charset="2"/>
              <a:buNone/>
              <a:defRPr/>
            </a:pPr>
            <a:r>
              <a:rPr lang="en-US" altLang="zh-CN" sz="2800" b="1"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不同的电极产生的</a:t>
            </a:r>
            <a:r>
              <a:rPr lang="zh-CN" altLang="en-US" sz="2800" b="1" dirty="0" smtClean="0">
                <a:latin typeface="Times New Roman" panose="02020603050405020304" pitchFamily="18" charset="0"/>
                <a:cs typeface="Times New Roman" panose="02020603050405020304" pitchFamily="18" charset="0"/>
              </a:rPr>
              <a:t> </a:t>
            </a:r>
            <a:r>
              <a:rPr lang="en-US" altLang="zh-CN" sz="2800" b="1" dirty="0" smtClean="0">
                <a:solidFill>
                  <a:srgbClr val="D60093"/>
                </a:solidFill>
                <a:latin typeface="Times New Roman" panose="02020603050405020304" pitchFamily="18" charset="0"/>
                <a:cs typeface="Times New Roman" panose="02020603050405020304" pitchFamily="18" charset="0"/>
                <a:sym typeface="Symbol" pitchFamily="18" charset="2"/>
              </a:rPr>
              <a:t>E</a:t>
            </a:r>
            <a:r>
              <a:rPr lang="en-US" altLang="zh-CN" sz="2800" b="1" dirty="0" smtClean="0">
                <a:latin typeface="Times New Roman" panose="02020603050405020304" pitchFamily="18" charset="0"/>
                <a:cs typeface="Times New Roman" panose="02020603050405020304" pitchFamily="18" charset="0"/>
                <a:sym typeface="Symbol" pitchFamily="18" charset="2"/>
              </a:rPr>
              <a:t> </a:t>
            </a:r>
            <a:r>
              <a:rPr lang="zh-CN" altLang="en-US" sz="2800" b="1" dirty="0" smtClean="0">
                <a:solidFill>
                  <a:srgbClr val="0000CC"/>
                </a:solidFill>
                <a:latin typeface="Times New Roman" panose="02020603050405020304" pitchFamily="18" charset="0"/>
                <a:cs typeface="Times New Roman" panose="02020603050405020304" pitchFamily="18" charset="0"/>
              </a:rPr>
              <a:t>不同，将两个不同的电极组合成原电池时，电子将从</a:t>
            </a:r>
            <a:r>
              <a:rPr lang="zh-CN" altLang="en-US" sz="2800" b="1" dirty="0" smtClean="0">
                <a:solidFill>
                  <a:srgbClr val="FF6600"/>
                </a:solidFill>
                <a:latin typeface="Times New Roman" panose="02020603050405020304" pitchFamily="18" charset="0"/>
                <a:cs typeface="Times New Roman" panose="02020603050405020304" pitchFamily="18" charset="0"/>
              </a:rPr>
              <a:t>低电势</a:t>
            </a:r>
            <a:r>
              <a:rPr lang="zh-CN" altLang="en-US" sz="2800" b="1" dirty="0" smtClean="0">
                <a:solidFill>
                  <a:srgbClr val="D60093"/>
                </a:solidFill>
                <a:latin typeface="Times New Roman" panose="02020603050405020304" pitchFamily="18" charset="0"/>
                <a:cs typeface="Times New Roman" panose="02020603050405020304" pitchFamily="18" charset="0"/>
              </a:rPr>
              <a:t>负极</a:t>
            </a:r>
            <a:r>
              <a:rPr lang="zh-CN" altLang="en-US" sz="2800" b="1" dirty="0" smtClean="0">
                <a:solidFill>
                  <a:srgbClr val="0000CC"/>
                </a:solidFill>
                <a:latin typeface="Times New Roman" panose="02020603050405020304" pitchFamily="18" charset="0"/>
                <a:cs typeface="Times New Roman" panose="02020603050405020304" pitchFamily="18" charset="0"/>
              </a:rPr>
              <a:t>流向</a:t>
            </a:r>
            <a:r>
              <a:rPr lang="zh-CN" altLang="en-US" sz="2800" b="1" dirty="0" smtClean="0">
                <a:solidFill>
                  <a:srgbClr val="FF6600"/>
                </a:solidFill>
                <a:latin typeface="Times New Roman" panose="02020603050405020304" pitchFamily="18" charset="0"/>
                <a:cs typeface="Times New Roman" panose="02020603050405020304" pitchFamily="18" charset="0"/>
              </a:rPr>
              <a:t>高电势</a:t>
            </a:r>
            <a:r>
              <a:rPr lang="zh-CN" altLang="en-US" sz="2800" b="1" dirty="0" smtClean="0">
                <a:solidFill>
                  <a:srgbClr val="D60093"/>
                </a:solidFill>
                <a:latin typeface="Times New Roman" panose="02020603050405020304" pitchFamily="18" charset="0"/>
                <a:cs typeface="Times New Roman" panose="02020603050405020304" pitchFamily="18" charset="0"/>
              </a:rPr>
              <a:t>正极</a:t>
            </a:r>
            <a:r>
              <a:rPr lang="zh-CN" altLang="en-US" sz="2800" b="1" dirty="0" smtClean="0">
                <a:solidFill>
                  <a:srgbClr val="0000CC"/>
                </a:solidFill>
                <a:latin typeface="Times New Roman" panose="02020603050405020304" pitchFamily="18" charset="0"/>
                <a:cs typeface="Times New Roman" panose="02020603050405020304" pitchFamily="18" charset="0"/>
              </a:rPr>
              <a:t>，从而产生电流。</a:t>
            </a:r>
          </a:p>
          <a:p>
            <a:pPr algn="just" eaLnBrk="1" hangingPunct="1">
              <a:buFont typeface="Wingdings" pitchFamily="2" charset="2"/>
              <a:buNone/>
              <a:defRPr/>
            </a:pPr>
            <a:endParaRPr lang="zh-CN" altLang="en-US" sz="2800" b="1" dirty="0" smtClean="0">
              <a:latin typeface="Times New Roman" panose="02020603050405020304" pitchFamily="18" charset="0"/>
              <a:cs typeface="Times New Roman" panose="02020603050405020304" pitchFamily="18" charset="0"/>
            </a:endParaRPr>
          </a:p>
          <a:p>
            <a:pPr algn="just"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注意：电流方向与电子流动方向相反</a:t>
            </a:r>
          </a:p>
          <a:p>
            <a:pPr eaLnBrk="1" hangingPunct="1">
              <a:defRPr/>
            </a:pPr>
            <a:endParaRPr lang="en-US" altLang="zh-CN" sz="2800" b="1" dirty="0" smtClean="0">
              <a:solidFill>
                <a:srgbClr val="0000CC"/>
              </a:solidFill>
              <a:latin typeface="Times New Roman" panose="02020603050405020304" pitchFamily="18" charset="0"/>
              <a:cs typeface="Times New Roman" panose="02020603050405020304" pitchFamily="18" charset="0"/>
            </a:endParaRPr>
          </a:p>
        </p:txBody>
      </p:sp>
      <p:sp>
        <p:nvSpPr>
          <p:cNvPr id="538626" name="Text Box 4"/>
          <p:cNvSpPr txBox="1">
            <a:spLocks noChangeArrowheads="1"/>
          </p:cNvSpPr>
          <p:nvPr/>
        </p:nvSpPr>
        <p:spPr bwMode="auto">
          <a:xfrm>
            <a:off x="552301" y="4077072"/>
            <a:ext cx="7993063" cy="1160462"/>
          </a:xfrm>
          <a:prstGeom prst="rect">
            <a:avLst/>
          </a:prstGeom>
          <a:noFill/>
          <a:ln w="9525">
            <a:noFill/>
            <a:miter lim="800000"/>
            <a:headEnd/>
            <a:tailEnd/>
          </a:ln>
        </p:spPr>
        <p:txBody>
          <a:bodyPr>
            <a:spAutoFit/>
          </a:bodyPr>
          <a:lstStyle/>
          <a:p>
            <a:pPr>
              <a:spcBef>
                <a:spcPct val="50000"/>
              </a:spcBef>
            </a:pPr>
            <a:r>
              <a:rPr lang="en-US" altLang="zh-CN" sz="2800" dirty="0">
                <a:solidFill>
                  <a:srgbClr val="0000CC"/>
                </a:solidFill>
                <a:latin typeface="Times New Roman" panose="02020603050405020304" pitchFamily="18" charset="0"/>
                <a:ea typeface="华文仿宋" panose="02010600040101010101" pitchFamily="2" charset="-122"/>
                <a:cs typeface="Times New Roman" panose="02020603050405020304" pitchFamily="18" charset="0"/>
              </a:rPr>
              <a:t>    Cu-2e</a:t>
            </a:r>
            <a:r>
              <a:rPr lang="en-US" altLang="zh-CN" sz="2800" dirty="0">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Cu</a:t>
            </a:r>
            <a:r>
              <a:rPr lang="en-US" altLang="zh-CN" sz="2800" baseline="30000" dirty="0">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2+        </a:t>
            </a:r>
            <a:r>
              <a:rPr lang="en-US" altLang="zh-CN" sz="2800" dirty="0">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a:t>
            </a:r>
            <a:r>
              <a:rPr lang="en-US" altLang="zh-CN" sz="2800" baseline="-25000" dirty="0" err="1">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r</a:t>
            </a:r>
            <a:r>
              <a:rPr lang="en-US" altLang="zh-CN" sz="2800" dirty="0" err="1">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G</a:t>
            </a:r>
            <a:r>
              <a:rPr lang="en-US" altLang="zh-CN" sz="2800" baseline="30000" dirty="0" err="1">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a:t>
            </a:r>
            <a:r>
              <a:rPr lang="en-US" altLang="zh-CN" sz="2800" baseline="-25000" dirty="0" err="1">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m</a:t>
            </a:r>
            <a:r>
              <a:rPr lang="en-US" altLang="zh-CN" sz="2800" dirty="0">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=64.98KJ/</a:t>
            </a:r>
            <a:r>
              <a:rPr lang="en-US" altLang="zh-CN" sz="2800" dirty="0" err="1">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mol</a:t>
            </a:r>
            <a:endParaRPr lang="en-US" altLang="zh-CN" sz="2800" dirty="0">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endParaRPr>
          </a:p>
          <a:p>
            <a:pPr>
              <a:spcBef>
                <a:spcPct val="50000"/>
              </a:spcBef>
            </a:pPr>
            <a:r>
              <a:rPr lang="en-US" altLang="zh-CN" sz="2800" baseline="30000" dirty="0">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     </a:t>
            </a:r>
            <a:r>
              <a:rPr lang="en-US" altLang="zh-CN" sz="2800" dirty="0">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 Zn-2e Zn</a:t>
            </a:r>
            <a:r>
              <a:rPr lang="en-US" altLang="zh-CN" sz="2800" baseline="30000" dirty="0">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2+     </a:t>
            </a:r>
            <a:r>
              <a:rPr lang="en-US" altLang="zh-CN" sz="2800" dirty="0">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a:t>
            </a:r>
            <a:r>
              <a:rPr lang="en-US" altLang="zh-CN" sz="2800" baseline="-25000" dirty="0" err="1">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r</a:t>
            </a:r>
            <a:r>
              <a:rPr lang="en-US" altLang="zh-CN" sz="2800" dirty="0" err="1">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G</a:t>
            </a:r>
            <a:r>
              <a:rPr lang="en-US" altLang="zh-CN" sz="2800" baseline="30000" dirty="0" err="1">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a:t>
            </a:r>
            <a:r>
              <a:rPr lang="en-US" altLang="zh-CN" sz="2800" baseline="-25000" dirty="0" err="1">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m</a:t>
            </a:r>
            <a:r>
              <a:rPr lang="en-US" altLang="zh-CN" sz="2800" dirty="0">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=-147.21KJ/</a:t>
            </a:r>
            <a:r>
              <a:rPr lang="en-US" altLang="zh-CN" sz="2800" dirty="0" err="1">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mol</a:t>
            </a:r>
            <a:endParaRPr lang="en-US" altLang="zh-CN" sz="2800" dirty="0">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25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25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538626"/>
                                        </p:tgtEl>
                                        <p:attrNameLst>
                                          <p:attrName>style.visibility</p:attrName>
                                        </p:attrNameLst>
                                      </p:cBhvr>
                                      <p:to>
                                        <p:strVal val="visible"/>
                                      </p:to>
                                    </p:set>
                                    <p:animEffect transition="in" filter="diamond(in)">
                                      <p:cBhvr>
                                        <p:cTn id="15" dur="2000"/>
                                        <p:tgtEl>
                                          <p:spTgt spid="538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26" grpId="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6467" name="Rectangle 3"/>
          <p:cNvSpPr>
            <a:spLocks noGrp="1" noChangeArrowheads="1"/>
          </p:cNvSpPr>
          <p:nvPr>
            <p:ph type="body" idx="4294967295"/>
          </p:nvPr>
        </p:nvSpPr>
        <p:spPr>
          <a:xfrm>
            <a:off x="250825" y="1354360"/>
            <a:ext cx="8534400" cy="4306888"/>
          </a:xfrm>
        </p:spPr>
        <p:txBody>
          <a:bodyPr/>
          <a:lstStyle/>
          <a:p>
            <a:pPr algn="just" eaLnBrk="1" hangingPunct="1">
              <a:buFont typeface="Wingdings" pitchFamily="2" charset="2"/>
              <a:buNone/>
              <a:defRPr/>
            </a:pPr>
            <a:r>
              <a:rPr lang="en-US" altLang="zh-CN" sz="2800" b="1" dirty="0" smtClean="0">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原电池的</a:t>
            </a:r>
            <a:r>
              <a:rPr lang="zh-CN" altLang="en-US" sz="2800" b="1" dirty="0" smtClean="0">
                <a:solidFill>
                  <a:srgbClr val="D60093"/>
                </a:solidFill>
                <a:latin typeface="Times New Roman" panose="02020603050405020304" pitchFamily="18" charset="0"/>
                <a:cs typeface="Times New Roman" panose="02020603050405020304" pitchFamily="18" charset="0"/>
              </a:rPr>
              <a:t>电动势</a:t>
            </a:r>
            <a:r>
              <a:rPr lang="zh-CN" altLang="en-US" sz="2800" b="1" dirty="0" smtClean="0">
                <a:solidFill>
                  <a:srgbClr val="0000CC"/>
                </a:solidFill>
                <a:latin typeface="Times New Roman" panose="02020603050405020304" pitchFamily="18" charset="0"/>
                <a:cs typeface="Times New Roman" panose="02020603050405020304" pitchFamily="18" charset="0"/>
              </a:rPr>
              <a:t>就是两极之间的电势差，也记为</a:t>
            </a:r>
            <a:r>
              <a:rPr lang="zh-CN" altLang="en-US" sz="2800" b="1" dirty="0" smtClean="0">
                <a:latin typeface="Times New Roman" panose="02020603050405020304" pitchFamily="18" charset="0"/>
                <a:cs typeface="Times New Roman" panose="02020603050405020304" pitchFamily="18" charset="0"/>
              </a:rPr>
              <a:t> </a:t>
            </a:r>
            <a:r>
              <a:rPr lang="en-US" altLang="zh-CN" sz="2800" b="1" dirty="0" smtClean="0">
                <a:solidFill>
                  <a:srgbClr val="D60093"/>
                </a:solidFill>
                <a:latin typeface="Times New Roman" panose="02020603050405020304" pitchFamily="18" charset="0"/>
                <a:cs typeface="Times New Roman" panose="02020603050405020304" pitchFamily="18" charset="0"/>
              </a:rPr>
              <a:t>E</a:t>
            </a:r>
            <a:r>
              <a:rPr lang="zh-CN" altLang="en-US" sz="2800" b="1" dirty="0" smtClean="0">
                <a:solidFill>
                  <a:srgbClr val="0000CC"/>
                </a:solidFill>
                <a:latin typeface="Times New Roman" panose="02020603050405020304" pitchFamily="18" charset="0"/>
                <a:cs typeface="Times New Roman" panose="02020603050405020304" pitchFamily="18" charset="0"/>
              </a:rPr>
              <a:t>，即</a:t>
            </a:r>
            <a:r>
              <a:rPr lang="en-US" altLang="zh-CN" sz="2800" b="1" dirty="0" smtClean="0">
                <a:solidFill>
                  <a:srgbClr val="0000CC"/>
                </a:solidFill>
                <a:latin typeface="Times New Roman" panose="02020603050405020304" pitchFamily="18" charset="0"/>
                <a:cs typeface="Times New Roman" panose="02020603050405020304" pitchFamily="18" charset="0"/>
              </a:rPr>
              <a:t>:</a:t>
            </a:r>
          </a:p>
          <a:p>
            <a:pPr algn="just"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      正极的电极电势</a:t>
            </a:r>
            <a:r>
              <a:rPr lang="en-US" altLang="zh-CN" sz="2800" b="1" dirty="0" smtClean="0">
                <a:solidFill>
                  <a:srgbClr val="D60093"/>
                </a:solidFill>
                <a:latin typeface="Times New Roman" panose="02020603050405020304" pitchFamily="18" charset="0"/>
                <a:cs typeface="Times New Roman" panose="02020603050405020304" pitchFamily="18" charset="0"/>
              </a:rPr>
              <a:t>E</a:t>
            </a:r>
            <a:r>
              <a:rPr lang="en-US" altLang="zh-CN" sz="2800" b="1" baseline="-25000" dirty="0" smtClean="0">
                <a:solidFill>
                  <a:srgbClr val="D60093"/>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减去负极的电极电势</a:t>
            </a:r>
            <a:r>
              <a:rPr lang="en-US" altLang="zh-CN" sz="2800" b="1" dirty="0" smtClean="0">
                <a:solidFill>
                  <a:srgbClr val="D60093"/>
                </a:solidFill>
                <a:latin typeface="Times New Roman" panose="02020603050405020304" pitchFamily="18" charset="0"/>
                <a:cs typeface="Times New Roman" panose="02020603050405020304" pitchFamily="18" charset="0"/>
              </a:rPr>
              <a:t>E</a:t>
            </a:r>
            <a:r>
              <a:rPr lang="en-US" altLang="zh-CN" sz="2800" b="1" baseline="-25000" dirty="0" smtClean="0">
                <a:solidFill>
                  <a:srgbClr val="D60093"/>
                </a:solidFill>
                <a:latin typeface="Times New Roman" panose="02020603050405020304" pitchFamily="18" charset="0"/>
                <a:cs typeface="Times New Roman" panose="02020603050405020304" pitchFamily="18" charset="0"/>
              </a:rPr>
              <a:t>-</a:t>
            </a:r>
          </a:p>
          <a:p>
            <a:pPr algn="just" eaLnBrk="1" hangingPunct="1">
              <a:defRPr/>
            </a:pPr>
            <a:endParaRPr lang="en-US" altLang="zh-CN" sz="2800" b="1" baseline="-25000" dirty="0" smtClean="0">
              <a:solidFill>
                <a:srgbClr val="D60093"/>
              </a:solidFill>
              <a:latin typeface="Times New Roman" panose="02020603050405020304" pitchFamily="18" charset="0"/>
              <a:cs typeface="Times New Roman" panose="02020603050405020304" pitchFamily="18" charset="0"/>
            </a:endParaRPr>
          </a:p>
          <a:p>
            <a:pPr algn="just" eaLnBrk="1" hangingPunct="1">
              <a:buFont typeface="Wingdings" pitchFamily="2" charset="2"/>
              <a:buNone/>
              <a:defRPr/>
            </a:pPr>
            <a:r>
              <a:rPr lang="en-US" altLang="zh-CN" sz="2800" b="1" dirty="0" smtClean="0">
                <a:latin typeface="Times New Roman" panose="02020603050405020304" pitchFamily="18" charset="0"/>
                <a:cs typeface="Times New Roman" panose="02020603050405020304" pitchFamily="18" charset="0"/>
              </a:rPr>
              <a:t>       </a:t>
            </a:r>
            <a:r>
              <a:rPr lang="en-US" altLang="zh-CN" sz="2800" b="1" dirty="0" smtClean="0">
                <a:solidFill>
                  <a:srgbClr val="0000CC"/>
                </a:solidFill>
                <a:latin typeface="Times New Roman" panose="02020603050405020304" pitchFamily="18" charset="0"/>
                <a:cs typeface="Times New Roman" panose="02020603050405020304" pitchFamily="18" charset="0"/>
              </a:rPr>
              <a:t>E =  </a:t>
            </a:r>
            <a:r>
              <a:rPr lang="en-US" altLang="zh-CN" sz="2800" b="1" dirty="0" smtClean="0">
                <a:solidFill>
                  <a:srgbClr val="0000CC"/>
                </a:solidFill>
                <a:latin typeface="Times New Roman" panose="02020603050405020304" pitchFamily="18" charset="0"/>
                <a:cs typeface="Times New Roman" panose="02020603050405020304" pitchFamily="18" charset="0"/>
                <a:sym typeface="Symbol" pitchFamily="18" charset="2"/>
              </a:rPr>
              <a:t>E</a:t>
            </a:r>
            <a:r>
              <a:rPr lang="en-US" altLang="zh-CN" sz="2800" b="1" baseline="-25000" dirty="0" smtClean="0">
                <a:solidFill>
                  <a:srgbClr val="0000CC"/>
                </a:solidFill>
                <a:latin typeface="Times New Roman" panose="02020603050405020304" pitchFamily="18" charset="0"/>
                <a:cs typeface="Times New Roman" panose="02020603050405020304" pitchFamily="18" charset="0"/>
                <a:sym typeface="Symbol" pitchFamily="18" charset="2"/>
              </a:rPr>
              <a:t>+</a:t>
            </a:r>
            <a:r>
              <a:rPr lang="en-US" altLang="zh-CN" sz="2800" b="1" dirty="0" smtClean="0">
                <a:solidFill>
                  <a:srgbClr val="0000CC"/>
                </a:solidFill>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 </a:t>
            </a:r>
            <a:r>
              <a:rPr lang="en-US" altLang="zh-CN" sz="2800" b="1" dirty="0" smtClean="0">
                <a:solidFill>
                  <a:srgbClr val="0000CC"/>
                </a:solidFill>
                <a:latin typeface="Times New Roman" panose="02020603050405020304" pitchFamily="18" charset="0"/>
                <a:cs typeface="Times New Roman" panose="02020603050405020304" pitchFamily="18" charset="0"/>
                <a:sym typeface="Symbol" pitchFamily="18" charset="2"/>
              </a:rPr>
              <a:t>E</a:t>
            </a:r>
            <a:r>
              <a:rPr lang="en-US" altLang="zh-CN" sz="2800" b="1" baseline="-25000" dirty="0" smtClean="0">
                <a:solidFill>
                  <a:srgbClr val="0000CC"/>
                </a:solidFill>
                <a:latin typeface="Times New Roman" panose="02020603050405020304" pitchFamily="18" charset="0"/>
                <a:cs typeface="Times New Roman" panose="02020603050405020304" pitchFamily="18" charset="0"/>
                <a:sym typeface="Symbol" pitchFamily="18" charset="2"/>
              </a:rPr>
              <a:t>-</a:t>
            </a:r>
            <a:endParaRPr lang="en-US" altLang="zh-CN" sz="2800" b="1" baseline="-25000" dirty="0" smtClean="0">
              <a:solidFill>
                <a:srgbClr val="0000CC"/>
              </a:solidFill>
              <a:latin typeface="Times New Roman" panose="02020603050405020304" pitchFamily="18" charset="0"/>
              <a:cs typeface="Times New Roman" panose="02020603050405020304" pitchFamily="18" charset="0"/>
            </a:endParaRPr>
          </a:p>
          <a:p>
            <a:pPr algn="just"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注：</a:t>
            </a:r>
          </a:p>
          <a:p>
            <a:pPr algn="just"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      由于人为规定电极电势还原电极电势，而负极上发生的氧化反应，所以前面加一负号。</a:t>
            </a:r>
          </a:p>
        </p:txBody>
      </p:sp>
      <p:sp>
        <p:nvSpPr>
          <p:cNvPr id="542722" name="AutoShape 4">
            <a:hlinkClick r:id="rId2" action="ppaction://hlinksldjump" highlightClick="1"/>
          </p:cNvPr>
          <p:cNvSpPr>
            <a:spLocks noChangeArrowheads="1"/>
          </p:cNvSpPr>
          <p:nvPr/>
        </p:nvSpPr>
        <p:spPr bwMode="auto">
          <a:xfrm>
            <a:off x="8243888" y="5486400"/>
            <a:ext cx="519112" cy="463550"/>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6467">
                                            <p:txEl>
                                              <p:pRg st="0" end="0"/>
                                            </p:txEl>
                                          </p:spTgt>
                                        </p:tgtEl>
                                        <p:attrNameLst>
                                          <p:attrName>style.visibility</p:attrName>
                                        </p:attrNameLst>
                                      </p:cBhvr>
                                      <p:to>
                                        <p:strVal val="visible"/>
                                      </p:to>
                                    </p:set>
                                    <p:animEffect transition="in" filter="dissolve">
                                      <p:cBhvr>
                                        <p:cTn id="7" dur="500"/>
                                        <p:tgtEl>
                                          <p:spTgt spid="4464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6467">
                                            <p:txEl>
                                              <p:pRg st="1" end="1"/>
                                            </p:txEl>
                                          </p:spTgt>
                                        </p:tgtEl>
                                        <p:attrNameLst>
                                          <p:attrName>style.visibility</p:attrName>
                                        </p:attrNameLst>
                                      </p:cBhvr>
                                      <p:to>
                                        <p:strVal val="visible"/>
                                      </p:to>
                                    </p:set>
                                    <p:animEffect transition="in" filter="dissolve">
                                      <p:cBhvr>
                                        <p:cTn id="12" dur="500"/>
                                        <p:tgtEl>
                                          <p:spTgt spid="4464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46467">
                                            <p:txEl>
                                              <p:pRg st="3" end="3"/>
                                            </p:txEl>
                                          </p:spTgt>
                                        </p:tgtEl>
                                        <p:attrNameLst>
                                          <p:attrName>style.visibility</p:attrName>
                                        </p:attrNameLst>
                                      </p:cBhvr>
                                      <p:to>
                                        <p:strVal val="visible"/>
                                      </p:to>
                                    </p:set>
                                    <p:animEffect transition="in" filter="dissolve">
                                      <p:cBhvr>
                                        <p:cTn id="17" dur="500"/>
                                        <p:tgtEl>
                                          <p:spTgt spid="44646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46467">
                                            <p:txEl>
                                              <p:pRg st="4" end="4"/>
                                            </p:txEl>
                                          </p:spTgt>
                                        </p:tgtEl>
                                        <p:attrNameLst>
                                          <p:attrName>style.visibility</p:attrName>
                                        </p:attrNameLst>
                                      </p:cBhvr>
                                      <p:to>
                                        <p:strVal val="visible"/>
                                      </p:to>
                                    </p:set>
                                    <p:animEffect transition="in" filter="dissolve">
                                      <p:cBhvr>
                                        <p:cTn id="22" dur="500"/>
                                        <p:tgtEl>
                                          <p:spTgt spid="44646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46467">
                                            <p:txEl>
                                              <p:pRg st="5" end="5"/>
                                            </p:txEl>
                                          </p:spTgt>
                                        </p:tgtEl>
                                        <p:attrNameLst>
                                          <p:attrName>style.visibility</p:attrName>
                                        </p:attrNameLst>
                                      </p:cBhvr>
                                      <p:to>
                                        <p:strVal val="visible"/>
                                      </p:to>
                                    </p:set>
                                    <p:animEffect transition="in" filter="dissolve">
                                      <p:cBhvr>
                                        <p:cTn id="27" dur="500"/>
                                        <p:tgtEl>
                                          <p:spTgt spid="4464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7"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5138" name="Rectangle 2"/>
          <p:cNvSpPr>
            <a:spLocks noGrp="1" noChangeArrowheads="1"/>
          </p:cNvSpPr>
          <p:nvPr>
            <p:ph type="title" idx="4294967295"/>
          </p:nvPr>
        </p:nvSpPr>
        <p:spPr>
          <a:xfrm>
            <a:off x="539750" y="549275"/>
            <a:ext cx="8077200" cy="719138"/>
          </a:xfrm>
        </p:spPr>
        <p:txBody>
          <a:bodyPr anchorCtr="1"/>
          <a:lstStyle/>
          <a:p>
            <a:pPr eaLnBrk="1" hangingPunct="1">
              <a:defRPr/>
            </a:pPr>
            <a:r>
              <a:rPr lang="en-US" altLang="zh-CN" sz="4000" dirty="0" smtClean="0">
                <a:solidFill>
                  <a:srgbClr val="0000CC"/>
                </a:solidFill>
                <a:effectLst>
                  <a:outerShdw blurRad="38100" dist="38100" dir="2700000" algn="tl">
                    <a:srgbClr val="C0C0C0"/>
                  </a:outerShdw>
                </a:effectLst>
                <a:latin typeface="黑体" pitchFamily="2" charset="-122"/>
                <a:ea typeface="黑体" pitchFamily="2" charset="-122"/>
              </a:rPr>
              <a:t>7.3.2.</a:t>
            </a:r>
            <a:r>
              <a:rPr lang="zh-CN" altLang="en-US" sz="4000" dirty="0" smtClean="0">
                <a:solidFill>
                  <a:srgbClr val="0000CC"/>
                </a:solidFill>
                <a:effectLst>
                  <a:outerShdw blurRad="38100" dist="38100" dir="2700000" algn="tl">
                    <a:srgbClr val="C0C0C0"/>
                  </a:outerShdw>
                </a:effectLst>
                <a:latin typeface="黑体" pitchFamily="2" charset="-122"/>
                <a:ea typeface="黑体" pitchFamily="2" charset="-122"/>
              </a:rPr>
              <a:t>标准电极电势</a:t>
            </a:r>
          </a:p>
        </p:txBody>
      </p:sp>
      <p:sp>
        <p:nvSpPr>
          <p:cNvPr id="475139" name="Rectangle 3"/>
          <p:cNvSpPr>
            <a:spLocks noGrp="1" noChangeArrowheads="1"/>
          </p:cNvSpPr>
          <p:nvPr>
            <p:ph type="body" idx="4294967295"/>
          </p:nvPr>
        </p:nvSpPr>
        <p:spPr>
          <a:xfrm>
            <a:off x="395288" y="1844675"/>
            <a:ext cx="8207375" cy="4648200"/>
          </a:xfrm>
        </p:spPr>
        <p:txBody>
          <a:bodyPr/>
          <a:lstStyle/>
          <a:p>
            <a:pPr algn="just" eaLnBrk="1" hangingPunct="1">
              <a:lnSpc>
                <a:spcPct val="120000"/>
              </a:lnSpc>
              <a:spcBef>
                <a:spcPts val="1200"/>
              </a:spcBef>
              <a:buFont typeface="Wingdings" pitchFamily="2" charset="2"/>
              <a:buNone/>
              <a:defRPr/>
            </a:pPr>
            <a:r>
              <a:rPr lang="en-US" altLang="zh-CN" sz="2800" b="1" dirty="0" smtClean="0">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原电池的电动势与电极的</a:t>
            </a:r>
            <a:r>
              <a:rPr lang="zh-CN" altLang="en-US" sz="2800" b="1" dirty="0" smtClean="0">
                <a:solidFill>
                  <a:srgbClr val="D60093"/>
                </a:solidFill>
                <a:latin typeface="Times New Roman" panose="02020603050405020304" pitchFamily="18" charset="0"/>
                <a:cs typeface="Times New Roman" panose="02020603050405020304" pitchFamily="18" charset="0"/>
              </a:rPr>
              <a:t>属性</a:t>
            </a:r>
            <a:r>
              <a:rPr lang="zh-CN" altLang="en-US" sz="2800" b="1" dirty="0" smtClean="0">
                <a:solidFill>
                  <a:srgbClr val="0000CC"/>
                </a:solidFill>
                <a:latin typeface="Times New Roman" panose="02020603050405020304" pitchFamily="18" charset="0"/>
                <a:cs typeface="Times New Roman" panose="02020603050405020304" pitchFamily="18" charset="0"/>
              </a:rPr>
              <a:t>、各物质的</a:t>
            </a:r>
            <a:r>
              <a:rPr lang="zh-CN" altLang="en-US" sz="2800" b="1" dirty="0" smtClean="0">
                <a:solidFill>
                  <a:srgbClr val="D60093"/>
                </a:solidFill>
                <a:latin typeface="Times New Roman" panose="02020603050405020304" pitchFamily="18" charset="0"/>
                <a:cs typeface="Times New Roman" panose="02020603050405020304" pitchFamily="18" charset="0"/>
              </a:rPr>
              <a:t>浓度、温度</a:t>
            </a:r>
            <a:r>
              <a:rPr lang="zh-CN" altLang="en-US" sz="2800" b="1" dirty="0" smtClean="0">
                <a:solidFill>
                  <a:srgbClr val="0000CC"/>
                </a:solidFill>
                <a:latin typeface="Times New Roman" panose="02020603050405020304" pitchFamily="18" charset="0"/>
                <a:cs typeface="Times New Roman" panose="02020603050405020304" pitchFamily="18" charset="0"/>
              </a:rPr>
              <a:t>有关。</a:t>
            </a:r>
          </a:p>
          <a:p>
            <a:pPr algn="just" eaLnBrk="1" hangingPunct="1">
              <a:lnSpc>
                <a:spcPct val="120000"/>
              </a:lnSpc>
              <a:spcBef>
                <a:spcPts val="1200"/>
              </a:spcBef>
              <a:buFont typeface="Wingdings" pitchFamily="2" charset="2"/>
              <a:buNone/>
              <a:defRPr/>
            </a:pPr>
            <a:r>
              <a:rPr lang="zh-CN" altLang="en-US" sz="2800" b="1" dirty="0" smtClean="0">
                <a:latin typeface="Times New Roman" panose="02020603050405020304" pitchFamily="18" charset="0"/>
                <a:cs typeface="Times New Roman" panose="02020603050405020304" pitchFamily="18" charset="0"/>
              </a:rPr>
              <a:t>      </a:t>
            </a:r>
            <a:r>
              <a:rPr lang="en-US" altLang="zh-CN" sz="2800" b="1" dirty="0" smtClean="0">
                <a:solidFill>
                  <a:srgbClr val="000099"/>
                </a:solidFill>
                <a:latin typeface="Times New Roman" panose="02020603050405020304" pitchFamily="18" charset="0"/>
                <a:cs typeface="Times New Roman" panose="02020603050405020304" pitchFamily="18" charset="0"/>
              </a:rPr>
              <a:t>【</a:t>
            </a:r>
            <a:r>
              <a:rPr lang="zh-CN" altLang="en-US" sz="2800" b="1" dirty="0" smtClean="0">
                <a:solidFill>
                  <a:srgbClr val="000099"/>
                </a:solidFill>
                <a:latin typeface="Times New Roman" panose="02020603050405020304" pitchFamily="18" charset="0"/>
                <a:cs typeface="Times New Roman" panose="02020603050405020304" pitchFamily="18" charset="0"/>
              </a:rPr>
              <a:t>规定</a:t>
            </a:r>
            <a:r>
              <a:rPr lang="en-US" altLang="zh-CN" sz="2800" b="1" dirty="0" smtClean="0">
                <a:solidFill>
                  <a:srgbClr val="000099"/>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 298.15K</a:t>
            </a:r>
            <a:r>
              <a:rPr lang="zh-CN" altLang="en-US" sz="2800" b="1" dirty="0" smtClean="0">
                <a:solidFill>
                  <a:srgbClr val="0000CC"/>
                </a:solidFill>
                <a:latin typeface="Times New Roman" panose="02020603050405020304" pitchFamily="18" charset="0"/>
                <a:cs typeface="Times New Roman" panose="02020603050405020304" pitchFamily="18" charset="0"/>
              </a:rPr>
              <a:t>，各物质处于标准态</a:t>
            </a:r>
            <a:r>
              <a:rPr lang="en-US" altLang="zh-CN" sz="2800" b="1"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即溶液中离子浓度为</a:t>
            </a:r>
            <a:r>
              <a:rPr lang="en-US" altLang="zh-CN" sz="2800" b="1" dirty="0" smtClean="0">
                <a:solidFill>
                  <a:srgbClr val="0000CC"/>
                </a:solidFill>
                <a:latin typeface="Times New Roman" panose="02020603050405020304" pitchFamily="18" charset="0"/>
                <a:cs typeface="Times New Roman" panose="02020603050405020304" pitchFamily="18" charset="0"/>
              </a:rPr>
              <a:t>1mol·L</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-1</a:t>
            </a:r>
            <a:r>
              <a:rPr lang="zh-CN" altLang="en-US" sz="2800" b="1" dirty="0" smtClean="0">
                <a:solidFill>
                  <a:srgbClr val="0000CC"/>
                </a:solidFill>
                <a:latin typeface="Times New Roman" panose="02020603050405020304" pitchFamily="18" charset="0"/>
                <a:cs typeface="Times New Roman" panose="02020603050405020304" pitchFamily="18" charset="0"/>
              </a:rPr>
              <a:t>，气体分压为</a:t>
            </a:r>
            <a:r>
              <a:rPr lang="en-US" altLang="zh-CN" sz="2800" b="1" dirty="0" smtClean="0">
                <a:solidFill>
                  <a:srgbClr val="0000CC"/>
                </a:solidFill>
                <a:latin typeface="Times New Roman" panose="02020603050405020304" pitchFamily="18" charset="0"/>
                <a:cs typeface="Times New Roman" panose="02020603050405020304" pitchFamily="18" charset="0"/>
              </a:rPr>
              <a:t>100.0 </a:t>
            </a:r>
            <a:r>
              <a:rPr lang="en-US" altLang="zh-CN" sz="2800" b="1" dirty="0" err="1" smtClean="0">
                <a:solidFill>
                  <a:srgbClr val="0000CC"/>
                </a:solidFill>
                <a:latin typeface="Times New Roman" panose="02020603050405020304" pitchFamily="18" charset="0"/>
                <a:cs typeface="Times New Roman" panose="02020603050405020304" pitchFamily="18" charset="0"/>
              </a:rPr>
              <a:t>kPa</a:t>
            </a:r>
            <a:r>
              <a:rPr lang="zh-CN" altLang="en-US" sz="2800" b="1" dirty="0" smtClean="0">
                <a:solidFill>
                  <a:srgbClr val="0000CC"/>
                </a:solidFill>
                <a:latin typeface="Times New Roman" panose="02020603050405020304" pitchFamily="18" charset="0"/>
                <a:cs typeface="Times New Roman" panose="02020603050405020304" pitchFamily="18" charset="0"/>
              </a:rPr>
              <a:t>时测得的的电极电势为</a:t>
            </a:r>
            <a:r>
              <a:rPr lang="zh-CN" altLang="en-US" sz="2800" b="1" dirty="0" smtClean="0">
                <a:solidFill>
                  <a:srgbClr val="D60093"/>
                </a:solidFill>
                <a:latin typeface="Times New Roman" panose="02020603050405020304" pitchFamily="18" charset="0"/>
                <a:cs typeface="Times New Roman" panose="02020603050405020304" pitchFamily="18" charset="0"/>
              </a:rPr>
              <a:t>标准电极电势</a:t>
            </a:r>
            <a:r>
              <a:rPr lang="zh-CN" altLang="en-US" sz="2800" b="1" dirty="0" smtClean="0">
                <a:solidFill>
                  <a:srgbClr val="0000CC"/>
                </a:solidFill>
                <a:latin typeface="Times New Roman" panose="02020603050405020304" pitchFamily="18" charset="0"/>
                <a:cs typeface="Times New Roman" panose="02020603050405020304" pitchFamily="18" charset="0"/>
              </a:rPr>
              <a:t>记为</a:t>
            </a:r>
            <a:r>
              <a:rPr lang="en-US" altLang="zh-CN" sz="2800" b="1" dirty="0" smtClean="0">
                <a:solidFill>
                  <a:srgbClr val="D60093"/>
                </a:solidFill>
                <a:latin typeface="Times New Roman" panose="02020603050405020304" pitchFamily="18" charset="0"/>
                <a:cs typeface="Times New Roman" panose="02020603050405020304" pitchFamily="18" charset="0"/>
              </a:rPr>
              <a:t>E</a:t>
            </a:r>
            <a:r>
              <a:rPr lang="en-US" altLang="zh-CN" sz="2800" b="1" baseline="30000" dirty="0" smtClean="0">
                <a:solidFill>
                  <a:srgbClr val="D60093"/>
                </a:solidFill>
                <a:latin typeface="Times New Roman" panose="02020603050405020304" pitchFamily="18" charset="0"/>
                <a:cs typeface="Times New Roman" panose="02020603050405020304" pitchFamily="18" charset="0"/>
              </a:rPr>
              <a:t>Ѳ</a:t>
            </a:r>
            <a:r>
              <a:rPr lang="zh-CN" altLang="en-US" sz="2800" b="1" dirty="0" smtClean="0">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同样在标准状态下，原电池的电动势称为</a:t>
            </a:r>
            <a:r>
              <a:rPr lang="zh-CN" altLang="en-US" sz="2800" b="1" dirty="0" smtClean="0">
                <a:solidFill>
                  <a:srgbClr val="D60093"/>
                </a:solidFill>
                <a:latin typeface="Times New Roman" panose="02020603050405020304" pitchFamily="18" charset="0"/>
                <a:cs typeface="Times New Roman" panose="02020603050405020304" pitchFamily="18" charset="0"/>
              </a:rPr>
              <a:t>标准电动势</a:t>
            </a:r>
            <a:r>
              <a:rPr lang="zh-CN" altLang="en-US" sz="2800" b="1" dirty="0" smtClean="0">
                <a:solidFill>
                  <a:srgbClr val="0000CC"/>
                </a:solidFill>
                <a:latin typeface="Times New Roman" panose="02020603050405020304" pitchFamily="18" charset="0"/>
                <a:cs typeface="Times New Roman" panose="02020603050405020304" pitchFamily="18" charset="0"/>
              </a:rPr>
              <a:t>，也记为</a:t>
            </a:r>
            <a:r>
              <a:rPr lang="en-US" altLang="zh-CN" sz="2800" b="1" dirty="0" smtClean="0">
                <a:solidFill>
                  <a:srgbClr val="D60093"/>
                </a:solidFill>
                <a:latin typeface="Times New Roman" panose="02020603050405020304" pitchFamily="18" charset="0"/>
                <a:cs typeface="Times New Roman" panose="02020603050405020304" pitchFamily="18" charset="0"/>
              </a:rPr>
              <a:t>E</a:t>
            </a:r>
            <a:r>
              <a:rPr lang="en-US" altLang="zh-CN" sz="2800" b="1" baseline="30000" dirty="0" smtClean="0">
                <a:solidFill>
                  <a:srgbClr val="D60093"/>
                </a:solidFill>
                <a:latin typeface="Times New Roman" panose="02020603050405020304" pitchFamily="18" charset="0"/>
                <a:cs typeface="Times New Roman" panose="02020603050405020304" pitchFamily="18" charset="0"/>
              </a:rPr>
              <a:t>Ѳ</a:t>
            </a:r>
            <a:r>
              <a:rPr lang="en-US" altLang="zh-CN" sz="2800" b="1" dirty="0" smtClean="0">
                <a:solidFill>
                  <a:srgbClr val="00FF99"/>
                </a:solidFill>
                <a:latin typeface="Times New Roman" panose="02020603050405020304" pitchFamily="18" charset="0"/>
                <a:cs typeface="Times New Roman" panose="02020603050405020304" pitchFamily="18" charset="0"/>
              </a:rPr>
              <a:t> </a:t>
            </a:r>
            <a:r>
              <a:rPr lang="zh-CN" altLang="en-US" sz="2800" b="1" dirty="0" smtClean="0">
                <a:latin typeface="Times New Roman" panose="02020603050405020304" pitchFamily="18" charset="0"/>
                <a:cs typeface="Times New Roman" panose="02020603050405020304" pitchFamily="18" charset="0"/>
              </a:rPr>
              <a:t>。</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75138"/>
                                        </p:tgtEl>
                                        <p:attrNameLst>
                                          <p:attrName>style.visibility</p:attrName>
                                        </p:attrNameLst>
                                      </p:cBhvr>
                                      <p:to>
                                        <p:strVal val="visible"/>
                                      </p:to>
                                    </p:set>
                                    <p:animEffect transition="in" filter="dissolve">
                                      <p:cBhvr>
                                        <p:cTn id="7" dur="500"/>
                                        <p:tgtEl>
                                          <p:spTgt spid="4751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75139">
                                            <p:txEl>
                                              <p:pRg st="0" end="0"/>
                                            </p:txEl>
                                          </p:spTgt>
                                        </p:tgtEl>
                                        <p:attrNameLst>
                                          <p:attrName>style.visibility</p:attrName>
                                        </p:attrNameLst>
                                      </p:cBhvr>
                                      <p:to>
                                        <p:strVal val="visible"/>
                                      </p:to>
                                    </p:set>
                                    <p:animEffect transition="in" filter="dissolve">
                                      <p:cBhvr>
                                        <p:cTn id="12" dur="500"/>
                                        <p:tgtEl>
                                          <p:spTgt spid="4751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75139">
                                            <p:txEl>
                                              <p:pRg st="1" end="1"/>
                                            </p:txEl>
                                          </p:spTgt>
                                        </p:tgtEl>
                                        <p:attrNameLst>
                                          <p:attrName>style.visibility</p:attrName>
                                        </p:attrNameLst>
                                      </p:cBhvr>
                                      <p:to>
                                        <p:strVal val="visible"/>
                                      </p:to>
                                    </p:set>
                                    <p:animEffect transition="in" filter="dissolve">
                                      <p:cBhvr>
                                        <p:cTn id="17" dur="500"/>
                                        <p:tgtEl>
                                          <p:spTgt spid="4751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38" grpId="0"/>
      <p:bldP spid="475139"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6163" name="Rectangle 3"/>
          <p:cNvSpPr>
            <a:spLocks noGrp="1" noChangeArrowheads="1"/>
          </p:cNvSpPr>
          <p:nvPr>
            <p:ph type="body" idx="4294967295"/>
          </p:nvPr>
        </p:nvSpPr>
        <p:spPr>
          <a:xfrm>
            <a:off x="323850" y="980753"/>
            <a:ext cx="8569325" cy="4896519"/>
          </a:xfrm>
        </p:spPr>
        <p:txBody>
          <a:bodyPr/>
          <a:lstStyle/>
          <a:p>
            <a:pPr algn="just" eaLnBrk="1" hangingPunct="1">
              <a:buFont typeface="Wingdings" pitchFamily="2" charset="2"/>
              <a:buNone/>
              <a:defRPr/>
            </a:pPr>
            <a:r>
              <a:rPr lang="en-US" altLang="zh-CN" sz="2800" b="1" dirty="0" smtClean="0">
                <a:solidFill>
                  <a:srgbClr val="0000CC"/>
                </a:solidFill>
                <a:latin typeface="+mn-ea"/>
              </a:rPr>
              <a:t>      </a:t>
            </a:r>
            <a:r>
              <a:rPr lang="zh-CN" altLang="en-US" sz="2800" b="1" dirty="0" smtClean="0">
                <a:solidFill>
                  <a:srgbClr val="0000CC"/>
                </a:solidFill>
                <a:latin typeface="+mn-ea"/>
              </a:rPr>
              <a:t>由于我们只能测得原电池的电动势，无法测得电极电势的绝对值。</a:t>
            </a:r>
          </a:p>
          <a:p>
            <a:pPr algn="just" eaLnBrk="1" hangingPunct="1">
              <a:buFont typeface="Wingdings" pitchFamily="2" charset="2"/>
              <a:buNone/>
              <a:defRPr/>
            </a:pPr>
            <a:endParaRPr lang="zh-CN" altLang="en-US" sz="2800" b="1" dirty="0" smtClean="0">
              <a:solidFill>
                <a:srgbClr val="0000CC"/>
              </a:solidFill>
              <a:latin typeface="+mn-ea"/>
            </a:endParaRPr>
          </a:p>
          <a:p>
            <a:pPr algn="just" eaLnBrk="1" hangingPunct="1">
              <a:buFont typeface="Wingdings" pitchFamily="2" charset="2"/>
              <a:buNone/>
              <a:defRPr/>
            </a:pPr>
            <a:r>
              <a:rPr lang="zh-CN" altLang="en-US" sz="2800" b="1" dirty="0" smtClean="0">
                <a:solidFill>
                  <a:srgbClr val="0000CC"/>
                </a:solidFill>
                <a:latin typeface="+mn-ea"/>
              </a:rPr>
              <a:t>      就人为规定</a:t>
            </a:r>
            <a:r>
              <a:rPr lang="zh-CN" altLang="en-US" sz="2800" b="1" dirty="0" smtClean="0">
                <a:solidFill>
                  <a:srgbClr val="0000CC"/>
                </a:solidFill>
                <a:latin typeface="+mn-ea"/>
                <a:hlinkClick r:id="rId2" action="ppaction://hlinksldjump"/>
              </a:rPr>
              <a:t>标准氢电极</a:t>
            </a:r>
            <a:r>
              <a:rPr lang="zh-CN" altLang="en-US" sz="2800" b="1" dirty="0" smtClean="0">
                <a:solidFill>
                  <a:srgbClr val="0000CC"/>
                </a:solidFill>
                <a:latin typeface="+mn-ea"/>
              </a:rPr>
              <a:t>的电极电势为</a:t>
            </a:r>
            <a:r>
              <a:rPr lang="en-US" altLang="zh-CN" sz="2800" b="1" dirty="0" smtClean="0">
                <a:solidFill>
                  <a:srgbClr val="0000CC"/>
                </a:solidFill>
                <a:latin typeface="+mn-ea"/>
              </a:rPr>
              <a:t>0</a:t>
            </a:r>
            <a:r>
              <a:rPr lang="zh-CN" altLang="en-US" sz="2800" b="1" dirty="0" smtClean="0">
                <a:solidFill>
                  <a:srgbClr val="0000CC"/>
                </a:solidFill>
                <a:latin typeface="+mn-ea"/>
              </a:rPr>
              <a:t>，来测定其它电极的标准电极电势。</a:t>
            </a:r>
          </a:p>
          <a:p>
            <a:pPr algn="just" eaLnBrk="1" hangingPunct="1">
              <a:buFont typeface="Wingdings" pitchFamily="2" charset="2"/>
              <a:buNone/>
              <a:defRPr/>
            </a:pPr>
            <a:endParaRPr lang="zh-CN" altLang="en-US" sz="2800" b="1" dirty="0" smtClean="0">
              <a:solidFill>
                <a:srgbClr val="0000CC"/>
              </a:solidFill>
              <a:latin typeface="+mn-ea"/>
            </a:endParaRPr>
          </a:p>
          <a:p>
            <a:pPr algn="just" eaLnBrk="1" hangingPunct="1">
              <a:buFont typeface="Wingdings" pitchFamily="2" charset="2"/>
              <a:buNone/>
              <a:defRPr/>
            </a:pPr>
            <a:r>
              <a:rPr lang="en-US" altLang="zh-CN" sz="2800" b="1" dirty="0" smtClean="0">
                <a:solidFill>
                  <a:srgbClr val="0000CC"/>
                </a:solidFill>
                <a:latin typeface="+mn-ea"/>
              </a:rPr>
              <a:t>1.</a:t>
            </a:r>
            <a:r>
              <a:rPr lang="zh-CN" altLang="en-US" sz="2800" b="1" dirty="0" smtClean="0">
                <a:solidFill>
                  <a:srgbClr val="0000CC"/>
                </a:solidFill>
                <a:latin typeface="+mn-ea"/>
                <a:hlinkClick r:id="rId3" action="ppaction://hlinksldjump"/>
              </a:rPr>
              <a:t>标准电极电势</a:t>
            </a:r>
            <a:endParaRPr lang="zh-CN" altLang="en-US" sz="2800" b="1" dirty="0" smtClean="0">
              <a:solidFill>
                <a:srgbClr val="0000CC"/>
              </a:solidFill>
              <a:latin typeface="+mn-ea"/>
            </a:endParaRPr>
          </a:p>
          <a:p>
            <a:pPr algn="just" eaLnBrk="1" hangingPunct="1">
              <a:buFont typeface="Wingdings" pitchFamily="2" charset="2"/>
              <a:buNone/>
              <a:defRPr/>
            </a:pPr>
            <a:endParaRPr lang="zh-CN" altLang="en-US" sz="2800" b="1" dirty="0" smtClean="0">
              <a:solidFill>
                <a:srgbClr val="0000CC"/>
              </a:solidFill>
              <a:latin typeface="+mn-ea"/>
            </a:endParaRPr>
          </a:p>
          <a:p>
            <a:pPr algn="just" eaLnBrk="1" hangingPunct="1">
              <a:buFont typeface="Wingdings" pitchFamily="2" charset="2"/>
              <a:buNone/>
              <a:defRPr/>
            </a:pPr>
            <a:r>
              <a:rPr lang="en-US" altLang="zh-CN" sz="2800" b="1" dirty="0" smtClean="0">
                <a:solidFill>
                  <a:srgbClr val="0000CC"/>
                </a:solidFill>
                <a:latin typeface="+mn-ea"/>
              </a:rPr>
              <a:t>2.</a:t>
            </a:r>
            <a:r>
              <a:rPr lang="zh-CN" altLang="en-US" sz="2800" b="1" dirty="0" smtClean="0">
                <a:solidFill>
                  <a:srgbClr val="0000CC"/>
                </a:solidFill>
                <a:latin typeface="+mn-ea"/>
                <a:hlinkClick r:id="rId4" action="ppaction://hlinksldjump"/>
              </a:rPr>
              <a:t>使用标准电极电势应注意的事项</a:t>
            </a:r>
            <a:endParaRPr lang="zh-CN" altLang="en-US" sz="2800" b="1" dirty="0" smtClean="0">
              <a:solidFill>
                <a:srgbClr val="0000CC"/>
              </a:solidFill>
              <a:latin typeface="+mn-ea"/>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6163">
                                            <p:txEl>
                                              <p:pRg st="0" end="0"/>
                                            </p:txEl>
                                          </p:spTgt>
                                        </p:tgtEl>
                                        <p:attrNameLst>
                                          <p:attrName>style.visibility</p:attrName>
                                        </p:attrNameLst>
                                      </p:cBhvr>
                                      <p:to>
                                        <p:strVal val="visible"/>
                                      </p:to>
                                    </p:set>
                                    <p:animEffect transition="in" filter="dissolve">
                                      <p:cBhvr>
                                        <p:cTn id="7" dur="500"/>
                                        <p:tgtEl>
                                          <p:spTgt spid="476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76163">
                                            <p:txEl>
                                              <p:pRg st="2" end="2"/>
                                            </p:txEl>
                                          </p:spTgt>
                                        </p:tgtEl>
                                        <p:attrNameLst>
                                          <p:attrName>style.visibility</p:attrName>
                                        </p:attrNameLst>
                                      </p:cBhvr>
                                      <p:to>
                                        <p:strVal val="visible"/>
                                      </p:to>
                                    </p:set>
                                    <p:animEffect transition="in" filter="dissolve">
                                      <p:cBhvr>
                                        <p:cTn id="12" dur="500"/>
                                        <p:tgtEl>
                                          <p:spTgt spid="4761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76163">
                                            <p:txEl>
                                              <p:pRg st="4" end="4"/>
                                            </p:txEl>
                                          </p:spTgt>
                                        </p:tgtEl>
                                        <p:attrNameLst>
                                          <p:attrName>style.visibility</p:attrName>
                                        </p:attrNameLst>
                                      </p:cBhvr>
                                      <p:to>
                                        <p:strVal val="visible"/>
                                      </p:to>
                                    </p:set>
                                    <p:animEffect transition="in" filter="dissolve">
                                      <p:cBhvr>
                                        <p:cTn id="17" dur="500"/>
                                        <p:tgtEl>
                                          <p:spTgt spid="47616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76163">
                                            <p:txEl>
                                              <p:pRg st="6" end="6"/>
                                            </p:txEl>
                                          </p:spTgt>
                                        </p:tgtEl>
                                        <p:attrNameLst>
                                          <p:attrName>style.visibility</p:attrName>
                                        </p:attrNameLst>
                                      </p:cBhvr>
                                      <p:to>
                                        <p:strVal val="visible"/>
                                      </p:to>
                                    </p:set>
                                    <p:animEffect transition="in" filter="dissolve">
                                      <p:cBhvr>
                                        <p:cTn id="22" dur="500"/>
                                        <p:tgtEl>
                                          <p:spTgt spid="4761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163"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2178" name="Rectangle 2"/>
          <p:cNvSpPr>
            <a:spLocks noGrp="1" noChangeArrowheads="1"/>
          </p:cNvSpPr>
          <p:nvPr>
            <p:ph type="title" idx="4294967295"/>
          </p:nvPr>
        </p:nvSpPr>
        <p:spPr>
          <a:xfrm>
            <a:off x="323850" y="404813"/>
            <a:ext cx="8675688" cy="865187"/>
          </a:xfrm>
          <a:solidFill>
            <a:schemeClr val="bg1"/>
          </a:solidFill>
        </p:spPr>
        <p:txBody>
          <a:bodyPr anchorCtr="1"/>
          <a:lstStyle/>
          <a:p>
            <a:pPr eaLnBrk="1" hangingPunct="1">
              <a:defRPr/>
            </a:pPr>
            <a:r>
              <a:rPr lang="zh-CN" altLang="en-US" sz="4000" smtClean="0">
                <a:solidFill>
                  <a:srgbClr val="0000CC"/>
                </a:solidFill>
                <a:effectLst>
                  <a:outerShdw blurRad="38100" dist="38100" dir="2700000" algn="tl">
                    <a:srgbClr val="C0C0C0"/>
                  </a:outerShdw>
                </a:effectLst>
                <a:ea typeface="黑体" pitchFamily="2" charset="-122"/>
              </a:rPr>
              <a:t>标准氢电极</a:t>
            </a:r>
          </a:p>
        </p:txBody>
      </p:sp>
      <p:sp>
        <p:nvSpPr>
          <p:cNvPr id="562179" name="Rectangle 3"/>
          <p:cNvSpPr>
            <a:spLocks noGrp="1" noChangeArrowheads="1"/>
          </p:cNvSpPr>
          <p:nvPr>
            <p:ph type="body" sz="half" idx="4294967295"/>
          </p:nvPr>
        </p:nvSpPr>
        <p:spPr>
          <a:xfrm>
            <a:off x="539750" y="1341438"/>
            <a:ext cx="7705725" cy="4114800"/>
          </a:xfrm>
        </p:spPr>
        <p:txBody>
          <a:bodyPr/>
          <a:lstStyle/>
          <a:p>
            <a:pPr algn="just" eaLnBrk="1" hangingPunct="1">
              <a:buFont typeface="Wingdings" pitchFamily="2" charset="2"/>
              <a:buNone/>
              <a:defRPr/>
            </a:pPr>
            <a:r>
              <a:rPr lang="en-US" altLang="zh-CN" sz="2800" b="1" dirty="0" smtClean="0">
                <a:latin typeface="Times New Roman" panose="02020603050405020304" pitchFamily="18" charset="0"/>
                <a:ea typeface="仿宋_GB2312" panose="02010609030101010101" pitchFamily="49" charset="-122"/>
                <a:cs typeface="Times New Roman" panose="02020603050405020304" pitchFamily="18" charset="0"/>
              </a:rPr>
              <a:t>    </a:t>
            </a:r>
            <a:r>
              <a:rPr lang="en-US" altLang="zh-CN" sz="2800"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Pt </a:t>
            </a:r>
            <a:r>
              <a:rPr lang="en-US" altLang="zh-CN" sz="2800" b="1" dirty="0" smtClean="0">
                <a:solidFill>
                  <a:srgbClr val="D60093"/>
                </a:solidFill>
                <a:latin typeface="Times New Roman" panose="02020603050405020304" pitchFamily="18" charset="0"/>
                <a:ea typeface="仿宋_GB2312" panose="02010609030101010101" pitchFamily="49" charset="-122"/>
                <a:cs typeface="Times New Roman" panose="02020603050405020304" pitchFamily="18" charset="0"/>
              </a:rPr>
              <a:t>|</a:t>
            </a:r>
            <a:r>
              <a:rPr lang="en-US" altLang="zh-CN" sz="2800"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H</a:t>
            </a:r>
            <a:r>
              <a:rPr lang="en-US" altLang="zh-CN" sz="2800" b="1" baseline="-25000"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2</a:t>
            </a:r>
            <a:r>
              <a:rPr lang="en-US" altLang="zh-CN" sz="2800"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(100</a:t>
            </a:r>
            <a:r>
              <a:rPr lang="zh-CN" altLang="en-US" sz="2800"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r>
              <a:rPr lang="en-US" altLang="zh-CN" sz="2800"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0kPa ) </a:t>
            </a:r>
            <a:r>
              <a:rPr lang="en-US" altLang="zh-CN" sz="2800" b="1" dirty="0" smtClean="0">
                <a:solidFill>
                  <a:srgbClr val="D60093"/>
                </a:solidFill>
                <a:latin typeface="Times New Roman" panose="02020603050405020304" pitchFamily="18" charset="0"/>
                <a:ea typeface="仿宋_GB2312" panose="02010609030101010101" pitchFamily="49" charset="-122"/>
                <a:cs typeface="Times New Roman" panose="02020603050405020304" pitchFamily="18" charset="0"/>
              </a:rPr>
              <a:t>|</a:t>
            </a:r>
            <a:r>
              <a:rPr lang="en-US" altLang="zh-CN" sz="2800"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H</a:t>
            </a:r>
            <a:r>
              <a:rPr lang="en-US" altLang="zh-CN" sz="2800" b="1" baseline="30000"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r>
              <a:rPr lang="en-US" altLang="zh-CN" sz="2800"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(1mol.L</a:t>
            </a:r>
            <a:r>
              <a:rPr lang="en-US" altLang="zh-CN" sz="2800" b="1" baseline="30000"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-1</a:t>
            </a:r>
            <a:r>
              <a:rPr lang="en-US" altLang="zh-CN" sz="2800"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p>
          <a:p>
            <a:pPr algn="just" eaLnBrk="1" hangingPunct="1">
              <a:buFont typeface="Wingdings" pitchFamily="2" charset="2"/>
              <a:buNone/>
              <a:defRPr/>
            </a:pPr>
            <a:endParaRPr lang="en-US" altLang="zh-CN" sz="1400"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endParaRPr>
          </a:p>
          <a:p>
            <a:pPr eaLnBrk="1" hangingPunct="1">
              <a:buFont typeface="Wingdings" pitchFamily="2" charset="2"/>
              <a:buNone/>
              <a:defRPr/>
            </a:pPr>
            <a:r>
              <a:rPr lang="en-US" altLang="zh-CN" sz="2800"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2H</a:t>
            </a:r>
            <a:r>
              <a:rPr lang="en-US" altLang="zh-CN" sz="2800" b="1" baseline="30000"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r>
              <a:rPr lang="zh-CN" altLang="en-US" sz="2000"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r>
              <a:rPr lang="en-US" altLang="zh-CN" sz="2000"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1.mol.L</a:t>
            </a:r>
            <a:r>
              <a:rPr lang="en-US" altLang="zh-CN" sz="2000" b="1" baseline="30000"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-1</a:t>
            </a:r>
            <a:r>
              <a:rPr lang="zh-CN" altLang="en-US" sz="2000"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r>
              <a:rPr lang="en-US" altLang="zh-CN" sz="2800"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+2e        H</a:t>
            </a:r>
            <a:r>
              <a:rPr lang="en-US" altLang="zh-CN" sz="2800" b="1" baseline="-25000"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2</a:t>
            </a:r>
            <a:r>
              <a:rPr lang="en-US" altLang="zh-CN" sz="2000"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(100.0kPa )</a:t>
            </a:r>
          </a:p>
          <a:p>
            <a:pPr eaLnBrk="1" hangingPunct="1">
              <a:buFont typeface="Wingdings" pitchFamily="2" charset="2"/>
              <a:buNone/>
              <a:defRPr/>
            </a:pPr>
            <a:endParaRPr lang="en-US" altLang="zh-CN" sz="1400"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endParaRPr>
          </a:p>
          <a:p>
            <a:pPr eaLnBrk="1" hangingPunct="1">
              <a:buFont typeface="Wingdings" pitchFamily="2" charset="2"/>
              <a:buNone/>
              <a:defRPr/>
            </a:pPr>
            <a:r>
              <a:rPr lang="en-US" altLang="zh-CN" sz="2800"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lang="zh-CN" altLang="en-US" sz="2800"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指定</a:t>
            </a:r>
            <a:r>
              <a:rPr lang="en-US" altLang="zh-CN" sz="2800"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lang="en-US" altLang="zh-CN" sz="2800" b="1" dirty="0" smtClean="0">
                <a:solidFill>
                  <a:srgbClr val="FF6600"/>
                </a:solidFill>
                <a:latin typeface="Times New Roman" panose="02020603050405020304" pitchFamily="18" charset="0"/>
                <a:ea typeface="仿宋_GB2312" panose="02010609030101010101" pitchFamily="49" charset="-122"/>
                <a:cs typeface="Times New Roman" panose="02020603050405020304" pitchFamily="18" charset="0"/>
              </a:rPr>
              <a:t>E</a:t>
            </a:r>
            <a:r>
              <a:rPr lang="en-US" altLang="zh-CN" sz="2800" b="1" baseline="30000" dirty="0" smtClean="0">
                <a:solidFill>
                  <a:srgbClr val="FF6600"/>
                </a:solidFill>
                <a:latin typeface="Times New Roman" panose="02020603050405020304" pitchFamily="18" charset="0"/>
                <a:ea typeface="仿宋_GB2312" panose="02010609030101010101" pitchFamily="49" charset="-122"/>
                <a:cs typeface="Times New Roman" panose="02020603050405020304" pitchFamily="18" charset="0"/>
              </a:rPr>
              <a:t>Ѳ</a:t>
            </a:r>
            <a:r>
              <a:rPr lang="en-US" altLang="zh-CN" sz="2800" b="1" dirty="0" smtClean="0">
                <a:solidFill>
                  <a:srgbClr val="FF6600"/>
                </a:solidFill>
                <a:latin typeface="Times New Roman" panose="02020603050405020304" pitchFamily="18" charset="0"/>
                <a:ea typeface="仿宋_GB2312" panose="02010609030101010101" pitchFamily="49" charset="-122"/>
                <a:cs typeface="Times New Roman" panose="02020603050405020304" pitchFamily="18" charset="0"/>
              </a:rPr>
              <a:t>(H</a:t>
            </a:r>
            <a:r>
              <a:rPr lang="en-US" altLang="zh-CN" sz="2800" b="1" baseline="30000" dirty="0" smtClean="0">
                <a:solidFill>
                  <a:srgbClr val="FF6600"/>
                </a:solidFill>
                <a:latin typeface="Times New Roman" panose="02020603050405020304" pitchFamily="18" charset="0"/>
                <a:ea typeface="仿宋_GB2312" panose="02010609030101010101" pitchFamily="49" charset="-122"/>
                <a:cs typeface="Times New Roman" panose="02020603050405020304" pitchFamily="18" charset="0"/>
              </a:rPr>
              <a:t>+</a:t>
            </a:r>
            <a:r>
              <a:rPr lang="en-US" altLang="zh-CN" sz="2800" b="1" dirty="0" smtClean="0">
                <a:solidFill>
                  <a:srgbClr val="FF6600"/>
                </a:solidFill>
                <a:latin typeface="Times New Roman" panose="02020603050405020304" pitchFamily="18" charset="0"/>
                <a:ea typeface="仿宋_GB2312" panose="02010609030101010101" pitchFamily="49" charset="-122"/>
                <a:cs typeface="Times New Roman" panose="02020603050405020304" pitchFamily="18" charset="0"/>
              </a:rPr>
              <a:t>/H</a:t>
            </a:r>
            <a:r>
              <a:rPr lang="en-US" altLang="zh-CN" sz="2800" b="1" baseline="-25000" dirty="0" smtClean="0">
                <a:solidFill>
                  <a:srgbClr val="FF6600"/>
                </a:solidFill>
                <a:latin typeface="Times New Roman" panose="02020603050405020304" pitchFamily="18" charset="0"/>
                <a:ea typeface="仿宋_GB2312" panose="02010609030101010101" pitchFamily="49" charset="-122"/>
                <a:cs typeface="Times New Roman" panose="02020603050405020304" pitchFamily="18" charset="0"/>
              </a:rPr>
              <a:t>2</a:t>
            </a:r>
            <a:r>
              <a:rPr lang="en-US" altLang="zh-CN" sz="2800" b="1" dirty="0" smtClean="0">
                <a:solidFill>
                  <a:srgbClr val="FF6600"/>
                </a:solidFill>
                <a:latin typeface="Times New Roman" panose="02020603050405020304" pitchFamily="18" charset="0"/>
                <a:ea typeface="仿宋_GB2312" panose="02010609030101010101" pitchFamily="49" charset="-122"/>
                <a:cs typeface="Times New Roman" panose="02020603050405020304" pitchFamily="18" charset="0"/>
              </a:rPr>
              <a:t>)=0.000V</a:t>
            </a:r>
            <a:r>
              <a:rPr lang="zh-CN" altLang="en-US" sz="2800"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p>
        </p:txBody>
      </p:sp>
      <p:sp>
        <p:nvSpPr>
          <p:cNvPr id="562180" name="Line 4"/>
          <p:cNvSpPr>
            <a:spLocks noChangeShapeType="1"/>
          </p:cNvSpPr>
          <p:nvPr/>
        </p:nvSpPr>
        <p:spPr bwMode="auto">
          <a:xfrm>
            <a:off x="3924300" y="2278063"/>
            <a:ext cx="304800" cy="0"/>
          </a:xfrm>
          <a:prstGeom prst="line">
            <a:avLst/>
          </a:prstGeom>
          <a:noFill/>
          <a:ln w="38100" cap="sq">
            <a:solidFill>
              <a:srgbClr val="800080"/>
            </a:solidFill>
            <a:round/>
            <a:headEnd type="none" w="sm" len="sm"/>
            <a:tailEnd type="triangle" w="sm" len="sm"/>
          </a:ln>
        </p:spPr>
        <p:txBody>
          <a:bodyPr wrap="none" anchor="ctr"/>
          <a:lstStyle/>
          <a:p>
            <a:endParaRPr lang="zh-CN" altLang="en-US"/>
          </a:p>
        </p:txBody>
      </p:sp>
      <p:sp>
        <p:nvSpPr>
          <p:cNvPr id="562181" name="Line 5"/>
          <p:cNvSpPr>
            <a:spLocks noChangeShapeType="1"/>
          </p:cNvSpPr>
          <p:nvPr/>
        </p:nvSpPr>
        <p:spPr bwMode="auto">
          <a:xfrm flipH="1">
            <a:off x="3924300" y="2420938"/>
            <a:ext cx="304800" cy="0"/>
          </a:xfrm>
          <a:prstGeom prst="line">
            <a:avLst/>
          </a:prstGeom>
          <a:noFill/>
          <a:ln w="38100" cap="sq">
            <a:solidFill>
              <a:srgbClr val="800080"/>
            </a:solidFill>
            <a:round/>
            <a:headEnd type="none" w="sm" len="sm"/>
            <a:tailEnd type="triangle" w="sm" len="sm"/>
          </a:ln>
        </p:spPr>
        <p:txBody>
          <a:bodyPr wrap="none" anchor="ctr"/>
          <a:lstStyle/>
          <a:p>
            <a:endParaRPr lang="zh-CN" altLang="en-US"/>
          </a:p>
        </p:txBody>
      </p:sp>
      <p:sp>
        <p:nvSpPr>
          <p:cNvPr id="543756" name="AutoShape 6">
            <a:hlinkClick r:id="rId3" action="ppaction://hlinksldjump" highlightClick="1"/>
          </p:cNvPr>
          <p:cNvSpPr>
            <a:spLocks noChangeArrowheads="1"/>
          </p:cNvSpPr>
          <p:nvPr/>
        </p:nvSpPr>
        <p:spPr bwMode="auto">
          <a:xfrm>
            <a:off x="7956550" y="549275"/>
            <a:ext cx="533400" cy="503238"/>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graphicFrame>
        <p:nvGraphicFramePr>
          <p:cNvPr id="543751" name="Object 7"/>
          <p:cNvGraphicFramePr>
            <a:graphicFrameLocks noGrp="1" noChangeAspect="1"/>
          </p:cNvGraphicFramePr>
          <p:nvPr>
            <p:ph sz="half" idx="4294967295"/>
          </p:nvPr>
        </p:nvGraphicFramePr>
        <p:xfrm>
          <a:off x="5148263" y="3357563"/>
          <a:ext cx="3455987" cy="3097212"/>
        </p:xfrm>
        <a:graphic>
          <a:graphicData uri="http://schemas.openxmlformats.org/presentationml/2006/ole">
            <mc:AlternateContent xmlns:mc="http://schemas.openxmlformats.org/markup-compatibility/2006">
              <mc:Choice xmlns:v="urn:schemas-microsoft-com:vml" Requires="v">
                <p:oleObj spid="_x0000_s543871" name="PhotoImpact" r:id="rId4" imgW="1952381" imgH="1942857" progId="">
                  <p:embed/>
                </p:oleObj>
              </mc:Choice>
              <mc:Fallback>
                <p:oleObj name="PhotoImpact" r:id="rId4" imgW="1952381" imgH="1942857" progId="">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3357563"/>
                        <a:ext cx="3455987" cy="309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62178"/>
                                        </p:tgtEl>
                                        <p:attrNameLst>
                                          <p:attrName>style.visibility</p:attrName>
                                        </p:attrNameLst>
                                      </p:cBhvr>
                                      <p:to>
                                        <p:strVal val="visible"/>
                                      </p:to>
                                    </p:set>
                                    <p:animEffect transition="in" filter="dissolve">
                                      <p:cBhvr>
                                        <p:cTn id="7" dur="500"/>
                                        <p:tgtEl>
                                          <p:spTgt spid="5621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62179">
                                            <p:txEl>
                                              <p:pRg st="0" end="0"/>
                                            </p:txEl>
                                          </p:spTgt>
                                        </p:tgtEl>
                                        <p:attrNameLst>
                                          <p:attrName>style.visibility</p:attrName>
                                        </p:attrNameLst>
                                      </p:cBhvr>
                                      <p:to>
                                        <p:strVal val="visible"/>
                                      </p:to>
                                    </p:set>
                                    <p:animEffect transition="in" filter="dissolve">
                                      <p:cBhvr>
                                        <p:cTn id="12" dur="500"/>
                                        <p:tgtEl>
                                          <p:spTgt spid="5621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62179">
                                            <p:txEl>
                                              <p:pRg st="2" end="2"/>
                                            </p:txEl>
                                          </p:spTgt>
                                        </p:tgtEl>
                                        <p:attrNameLst>
                                          <p:attrName>style.visibility</p:attrName>
                                        </p:attrNameLst>
                                      </p:cBhvr>
                                      <p:to>
                                        <p:strVal val="visible"/>
                                      </p:to>
                                    </p:set>
                                    <p:animEffect transition="in" filter="dissolve">
                                      <p:cBhvr>
                                        <p:cTn id="17" dur="500"/>
                                        <p:tgtEl>
                                          <p:spTgt spid="5621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6218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6218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562179">
                                            <p:txEl>
                                              <p:pRg st="4" end="4"/>
                                            </p:txEl>
                                          </p:spTgt>
                                        </p:tgtEl>
                                        <p:attrNameLst>
                                          <p:attrName>style.visibility</p:attrName>
                                        </p:attrNameLst>
                                      </p:cBhvr>
                                      <p:to>
                                        <p:strVal val="visible"/>
                                      </p:to>
                                    </p:set>
                                    <p:animEffect transition="in" filter="dissolve">
                                      <p:cBhvr>
                                        <p:cTn id="28" dur="500"/>
                                        <p:tgtEl>
                                          <p:spTgt spid="5621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178" grpId="0" animBg="1"/>
      <p:bldP spid="562179" grpId="0" build="p"/>
      <p:bldP spid="562180" grpId="0" animBg="1"/>
      <p:bldP spid="562181"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42" name="Rectangle 2"/>
          <p:cNvSpPr>
            <a:spLocks noGrp="1" noChangeArrowheads="1"/>
          </p:cNvSpPr>
          <p:nvPr>
            <p:ph type="title" idx="4294967295"/>
          </p:nvPr>
        </p:nvSpPr>
        <p:spPr>
          <a:xfrm>
            <a:off x="539750" y="476250"/>
            <a:ext cx="7772400" cy="776288"/>
          </a:xfrm>
        </p:spPr>
        <p:txBody>
          <a:bodyPr anchorCtr="1"/>
          <a:lstStyle/>
          <a:p>
            <a:pPr eaLnBrk="1" hangingPunct="1">
              <a:defRPr/>
            </a:pPr>
            <a:r>
              <a:rPr lang="en-US" altLang="zh-CN" sz="4000" dirty="0" smtClean="0">
                <a:solidFill>
                  <a:srgbClr val="0000CC"/>
                </a:solidFill>
                <a:latin typeface="黑体" pitchFamily="2" charset="-122"/>
                <a:ea typeface="黑体" pitchFamily="2" charset="-122"/>
              </a:rPr>
              <a:t>1.</a:t>
            </a:r>
            <a:r>
              <a:rPr lang="zh-CN" altLang="en-US" sz="4000" dirty="0" smtClean="0">
                <a:solidFill>
                  <a:srgbClr val="0000CC"/>
                </a:solidFill>
                <a:latin typeface="黑体" pitchFamily="2" charset="-122"/>
                <a:ea typeface="黑体" pitchFamily="2" charset="-122"/>
              </a:rPr>
              <a:t>标准电极电势</a:t>
            </a:r>
          </a:p>
        </p:txBody>
      </p:sp>
      <p:sp>
        <p:nvSpPr>
          <p:cNvPr id="317443" name="Rectangle 3"/>
          <p:cNvSpPr>
            <a:spLocks noGrp="1" noChangeArrowheads="1"/>
          </p:cNvSpPr>
          <p:nvPr>
            <p:ph type="body" idx="4294967295"/>
          </p:nvPr>
        </p:nvSpPr>
        <p:spPr>
          <a:xfrm>
            <a:off x="539750" y="1844675"/>
            <a:ext cx="8153400" cy="4114800"/>
          </a:xfrm>
        </p:spPr>
        <p:txBody>
          <a:bodyPr/>
          <a:lstStyle/>
          <a:p>
            <a:pPr marL="0" indent="0" algn="just" eaLnBrk="1" hangingPunct="1">
              <a:buFont typeface="Wingdings" pitchFamily="2" charset="2"/>
              <a:buNone/>
              <a:defRPr/>
            </a:pPr>
            <a:r>
              <a:rPr lang="en-US" altLang="zh-CN" sz="2800" b="1" dirty="0" smtClean="0">
                <a:latin typeface="+mn-ea"/>
              </a:rPr>
              <a:t>    </a:t>
            </a:r>
            <a:r>
              <a:rPr lang="zh-CN" altLang="en-US" sz="2800" b="1" dirty="0" smtClean="0">
                <a:solidFill>
                  <a:srgbClr val="0000CC"/>
                </a:solidFill>
                <a:latin typeface="+mn-ea"/>
              </a:rPr>
              <a:t>以</a:t>
            </a:r>
            <a:r>
              <a:rPr lang="en-US" altLang="zh-CN" sz="2800" b="1" dirty="0" smtClean="0">
                <a:solidFill>
                  <a:srgbClr val="0000CC"/>
                </a:solidFill>
                <a:latin typeface="+mn-ea"/>
              </a:rPr>
              <a:t>298.15K</a:t>
            </a:r>
            <a:r>
              <a:rPr lang="zh-CN" altLang="en-US" sz="2800" b="1" dirty="0" smtClean="0">
                <a:solidFill>
                  <a:srgbClr val="0000CC"/>
                </a:solidFill>
                <a:latin typeface="+mn-ea"/>
              </a:rPr>
              <a:t>时的标准氢电极作为</a:t>
            </a:r>
            <a:r>
              <a:rPr lang="zh-CN" altLang="en-US" sz="2800" b="1" dirty="0" smtClean="0">
                <a:solidFill>
                  <a:srgbClr val="D60093"/>
                </a:solidFill>
                <a:latin typeface="+mn-ea"/>
              </a:rPr>
              <a:t>负极</a:t>
            </a:r>
            <a:r>
              <a:rPr lang="zh-CN" altLang="en-US" sz="2800" b="1" dirty="0" smtClean="0">
                <a:solidFill>
                  <a:srgbClr val="0000CC"/>
                </a:solidFill>
                <a:latin typeface="+mn-ea"/>
              </a:rPr>
              <a:t>，待测电极作为</a:t>
            </a:r>
            <a:r>
              <a:rPr lang="zh-CN" altLang="en-US" sz="2800" b="1" dirty="0" smtClean="0">
                <a:solidFill>
                  <a:srgbClr val="D60093"/>
                </a:solidFill>
                <a:latin typeface="+mn-ea"/>
              </a:rPr>
              <a:t>正极</a:t>
            </a:r>
            <a:r>
              <a:rPr lang="zh-CN" altLang="en-US" sz="2800" b="1" dirty="0" smtClean="0">
                <a:solidFill>
                  <a:srgbClr val="0000CC"/>
                </a:solidFill>
                <a:latin typeface="+mn-ea"/>
              </a:rPr>
              <a:t>，组成原电池，待测电极也要处于标准态时测得的电极电势就称为该电极的</a:t>
            </a:r>
            <a:r>
              <a:rPr lang="zh-CN" altLang="en-US" sz="2800" b="1" dirty="0" smtClean="0">
                <a:solidFill>
                  <a:srgbClr val="0000CC"/>
                </a:solidFill>
                <a:latin typeface="+mn-ea"/>
                <a:hlinkClick r:id="rId2" action="ppaction://hlinksldjump"/>
              </a:rPr>
              <a:t>标准电极电势</a:t>
            </a:r>
            <a:r>
              <a:rPr lang="zh-CN" altLang="en-US" sz="2800" b="1" dirty="0" smtClean="0">
                <a:solidFill>
                  <a:srgbClr val="0000CC"/>
                </a:solidFill>
                <a:latin typeface="+mn-ea"/>
              </a:rPr>
              <a:t>。</a:t>
            </a:r>
          </a:p>
          <a:p>
            <a:pPr algn="just" eaLnBrk="1" hangingPunct="1">
              <a:buFont typeface="Wingdings" pitchFamily="2" charset="2"/>
              <a:buNone/>
              <a:defRPr/>
            </a:pPr>
            <a:endParaRPr lang="zh-CN" altLang="en-US" sz="2800" b="1" dirty="0" smtClean="0">
              <a:solidFill>
                <a:srgbClr val="0000CC"/>
              </a:solidFill>
              <a:latin typeface="+mn-ea"/>
            </a:endParaRPr>
          </a:p>
          <a:p>
            <a:pPr marL="0" indent="0" algn="just" eaLnBrk="1" hangingPunct="1">
              <a:buFont typeface="Wingdings" pitchFamily="2" charset="2"/>
              <a:buNone/>
              <a:defRPr/>
            </a:pPr>
            <a:r>
              <a:rPr lang="zh-CN" altLang="en-US" sz="2800" b="1" dirty="0" smtClean="0">
                <a:solidFill>
                  <a:srgbClr val="0000CC"/>
                </a:solidFill>
                <a:latin typeface="+mn-ea"/>
              </a:rPr>
              <a:t>    各种电极的标准电极电势见课本</a:t>
            </a:r>
            <a:r>
              <a:rPr lang="en-US" altLang="zh-CN" sz="2800" b="1" dirty="0" smtClean="0">
                <a:solidFill>
                  <a:srgbClr val="0000CC"/>
                </a:solidFill>
                <a:latin typeface="+mn-ea"/>
              </a:rPr>
              <a:t>P</a:t>
            </a:r>
            <a:r>
              <a:rPr lang="en-US" altLang="zh-CN" sz="2800" b="1" baseline="-25000" dirty="0" smtClean="0">
                <a:solidFill>
                  <a:srgbClr val="0000CC"/>
                </a:solidFill>
                <a:latin typeface="+mn-ea"/>
              </a:rPr>
              <a:t>294</a:t>
            </a:r>
            <a:r>
              <a:rPr lang="zh-CN" altLang="en-US" sz="2800" b="1" dirty="0" smtClean="0">
                <a:solidFill>
                  <a:srgbClr val="0000CC"/>
                </a:solidFill>
                <a:latin typeface="+mn-ea"/>
              </a:rPr>
              <a:t>。它们特指</a:t>
            </a:r>
            <a:r>
              <a:rPr lang="zh-CN" altLang="en-US" sz="2800" b="1" dirty="0" smtClean="0">
                <a:solidFill>
                  <a:srgbClr val="0000CC"/>
                </a:solidFill>
                <a:latin typeface="+mn-ea"/>
                <a:hlinkClick r:id="rId3" action="ppaction://hlinksldjump"/>
              </a:rPr>
              <a:t>还原电极电势</a:t>
            </a:r>
            <a:r>
              <a:rPr lang="zh-CN" altLang="en-US" sz="2800" b="1" dirty="0" smtClean="0">
                <a:solidFill>
                  <a:srgbClr val="0000CC"/>
                </a:solidFill>
                <a:latin typeface="+mn-ea"/>
              </a:rPr>
              <a:t>。</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17442"/>
                                        </p:tgtEl>
                                        <p:attrNameLst>
                                          <p:attrName>style.visibility</p:attrName>
                                        </p:attrNameLst>
                                      </p:cBhvr>
                                      <p:to>
                                        <p:strVal val="visible"/>
                                      </p:to>
                                    </p:set>
                                    <p:animEffect transition="in" filter="dissolve">
                                      <p:cBhvr>
                                        <p:cTn id="7" dur="500"/>
                                        <p:tgtEl>
                                          <p:spTgt spid="3174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7443">
                                            <p:txEl>
                                              <p:pRg st="0" end="0"/>
                                            </p:txEl>
                                          </p:spTgt>
                                        </p:tgtEl>
                                        <p:attrNameLst>
                                          <p:attrName>style.visibility</p:attrName>
                                        </p:attrNameLst>
                                      </p:cBhvr>
                                      <p:to>
                                        <p:strVal val="visible"/>
                                      </p:to>
                                    </p:set>
                                    <p:animEffect transition="in" filter="dissolve">
                                      <p:cBhvr>
                                        <p:cTn id="12" dur="500"/>
                                        <p:tgtEl>
                                          <p:spTgt spid="31744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7443">
                                            <p:txEl>
                                              <p:pRg st="2" end="2"/>
                                            </p:txEl>
                                          </p:spTgt>
                                        </p:tgtEl>
                                        <p:attrNameLst>
                                          <p:attrName>style.visibility</p:attrName>
                                        </p:attrNameLst>
                                      </p:cBhvr>
                                      <p:to>
                                        <p:strVal val="visible"/>
                                      </p:to>
                                    </p:set>
                                    <p:animEffect transition="in" filter="dissolve">
                                      <p:cBhvr>
                                        <p:cTn id="17" dur="500"/>
                                        <p:tgtEl>
                                          <p:spTgt spid="3174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2" grpId="0"/>
      <p:bldP spid="317443"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4771" name="Rectangle 3"/>
          <p:cNvSpPr>
            <a:spLocks noChangeArrowheads="1"/>
          </p:cNvSpPr>
          <p:nvPr/>
        </p:nvSpPr>
        <p:spPr bwMode="auto">
          <a:xfrm>
            <a:off x="539750" y="4818063"/>
            <a:ext cx="8008938" cy="519112"/>
          </a:xfrm>
          <a:prstGeom prst="rect">
            <a:avLst/>
          </a:prstGeom>
          <a:noFill/>
          <a:ln w="9525">
            <a:noFill/>
            <a:miter lim="800000"/>
            <a:headEnd/>
            <a:tailEnd/>
          </a:ln>
        </p:spPr>
        <p:txBody>
          <a:bodyPr wrap="none">
            <a:spAutoFit/>
          </a:bodyPr>
          <a:lstStyle/>
          <a:p>
            <a:r>
              <a:rPr kumimoji="1" lang="en-US" altLang="zh-CN" sz="2800" dirty="0">
                <a:solidFill>
                  <a:srgbClr val="0000CC"/>
                </a:solidFill>
                <a:latin typeface="Times New Roman" pitchFamily="18" charset="0"/>
              </a:rPr>
              <a:t>(-) Pt</a:t>
            </a:r>
            <a:r>
              <a:rPr kumimoji="1" lang="en-US" altLang="zh-CN" sz="2800" b="1" dirty="0">
                <a:solidFill>
                  <a:srgbClr val="FF33CC"/>
                </a:solidFill>
                <a:latin typeface="Times New Roman" pitchFamily="18" charset="0"/>
              </a:rPr>
              <a:t>|</a:t>
            </a:r>
            <a:r>
              <a:rPr kumimoji="1" lang="en-US" altLang="zh-CN" sz="2800" dirty="0">
                <a:solidFill>
                  <a:srgbClr val="0000CC"/>
                </a:solidFill>
                <a:latin typeface="Times New Roman" pitchFamily="18" charset="0"/>
              </a:rPr>
              <a:t>H</a:t>
            </a:r>
            <a:r>
              <a:rPr kumimoji="1" lang="en-US" altLang="zh-CN" sz="2800" baseline="-25000" dirty="0">
                <a:solidFill>
                  <a:srgbClr val="0000CC"/>
                </a:solidFill>
                <a:latin typeface="Times New Roman" pitchFamily="18" charset="0"/>
              </a:rPr>
              <a:t>2</a:t>
            </a:r>
            <a:r>
              <a:rPr kumimoji="1" lang="en-US" altLang="zh-CN" sz="2800" dirty="0">
                <a:solidFill>
                  <a:srgbClr val="0000CC"/>
                </a:solidFill>
                <a:latin typeface="Times New Roman" pitchFamily="18" charset="0"/>
              </a:rPr>
              <a:t>(100kPa)</a:t>
            </a:r>
            <a:r>
              <a:rPr kumimoji="1" lang="en-US" altLang="zh-CN" sz="2800" b="1" dirty="0">
                <a:solidFill>
                  <a:srgbClr val="FF33CC"/>
                </a:solidFill>
                <a:latin typeface="Times New Roman" pitchFamily="18" charset="0"/>
              </a:rPr>
              <a:t>|</a:t>
            </a:r>
            <a:r>
              <a:rPr kumimoji="1" lang="en-US" altLang="zh-CN" sz="2800" dirty="0">
                <a:solidFill>
                  <a:srgbClr val="0000CC"/>
                </a:solidFill>
                <a:latin typeface="Times New Roman" pitchFamily="18" charset="0"/>
              </a:rPr>
              <a:t>H</a:t>
            </a:r>
            <a:r>
              <a:rPr kumimoji="1" lang="en-US" altLang="zh-CN" sz="2800" baseline="30000" dirty="0">
                <a:solidFill>
                  <a:srgbClr val="0000CC"/>
                </a:solidFill>
                <a:latin typeface="Times New Roman" pitchFamily="18" charset="0"/>
              </a:rPr>
              <a:t>+</a:t>
            </a:r>
            <a:r>
              <a:rPr kumimoji="1" lang="en-US" altLang="zh-CN" sz="2800" dirty="0">
                <a:solidFill>
                  <a:srgbClr val="0000CC"/>
                </a:solidFill>
                <a:latin typeface="Times New Roman" pitchFamily="18" charset="0"/>
              </a:rPr>
              <a:t>(1mol.L</a:t>
            </a:r>
            <a:r>
              <a:rPr kumimoji="1" lang="en-US" altLang="zh-CN" sz="2800" baseline="30000" dirty="0">
                <a:solidFill>
                  <a:srgbClr val="0000CC"/>
                </a:solidFill>
                <a:latin typeface="Times New Roman" pitchFamily="18" charset="0"/>
              </a:rPr>
              <a:t>-1</a:t>
            </a:r>
            <a:r>
              <a:rPr kumimoji="1" lang="en-US" altLang="zh-CN" sz="2800" dirty="0">
                <a:solidFill>
                  <a:srgbClr val="0000CC"/>
                </a:solidFill>
                <a:latin typeface="Times New Roman" pitchFamily="18" charset="0"/>
              </a:rPr>
              <a:t>) </a:t>
            </a:r>
            <a:r>
              <a:rPr kumimoji="1" lang="en-US" altLang="zh-CN" sz="2800" b="1" dirty="0">
                <a:solidFill>
                  <a:srgbClr val="FF33CC"/>
                </a:solidFill>
                <a:latin typeface="Times New Roman" pitchFamily="18" charset="0"/>
              </a:rPr>
              <a:t>||</a:t>
            </a:r>
            <a:r>
              <a:rPr kumimoji="1" lang="en-US" altLang="zh-CN" sz="2800" dirty="0">
                <a:solidFill>
                  <a:srgbClr val="0000CC"/>
                </a:solidFill>
                <a:latin typeface="Times New Roman" pitchFamily="18" charset="0"/>
              </a:rPr>
              <a:t> Zn</a:t>
            </a:r>
            <a:r>
              <a:rPr kumimoji="1" lang="en-US" altLang="zh-CN" sz="2800" baseline="30000" dirty="0">
                <a:solidFill>
                  <a:srgbClr val="0000CC"/>
                </a:solidFill>
                <a:latin typeface="Times New Roman" pitchFamily="18" charset="0"/>
              </a:rPr>
              <a:t>2+</a:t>
            </a:r>
            <a:r>
              <a:rPr kumimoji="1" lang="en-US" altLang="zh-CN" sz="2800" dirty="0">
                <a:solidFill>
                  <a:srgbClr val="0000CC"/>
                </a:solidFill>
                <a:latin typeface="Times New Roman" pitchFamily="18" charset="0"/>
              </a:rPr>
              <a:t>(1mol.L</a:t>
            </a:r>
            <a:r>
              <a:rPr kumimoji="1" lang="en-US" altLang="zh-CN" sz="2800" baseline="30000" dirty="0">
                <a:solidFill>
                  <a:srgbClr val="0000CC"/>
                </a:solidFill>
                <a:latin typeface="Times New Roman" pitchFamily="18" charset="0"/>
              </a:rPr>
              <a:t>-1</a:t>
            </a:r>
            <a:r>
              <a:rPr kumimoji="1" lang="en-US" altLang="zh-CN" sz="2800" dirty="0">
                <a:solidFill>
                  <a:srgbClr val="0000CC"/>
                </a:solidFill>
                <a:latin typeface="Times New Roman" pitchFamily="18" charset="0"/>
              </a:rPr>
              <a:t>)</a:t>
            </a:r>
            <a:r>
              <a:rPr kumimoji="1" lang="en-US" altLang="zh-CN" sz="2800" b="1" dirty="0">
                <a:solidFill>
                  <a:srgbClr val="FF33CC"/>
                </a:solidFill>
                <a:latin typeface="Times New Roman" pitchFamily="18" charset="0"/>
              </a:rPr>
              <a:t>|</a:t>
            </a:r>
            <a:r>
              <a:rPr kumimoji="1" lang="en-US" altLang="zh-CN" sz="2800" dirty="0">
                <a:solidFill>
                  <a:srgbClr val="0000CC"/>
                </a:solidFill>
                <a:latin typeface="Times New Roman" pitchFamily="18" charset="0"/>
              </a:rPr>
              <a:t>Zn(+)</a:t>
            </a:r>
          </a:p>
        </p:txBody>
      </p:sp>
      <p:sp>
        <p:nvSpPr>
          <p:cNvPr id="563204" name="Rectangle 4"/>
          <p:cNvSpPr>
            <a:spLocks noChangeArrowheads="1"/>
          </p:cNvSpPr>
          <p:nvPr/>
        </p:nvSpPr>
        <p:spPr bwMode="auto">
          <a:xfrm>
            <a:off x="539750" y="5300663"/>
            <a:ext cx="7920682" cy="1368425"/>
          </a:xfrm>
          <a:prstGeom prst="rect">
            <a:avLst/>
          </a:prstGeom>
          <a:noFill/>
          <a:ln w="9525">
            <a:noFill/>
            <a:miter lim="800000"/>
            <a:headEnd/>
            <a:tailEnd/>
          </a:ln>
          <a:effectLst/>
        </p:spPr>
        <p:txBody>
          <a:bodyPr anchor="b"/>
          <a:lstStyle/>
          <a:p>
            <a:pPr algn="just">
              <a:defRPr/>
            </a:pPr>
            <a:r>
              <a:rPr lang="zh-CN" altLang="en-US" sz="2800" b="1" dirty="0">
                <a:solidFill>
                  <a:srgbClr val="0000CC"/>
                </a:solidFill>
                <a:latin typeface="Times New Roman" panose="02020603050405020304" pitchFamily="18" charset="0"/>
                <a:ea typeface="+mn-ea"/>
                <a:cs typeface="Times New Roman" panose="02020603050405020304" pitchFamily="18" charset="0"/>
              </a:rPr>
              <a:t>那么，原电池的电动势就是锌电极电势</a:t>
            </a:r>
            <a:r>
              <a:rPr lang="zh-CN" altLang="en-US" sz="4400" b="1" dirty="0">
                <a:latin typeface="Times New Roman" panose="02020603050405020304" pitchFamily="18" charset="0"/>
                <a:ea typeface="+mn-ea"/>
                <a:cs typeface="Times New Roman" panose="02020603050405020304" pitchFamily="18" charset="0"/>
              </a:rPr>
              <a:t> </a:t>
            </a:r>
            <a:br>
              <a:rPr lang="zh-CN" altLang="en-US" sz="4400" b="1" dirty="0">
                <a:latin typeface="Times New Roman" panose="02020603050405020304" pitchFamily="18" charset="0"/>
                <a:ea typeface="+mn-ea"/>
                <a:cs typeface="Times New Roman" panose="02020603050405020304" pitchFamily="18" charset="0"/>
              </a:rPr>
            </a:br>
            <a:r>
              <a:rPr lang="zh-CN" altLang="en-US" sz="4400" b="1" dirty="0">
                <a:latin typeface="Times New Roman" panose="02020603050405020304" pitchFamily="18" charset="0"/>
                <a:ea typeface="+mn-ea"/>
                <a:cs typeface="Times New Roman" panose="02020603050405020304" pitchFamily="18" charset="0"/>
              </a:rPr>
              <a:t> </a:t>
            </a:r>
            <a:r>
              <a:rPr lang="en-US" altLang="zh-CN" sz="3200" b="1" dirty="0">
                <a:solidFill>
                  <a:srgbClr val="FF0000"/>
                </a:solidFill>
                <a:latin typeface="Times New Roman" panose="02020603050405020304" pitchFamily="18" charset="0"/>
                <a:ea typeface="+mn-ea"/>
                <a:cs typeface="Times New Roman" panose="02020603050405020304" pitchFamily="18" charset="0"/>
              </a:rPr>
              <a:t>E</a:t>
            </a:r>
            <a:r>
              <a:rPr lang="en-US" altLang="zh-CN" sz="3200" b="1" baseline="30000" dirty="0">
                <a:solidFill>
                  <a:srgbClr val="FF0000"/>
                </a:solidFill>
                <a:latin typeface="Times New Roman" panose="02020603050405020304" pitchFamily="18" charset="0"/>
                <a:ea typeface="+mn-ea"/>
                <a:cs typeface="Times New Roman" panose="02020603050405020304" pitchFamily="18" charset="0"/>
              </a:rPr>
              <a:t>Ѳ </a:t>
            </a:r>
            <a:r>
              <a:rPr lang="en-US" altLang="zh-CN" sz="3200" b="1" dirty="0">
                <a:solidFill>
                  <a:srgbClr val="FF0000"/>
                </a:solidFill>
                <a:latin typeface="Times New Roman" panose="02020603050405020304" pitchFamily="18" charset="0"/>
                <a:ea typeface="+mn-ea"/>
                <a:cs typeface="Times New Roman" panose="02020603050405020304" pitchFamily="18" charset="0"/>
              </a:rPr>
              <a:t>= - E</a:t>
            </a:r>
            <a:r>
              <a:rPr lang="en-US" altLang="zh-CN" sz="3200" b="1" baseline="30000" dirty="0">
                <a:solidFill>
                  <a:srgbClr val="FF0000"/>
                </a:solidFill>
                <a:latin typeface="Times New Roman" panose="02020603050405020304" pitchFamily="18" charset="0"/>
                <a:ea typeface="+mn-ea"/>
                <a:cs typeface="Times New Roman" panose="02020603050405020304" pitchFamily="18" charset="0"/>
              </a:rPr>
              <a:t>Ѳ</a:t>
            </a:r>
            <a:r>
              <a:rPr lang="en-US" altLang="zh-CN" sz="3200" b="1" dirty="0">
                <a:solidFill>
                  <a:srgbClr val="FF0000"/>
                </a:solidFill>
                <a:latin typeface="Times New Roman" panose="02020603050405020304" pitchFamily="18" charset="0"/>
                <a:ea typeface="+mn-ea"/>
                <a:cs typeface="Times New Roman" panose="02020603050405020304" pitchFamily="18" charset="0"/>
              </a:rPr>
              <a:t>(Zn</a:t>
            </a:r>
            <a:r>
              <a:rPr lang="en-US" altLang="zh-CN" sz="3200" b="1" baseline="30000" dirty="0">
                <a:solidFill>
                  <a:srgbClr val="FF0000"/>
                </a:solidFill>
                <a:latin typeface="Times New Roman" panose="02020603050405020304" pitchFamily="18" charset="0"/>
                <a:ea typeface="+mn-ea"/>
                <a:cs typeface="Times New Roman" panose="02020603050405020304" pitchFamily="18" charset="0"/>
              </a:rPr>
              <a:t>2+</a:t>
            </a:r>
            <a:r>
              <a:rPr lang="en-US" altLang="zh-CN" sz="3200" b="1" dirty="0">
                <a:solidFill>
                  <a:srgbClr val="FF0000"/>
                </a:solidFill>
                <a:latin typeface="Times New Roman" panose="02020603050405020304" pitchFamily="18" charset="0"/>
                <a:ea typeface="+mn-ea"/>
                <a:cs typeface="Times New Roman" panose="02020603050405020304" pitchFamily="18" charset="0"/>
              </a:rPr>
              <a:t>/Zn)</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pic>
        <p:nvPicPr>
          <p:cNvPr id="2" name="Picture 3"/>
          <p:cNvPicPr>
            <a:picLocks noChangeAspect="1" noChangeArrowheads="1"/>
          </p:cNvPicPr>
          <p:nvPr/>
        </p:nvPicPr>
        <p:blipFill>
          <a:blip r:embed="rId2" cstate="print"/>
          <a:srcRect/>
          <a:stretch>
            <a:fillRect/>
          </a:stretch>
        </p:blipFill>
        <p:spPr bwMode="auto">
          <a:xfrm>
            <a:off x="71438" y="-24"/>
            <a:ext cx="9001156" cy="465353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63204"/>
                                        </p:tgtEl>
                                        <p:attrNameLst>
                                          <p:attrName>style.visibility</p:attrName>
                                        </p:attrNameLst>
                                      </p:cBhvr>
                                      <p:to>
                                        <p:strVal val="visible"/>
                                      </p:to>
                                    </p:set>
                                    <p:animEffect transition="in" filter="dissolve">
                                      <p:cBhvr>
                                        <p:cTn id="7" dur="500"/>
                                        <p:tgtEl>
                                          <p:spTgt spid="563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04"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289" name="Rectangle 9"/>
          <p:cNvSpPr>
            <a:spLocks noGrp="1" noChangeArrowheads="1"/>
          </p:cNvSpPr>
          <p:nvPr>
            <p:ph type="title" idx="4294967295"/>
          </p:nvPr>
        </p:nvSpPr>
        <p:spPr>
          <a:xfrm>
            <a:off x="684213" y="620713"/>
            <a:ext cx="4176712" cy="668337"/>
          </a:xfrm>
        </p:spPr>
        <p:txBody>
          <a:bodyPr anchorCtr="1"/>
          <a:lstStyle/>
          <a:p>
            <a:pPr eaLnBrk="1" hangingPunct="1"/>
            <a:r>
              <a:rPr lang="en-US" altLang="zh-CN" sz="4000" b="1" smtClean="0">
                <a:solidFill>
                  <a:srgbClr val="0000CC"/>
                </a:solidFill>
                <a:latin typeface="+mn-ea"/>
                <a:ea typeface="+mn-ea"/>
              </a:rPr>
              <a:t>1. </a:t>
            </a:r>
            <a:r>
              <a:rPr lang="zh-CN" altLang="en-US" sz="4000" b="1" smtClean="0">
                <a:solidFill>
                  <a:srgbClr val="0000CC"/>
                </a:solidFill>
                <a:latin typeface="+mn-ea"/>
                <a:ea typeface="+mn-ea"/>
              </a:rPr>
              <a:t>氧化还原反应</a:t>
            </a:r>
          </a:p>
        </p:txBody>
      </p:sp>
      <p:sp>
        <p:nvSpPr>
          <p:cNvPr id="481290" name="Rectangle 10"/>
          <p:cNvSpPr>
            <a:spLocks noGrp="1" noChangeArrowheads="1"/>
          </p:cNvSpPr>
          <p:nvPr>
            <p:ph type="body" idx="4294967295"/>
          </p:nvPr>
        </p:nvSpPr>
        <p:spPr>
          <a:xfrm>
            <a:off x="501650" y="1484313"/>
            <a:ext cx="8247063" cy="2952750"/>
          </a:xfrm>
        </p:spPr>
        <p:txBody>
          <a:bodyPr/>
          <a:lstStyle/>
          <a:p>
            <a:pPr eaLnBrk="1" hangingPunct="1">
              <a:lnSpc>
                <a:spcPct val="90000"/>
              </a:lnSpc>
              <a:spcBef>
                <a:spcPct val="50000"/>
              </a:spcBef>
              <a:spcAft>
                <a:spcPts val="300"/>
              </a:spcAft>
              <a:buFont typeface="Wingdings" pitchFamily="2" charset="2"/>
              <a:buNone/>
              <a:defRPr/>
            </a:pPr>
            <a:r>
              <a:rPr lang="zh-CN" altLang="en-US" b="1" dirty="0" smtClean="0">
                <a:solidFill>
                  <a:srgbClr val="FF6600"/>
                </a:solidFill>
                <a:latin typeface="+mn-ea"/>
              </a:rPr>
              <a:t>定义：</a:t>
            </a:r>
            <a:r>
              <a:rPr lang="zh-CN" altLang="en-US" sz="2800" b="1" dirty="0" smtClean="0">
                <a:solidFill>
                  <a:srgbClr val="0000CC"/>
                </a:solidFill>
                <a:latin typeface="+mn-ea"/>
              </a:rPr>
              <a:t>元素的</a:t>
            </a:r>
            <a:r>
              <a:rPr lang="zh-CN" altLang="en-US" sz="2800" b="1" dirty="0" smtClean="0">
                <a:solidFill>
                  <a:srgbClr val="C00000"/>
                </a:solidFill>
                <a:latin typeface="+mn-ea"/>
                <a:hlinkClick r:id="rId2" action="ppaction://hlinksldjump"/>
              </a:rPr>
              <a:t>氧化值</a:t>
            </a:r>
            <a:r>
              <a:rPr lang="zh-CN" altLang="en-US" sz="2800" b="1" dirty="0" smtClean="0">
                <a:solidFill>
                  <a:srgbClr val="0000CC"/>
                </a:solidFill>
                <a:latin typeface="+mn-ea"/>
              </a:rPr>
              <a:t>发生了变化的化学反应</a:t>
            </a:r>
          </a:p>
          <a:p>
            <a:pPr eaLnBrk="1" hangingPunct="1">
              <a:lnSpc>
                <a:spcPct val="90000"/>
              </a:lnSpc>
              <a:spcBef>
                <a:spcPct val="50000"/>
              </a:spcBef>
              <a:spcAft>
                <a:spcPts val="300"/>
              </a:spcAft>
              <a:buFont typeface="Wingdings" pitchFamily="2" charset="2"/>
              <a:buNone/>
              <a:defRPr/>
            </a:pPr>
            <a:endParaRPr lang="zh-CN" altLang="en-US" sz="1000" b="1" dirty="0" smtClean="0">
              <a:solidFill>
                <a:srgbClr val="0000CC"/>
              </a:solidFill>
              <a:latin typeface="+mn-ea"/>
            </a:endParaRPr>
          </a:p>
          <a:p>
            <a:pPr eaLnBrk="1" hangingPunct="1">
              <a:lnSpc>
                <a:spcPct val="90000"/>
              </a:lnSpc>
              <a:buFont typeface="Wingdings" pitchFamily="2" charset="2"/>
              <a:buNone/>
              <a:defRPr/>
            </a:pPr>
            <a:r>
              <a:rPr lang="zh-CN" altLang="en-US" sz="2800" b="1" dirty="0" smtClean="0">
                <a:solidFill>
                  <a:srgbClr val="0000CC"/>
                </a:solidFill>
                <a:latin typeface="+mn-ea"/>
              </a:rPr>
              <a:t>             </a:t>
            </a:r>
            <a:r>
              <a:rPr lang="en-US" altLang="zh-CN" sz="2800" b="1" dirty="0" smtClean="0">
                <a:solidFill>
                  <a:srgbClr val="0000CC"/>
                </a:solidFill>
                <a:latin typeface="+mn-ea"/>
              </a:rPr>
              <a:t>Sn</a:t>
            </a:r>
            <a:r>
              <a:rPr lang="en-US" altLang="zh-CN" sz="2800" b="1" baseline="30000" dirty="0" smtClean="0">
                <a:solidFill>
                  <a:srgbClr val="0000CC"/>
                </a:solidFill>
                <a:latin typeface="+mn-ea"/>
              </a:rPr>
              <a:t>2+</a:t>
            </a:r>
            <a:r>
              <a:rPr lang="en-US" altLang="zh-CN" sz="2800" b="1" dirty="0" smtClean="0">
                <a:solidFill>
                  <a:srgbClr val="0000CC"/>
                </a:solidFill>
                <a:latin typeface="+mn-ea"/>
              </a:rPr>
              <a:t>+Fe</a:t>
            </a:r>
            <a:r>
              <a:rPr lang="en-US" altLang="zh-CN" sz="2800" b="1" baseline="30000" dirty="0" smtClean="0">
                <a:solidFill>
                  <a:srgbClr val="0000CC"/>
                </a:solidFill>
                <a:latin typeface="+mn-ea"/>
              </a:rPr>
              <a:t>3+</a:t>
            </a:r>
            <a:r>
              <a:rPr lang="en-US" altLang="zh-CN" sz="2800" b="1" dirty="0" smtClean="0">
                <a:solidFill>
                  <a:srgbClr val="0000CC"/>
                </a:solidFill>
                <a:latin typeface="+mn-ea"/>
              </a:rPr>
              <a:t> → Sn</a:t>
            </a:r>
            <a:r>
              <a:rPr lang="en-US" altLang="zh-CN" sz="2800" b="1" baseline="30000" dirty="0" smtClean="0">
                <a:solidFill>
                  <a:srgbClr val="0000CC"/>
                </a:solidFill>
                <a:latin typeface="+mn-ea"/>
              </a:rPr>
              <a:t>4+ </a:t>
            </a:r>
            <a:r>
              <a:rPr lang="en-US" altLang="zh-CN" sz="2800" b="1" dirty="0" smtClean="0">
                <a:solidFill>
                  <a:srgbClr val="0000CC"/>
                </a:solidFill>
                <a:latin typeface="+mn-ea"/>
              </a:rPr>
              <a:t>+ Fe</a:t>
            </a:r>
            <a:r>
              <a:rPr lang="en-US" altLang="zh-CN" sz="2800" b="1" baseline="30000" dirty="0" smtClean="0">
                <a:solidFill>
                  <a:srgbClr val="0000CC"/>
                </a:solidFill>
                <a:latin typeface="+mn-ea"/>
              </a:rPr>
              <a:t>2+</a:t>
            </a:r>
            <a:r>
              <a:rPr lang="en-US" altLang="zh-CN" sz="2800" b="1" dirty="0" smtClean="0">
                <a:latin typeface="+mn-ea"/>
              </a:rPr>
              <a:t> </a:t>
            </a:r>
          </a:p>
          <a:p>
            <a:pPr eaLnBrk="1" hangingPunct="1">
              <a:lnSpc>
                <a:spcPct val="90000"/>
              </a:lnSpc>
              <a:buFont typeface="Wingdings" pitchFamily="2" charset="2"/>
              <a:buNone/>
              <a:defRPr/>
            </a:pPr>
            <a:endParaRPr lang="en-US" altLang="zh-CN" sz="1200" b="1" dirty="0" smtClean="0">
              <a:latin typeface="+mn-ea"/>
            </a:endParaRPr>
          </a:p>
          <a:p>
            <a:pPr eaLnBrk="1" hangingPunct="1">
              <a:lnSpc>
                <a:spcPct val="90000"/>
              </a:lnSpc>
              <a:buFont typeface="Wingdings" pitchFamily="2" charset="2"/>
              <a:buNone/>
              <a:defRPr/>
            </a:pPr>
            <a:r>
              <a:rPr lang="zh-CN" altLang="en-US" sz="2800" b="1" dirty="0" smtClean="0">
                <a:solidFill>
                  <a:srgbClr val="FF6600"/>
                </a:solidFill>
                <a:latin typeface="+mn-ea"/>
              </a:rPr>
              <a:t>特点</a:t>
            </a:r>
            <a:r>
              <a:rPr lang="en-US" altLang="zh-CN" sz="2800" b="1" dirty="0" smtClean="0">
                <a:solidFill>
                  <a:srgbClr val="FF6600"/>
                </a:solidFill>
                <a:latin typeface="+mn-ea"/>
              </a:rPr>
              <a:t>:</a:t>
            </a:r>
          </a:p>
          <a:p>
            <a:pPr eaLnBrk="1" hangingPunct="1">
              <a:lnSpc>
                <a:spcPct val="90000"/>
              </a:lnSpc>
              <a:buFont typeface="Wingdings" pitchFamily="2" charset="2"/>
              <a:buNone/>
              <a:defRPr/>
            </a:pPr>
            <a:r>
              <a:rPr lang="zh-CN" altLang="en-US" sz="2800" b="1" dirty="0" smtClean="0">
                <a:solidFill>
                  <a:srgbClr val="0000CC"/>
                </a:solidFill>
                <a:latin typeface="+mn-ea"/>
              </a:rPr>
              <a:t>（</a:t>
            </a:r>
            <a:r>
              <a:rPr lang="en-US" altLang="zh-CN" sz="2800" b="1" dirty="0" smtClean="0">
                <a:solidFill>
                  <a:srgbClr val="0000CC"/>
                </a:solidFill>
                <a:latin typeface="+mn-ea"/>
              </a:rPr>
              <a:t>1</a:t>
            </a:r>
            <a:r>
              <a:rPr lang="zh-CN" altLang="en-US" sz="2800" b="1" dirty="0" smtClean="0">
                <a:solidFill>
                  <a:srgbClr val="0000CC"/>
                </a:solidFill>
                <a:latin typeface="+mn-ea"/>
              </a:rPr>
              <a:t>）反应中存在着</a:t>
            </a:r>
            <a:r>
              <a:rPr lang="zh-CN" altLang="en-US" sz="2800" b="1" dirty="0" smtClean="0">
                <a:solidFill>
                  <a:srgbClr val="D60093"/>
                </a:solidFill>
                <a:latin typeface="+mn-ea"/>
              </a:rPr>
              <a:t>氧化剂</a:t>
            </a:r>
            <a:r>
              <a:rPr lang="zh-CN" altLang="en-US" sz="2800" b="1" dirty="0" smtClean="0">
                <a:solidFill>
                  <a:srgbClr val="0000CC"/>
                </a:solidFill>
                <a:latin typeface="+mn-ea"/>
              </a:rPr>
              <a:t>与</a:t>
            </a:r>
            <a:r>
              <a:rPr lang="zh-CN" altLang="en-US" sz="2800" b="1" dirty="0" smtClean="0">
                <a:solidFill>
                  <a:srgbClr val="D60093"/>
                </a:solidFill>
                <a:latin typeface="+mn-ea"/>
              </a:rPr>
              <a:t>还原剂</a:t>
            </a:r>
            <a:r>
              <a:rPr lang="zh-CN" altLang="en-US" sz="2800" b="1" dirty="0" smtClean="0">
                <a:solidFill>
                  <a:schemeClr val="tx2"/>
                </a:solidFill>
                <a:latin typeface="+mn-ea"/>
              </a:rPr>
              <a:t>；</a:t>
            </a:r>
          </a:p>
          <a:p>
            <a:pPr eaLnBrk="1" hangingPunct="1">
              <a:lnSpc>
                <a:spcPct val="90000"/>
              </a:lnSpc>
              <a:buFont typeface="Wingdings" pitchFamily="2" charset="2"/>
              <a:buNone/>
              <a:defRPr/>
            </a:pPr>
            <a:r>
              <a:rPr lang="zh-CN" altLang="en-US" sz="2800" b="1" dirty="0" smtClean="0">
                <a:solidFill>
                  <a:srgbClr val="0000CC"/>
                </a:solidFill>
                <a:latin typeface="+mn-ea"/>
              </a:rPr>
              <a:t>（</a:t>
            </a:r>
            <a:r>
              <a:rPr lang="en-US" altLang="zh-CN" sz="2800" b="1" dirty="0" smtClean="0">
                <a:solidFill>
                  <a:srgbClr val="0000CC"/>
                </a:solidFill>
                <a:latin typeface="+mn-ea"/>
              </a:rPr>
              <a:t>2</a:t>
            </a:r>
            <a:r>
              <a:rPr lang="zh-CN" altLang="en-US" sz="2800" b="1" dirty="0" smtClean="0">
                <a:solidFill>
                  <a:srgbClr val="0000CC"/>
                </a:solidFill>
                <a:latin typeface="+mn-ea"/>
              </a:rPr>
              <a:t>）每一种元素存在着</a:t>
            </a:r>
            <a:r>
              <a:rPr lang="zh-CN" altLang="en-US" sz="2800" b="1" dirty="0" smtClean="0">
                <a:solidFill>
                  <a:srgbClr val="D60093"/>
                </a:solidFill>
                <a:latin typeface="+mn-ea"/>
              </a:rPr>
              <a:t>氧化态</a:t>
            </a:r>
            <a:r>
              <a:rPr lang="zh-CN" altLang="en-US" sz="2800" b="1" dirty="0" smtClean="0">
                <a:solidFill>
                  <a:srgbClr val="0000CC"/>
                </a:solidFill>
                <a:latin typeface="+mn-ea"/>
              </a:rPr>
              <a:t>与</a:t>
            </a:r>
            <a:r>
              <a:rPr lang="zh-CN" altLang="en-US" sz="2800" b="1" dirty="0" smtClean="0">
                <a:solidFill>
                  <a:srgbClr val="D60093"/>
                </a:solidFill>
                <a:latin typeface="+mn-ea"/>
              </a:rPr>
              <a:t>还原态</a:t>
            </a:r>
            <a:r>
              <a:rPr lang="zh-CN" altLang="en-US" sz="2800" b="1" dirty="0" smtClean="0">
                <a:solidFill>
                  <a:schemeClr val="tx2"/>
                </a:solidFill>
                <a:latin typeface="+mn-ea"/>
              </a:rPr>
              <a:t>。</a:t>
            </a:r>
            <a:endParaRPr lang="zh-CN" altLang="en-US" sz="2800" dirty="0" smtClean="0">
              <a:solidFill>
                <a:schemeClr val="tx2"/>
              </a:solidFill>
              <a:latin typeface="+mn-ea"/>
            </a:endParaRPr>
          </a:p>
        </p:txBody>
      </p:sp>
      <p:sp>
        <p:nvSpPr>
          <p:cNvPr id="481291" name="Text Box 11"/>
          <p:cNvSpPr txBox="1">
            <a:spLocks noChangeArrowheads="1"/>
          </p:cNvSpPr>
          <p:nvPr/>
        </p:nvSpPr>
        <p:spPr bwMode="auto">
          <a:xfrm>
            <a:off x="1619250" y="4941888"/>
            <a:ext cx="2519363" cy="519112"/>
          </a:xfrm>
          <a:prstGeom prst="rect">
            <a:avLst/>
          </a:prstGeom>
          <a:noFill/>
          <a:ln w="9525">
            <a:noFill/>
            <a:miter lim="800000"/>
            <a:headEnd/>
            <a:tailEnd/>
          </a:ln>
        </p:spPr>
        <p:txBody>
          <a:bodyPr>
            <a:spAutoFit/>
          </a:bodyPr>
          <a:lstStyle/>
          <a:p>
            <a:pPr>
              <a:spcBef>
                <a:spcPct val="50000"/>
              </a:spcBef>
            </a:pPr>
            <a:r>
              <a:rPr lang="zh-CN" altLang="en-US" sz="2800" b="1" dirty="0">
                <a:solidFill>
                  <a:srgbClr val="0000CC"/>
                </a:solidFill>
                <a:latin typeface="+mn-ea"/>
                <a:ea typeface="+mn-ea"/>
              </a:rPr>
              <a:t>氧化态＋ </a:t>
            </a:r>
            <a:r>
              <a:rPr lang="en-US" altLang="zh-CN" sz="2800" b="1" dirty="0">
                <a:solidFill>
                  <a:srgbClr val="0000CC"/>
                </a:solidFill>
                <a:latin typeface="+mn-ea"/>
                <a:ea typeface="+mn-ea"/>
              </a:rPr>
              <a:t>ne-</a:t>
            </a:r>
          </a:p>
        </p:txBody>
      </p:sp>
      <p:sp>
        <p:nvSpPr>
          <p:cNvPr id="481292" name="Text Box 12"/>
          <p:cNvSpPr txBox="1">
            <a:spLocks noChangeArrowheads="1"/>
          </p:cNvSpPr>
          <p:nvPr/>
        </p:nvSpPr>
        <p:spPr bwMode="auto">
          <a:xfrm>
            <a:off x="5650830" y="4941168"/>
            <a:ext cx="1441450" cy="519112"/>
          </a:xfrm>
          <a:prstGeom prst="rect">
            <a:avLst/>
          </a:prstGeom>
          <a:noFill/>
          <a:ln w="9525">
            <a:noFill/>
            <a:miter lim="800000"/>
            <a:headEnd/>
            <a:tailEnd/>
          </a:ln>
        </p:spPr>
        <p:txBody>
          <a:bodyPr>
            <a:spAutoFit/>
          </a:bodyPr>
          <a:lstStyle/>
          <a:p>
            <a:pPr>
              <a:spcBef>
                <a:spcPct val="50000"/>
              </a:spcBef>
            </a:pPr>
            <a:r>
              <a:rPr lang="zh-CN" altLang="en-US" sz="2800" b="1" dirty="0">
                <a:solidFill>
                  <a:srgbClr val="0000CC"/>
                </a:solidFill>
                <a:latin typeface="+mn-ea"/>
                <a:ea typeface="+mn-ea"/>
              </a:rPr>
              <a:t>还原态</a:t>
            </a:r>
          </a:p>
        </p:txBody>
      </p:sp>
      <p:sp>
        <p:nvSpPr>
          <p:cNvPr id="481293" name="Line 13"/>
          <p:cNvSpPr>
            <a:spLocks noChangeShapeType="1"/>
          </p:cNvSpPr>
          <p:nvPr/>
        </p:nvSpPr>
        <p:spPr bwMode="auto">
          <a:xfrm>
            <a:off x="4283075" y="5229225"/>
            <a:ext cx="1152525" cy="0"/>
          </a:xfrm>
          <a:prstGeom prst="line">
            <a:avLst/>
          </a:prstGeom>
          <a:noFill/>
          <a:ln w="38100">
            <a:solidFill>
              <a:srgbClr val="800080"/>
            </a:solidFill>
            <a:miter lim="800000"/>
            <a:headEnd/>
            <a:tailEnd/>
          </a:ln>
        </p:spPr>
        <p:txBody>
          <a:bodyPr wrap="none"/>
          <a:lstStyle/>
          <a:p>
            <a:endParaRPr lang="zh-CN" altLang="en-US">
              <a:latin typeface="+mn-ea"/>
              <a:ea typeface="+mn-ea"/>
            </a:endParaRPr>
          </a:p>
        </p:txBody>
      </p:sp>
      <p:sp>
        <p:nvSpPr>
          <p:cNvPr id="481294" name="AutoShape 14"/>
          <p:cNvSpPr>
            <a:spLocks noChangeArrowheads="1"/>
          </p:cNvSpPr>
          <p:nvPr/>
        </p:nvSpPr>
        <p:spPr bwMode="auto">
          <a:xfrm>
            <a:off x="5219700" y="5157788"/>
            <a:ext cx="215900" cy="71437"/>
          </a:xfrm>
          <a:prstGeom prst="rtTriangle">
            <a:avLst/>
          </a:prstGeom>
          <a:solidFill>
            <a:schemeClr val="accent1"/>
          </a:solidFill>
          <a:ln w="9525">
            <a:solidFill>
              <a:srgbClr val="800080"/>
            </a:solidFill>
            <a:miter lim="800000"/>
            <a:headEnd/>
            <a:tailEnd/>
          </a:ln>
        </p:spPr>
        <p:txBody>
          <a:bodyPr wrap="none" anchor="ctr"/>
          <a:lstStyle/>
          <a:p>
            <a:endParaRPr lang="zh-CN" altLang="en-US">
              <a:latin typeface="+mn-ea"/>
              <a:ea typeface="+mn-ea"/>
            </a:endParaRPr>
          </a:p>
        </p:txBody>
      </p:sp>
      <p:sp>
        <p:nvSpPr>
          <p:cNvPr id="481295" name="Text Box 15"/>
          <p:cNvSpPr txBox="1">
            <a:spLocks noChangeArrowheads="1"/>
          </p:cNvSpPr>
          <p:nvPr/>
        </p:nvSpPr>
        <p:spPr bwMode="auto">
          <a:xfrm>
            <a:off x="4427538" y="4724400"/>
            <a:ext cx="720725" cy="396875"/>
          </a:xfrm>
          <a:prstGeom prst="rect">
            <a:avLst/>
          </a:prstGeom>
          <a:noFill/>
          <a:ln w="9525">
            <a:noFill/>
            <a:miter lim="800000"/>
            <a:headEnd/>
            <a:tailEnd/>
          </a:ln>
        </p:spPr>
        <p:txBody>
          <a:bodyPr>
            <a:spAutoFit/>
          </a:bodyPr>
          <a:lstStyle/>
          <a:p>
            <a:pPr>
              <a:spcBef>
                <a:spcPct val="50000"/>
              </a:spcBef>
            </a:pPr>
            <a:r>
              <a:rPr lang="zh-CN" altLang="en-US" sz="2000" b="1" dirty="0">
                <a:solidFill>
                  <a:srgbClr val="D60093"/>
                </a:solidFill>
                <a:latin typeface="+mn-ea"/>
                <a:ea typeface="+mn-ea"/>
              </a:rPr>
              <a:t>还原</a:t>
            </a:r>
          </a:p>
        </p:txBody>
      </p:sp>
      <p:sp>
        <p:nvSpPr>
          <p:cNvPr id="481296" name="Line 16"/>
          <p:cNvSpPr>
            <a:spLocks noChangeShapeType="1"/>
          </p:cNvSpPr>
          <p:nvPr/>
        </p:nvSpPr>
        <p:spPr bwMode="auto">
          <a:xfrm>
            <a:off x="4283075" y="5300663"/>
            <a:ext cx="1152525" cy="0"/>
          </a:xfrm>
          <a:prstGeom prst="line">
            <a:avLst/>
          </a:prstGeom>
          <a:noFill/>
          <a:ln w="38100">
            <a:solidFill>
              <a:srgbClr val="800080"/>
            </a:solidFill>
            <a:miter lim="800000"/>
            <a:headEnd/>
            <a:tailEnd/>
          </a:ln>
        </p:spPr>
        <p:txBody>
          <a:bodyPr wrap="none"/>
          <a:lstStyle/>
          <a:p>
            <a:endParaRPr lang="zh-CN" altLang="en-US">
              <a:latin typeface="+mn-ea"/>
              <a:ea typeface="+mn-ea"/>
            </a:endParaRPr>
          </a:p>
        </p:txBody>
      </p:sp>
      <p:sp>
        <p:nvSpPr>
          <p:cNvPr id="481297" name="Text Box 17"/>
          <p:cNvSpPr txBox="1">
            <a:spLocks noChangeArrowheads="1"/>
          </p:cNvSpPr>
          <p:nvPr/>
        </p:nvSpPr>
        <p:spPr bwMode="auto">
          <a:xfrm>
            <a:off x="4427538" y="5373688"/>
            <a:ext cx="1008062" cy="396875"/>
          </a:xfrm>
          <a:prstGeom prst="rect">
            <a:avLst/>
          </a:prstGeom>
          <a:noFill/>
          <a:ln w="9525">
            <a:noFill/>
            <a:miter lim="800000"/>
            <a:headEnd/>
            <a:tailEnd/>
          </a:ln>
        </p:spPr>
        <p:txBody>
          <a:bodyPr>
            <a:spAutoFit/>
          </a:bodyPr>
          <a:lstStyle/>
          <a:p>
            <a:pPr>
              <a:spcBef>
                <a:spcPct val="50000"/>
              </a:spcBef>
            </a:pPr>
            <a:r>
              <a:rPr lang="zh-CN" altLang="en-US" sz="2000" b="1">
                <a:solidFill>
                  <a:srgbClr val="D60093"/>
                </a:solidFill>
                <a:latin typeface="+mn-ea"/>
                <a:ea typeface="+mn-ea"/>
              </a:rPr>
              <a:t>氧化</a:t>
            </a:r>
          </a:p>
        </p:txBody>
      </p:sp>
      <p:sp>
        <p:nvSpPr>
          <p:cNvPr id="481298" name="AutoShape 18"/>
          <p:cNvSpPr>
            <a:spLocks noChangeArrowheads="1"/>
          </p:cNvSpPr>
          <p:nvPr/>
        </p:nvSpPr>
        <p:spPr bwMode="auto">
          <a:xfrm flipH="1" flipV="1">
            <a:off x="4284663" y="5300663"/>
            <a:ext cx="215900" cy="71437"/>
          </a:xfrm>
          <a:prstGeom prst="rtTriangle">
            <a:avLst/>
          </a:prstGeom>
          <a:solidFill>
            <a:schemeClr val="accent1"/>
          </a:solidFill>
          <a:ln w="9525">
            <a:solidFill>
              <a:srgbClr val="800080"/>
            </a:solidFill>
            <a:miter lim="800000"/>
            <a:headEnd/>
            <a:tailEnd/>
          </a:ln>
        </p:spPr>
        <p:txBody>
          <a:bodyPr rot="10800000" wrap="none" anchor="ctr"/>
          <a:lstStyle/>
          <a:p>
            <a:endParaRPr lang="zh-CN" altLang="en-US">
              <a:latin typeface="+mn-ea"/>
              <a:ea typeface="+mn-ea"/>
            </a:endParaRP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latin typeface="+mn-ea"/>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mn-ea"/>
                <a:ea typeface="+mn-ea"/>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81289"/>
                                        </p:tgtEl>
                                        <p:attrNameLst>
                                          <p:attrName>style.visibility</p:attrName>
                                        </p:attrNameLst>
                                      </p:cBhvr>
                                      <p:to>
                                        <p:strVal val="visible"/>
                                      </p:to>
                                    </p:set>
                                    <p:animEffect transition="in" filter="dissolve">
                                      <p:cBhvr>
                                        <p:cTn id="7" dur="500"/>
                                        <p:tgtEl>
                                          <p:spTgt spid="48128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1290">
                                            <p:txEl>
                                              <p:pRg st="0" end="0"/>
                                            </p:txEl>
                                          </p:spTgt>
                                        </p:tgtEl>
                                        <p:attrNameLst>
                                          <p:attrName>style.visibility</p:attrName>
                                        </p:attrNameLst>
                                      </p:cBhvr>
                                      <p:to>
                                        <p:strVal val="visible"/>
                                      </p:to>
                                    </p:set>
                                    <p:animEffect transition="in" filter="dissolve">
                                      <p:cBhvr>
                                        <p:cTn id="12" dur="500"/>
                                        <p:tgtEl>
                                          <p:spTgt spid="48129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81290">
                                            <p:txEl>
                                              <p:pRg st="2" end="2"/>
                                            </p:txEl>
                                          </p:spTgt>
                                        </p:tgtEl>
                                        <p:attrNameLst>
                                          <p:attrName>style.visibility</p:attrName>
                                        </p:attrNameLst>
                                      </p:cBhvr>
                                      <p:to>
                                        <p:strVal val="visible"/>
                                      </p:to>
                                    </p:set>
                                    <p:animEffect transition="in" filter="dissolve">
                                      <p:cBhvr>
                                        <p:cTn id="17" dur="500"/>
                                        <p:tgtEl>
                                          <p:spTgt spid="4812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81290">
                                            <p:txEl>
                                              <p:pRg st="4" end="4"/>
                                            </p:txEl>
                                          </p:spTgt>
                                        </p:tgtEl>
                                        <p:attrNameLst>
                                          <p:attrName>style.visibility</p:attrName>
                                        </p:attrNameLst>
                                      </p:cBhvr>
                                      <p:to>
                                        <p:strVal val="visible"/>
                                      </p:to>
                                    </p:set>
                                    <p:animEffect transition="in" filter="dissolve">
                                      <p:cBhvr>
                                        <p:cTn id="22" dur="500"/>
                                        <p:tgtEl>
                                          <p:spTgt spid="48129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81290">
                                            <p:txEl>
                                              <p:pRg st="5" end="5"/>
                                            </p:txEl>
                                          </p:spTgt>
                                        </p:tgtEl>
                                        <p:attrNameLst>
                                          <p:attrName>style.visibility</p:attrName>
                                        </p:attrNameLst>
                                      </p:cBhvr>
                                      <p:to>
                                        <p:strVal val="visible"/>
                                      </p:to>
                                    </p:set>
                                    <p:animEffect transition="in" filter="dissolve">
                                      <p:cBhvr>
                                        <p:cTn id="27" dur="500"/>
                                        <p:tgtEl>
                                          <p:spTgt spid="48129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81290">
                                            <p:txEl>
                                              <p:pRg st="6" end="6"/>
                                            </p:txEl>
                                          </p:spTgt>
                                        </p:tgtEl>
                                        <p:attrNameLst>
                                          <p:attrName>style.visibility</p:attrName>
                                        </p:attrNameLst>
                                      </p:cBhvr>
                                      <p:to>
                                        <p:strVal val="visible"/>
                                      </p:to>
                                    </p:set>
                                    <p:animEffect transition="in" filter="dissolve">
                                      <p:cBhvr>
                                        <p:cTn id="32" dur="500"/>
                                        <p:tgtEl>
                                          <p:spTgt spid="48129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12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129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12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129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8129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8129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129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81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289" grpId="0"/>
      <p:bldP spid="481290" grpId="0" build="p"/>
      <p:bldP spid="481291" grpId="0"/>
      <p:bldP spid="481292" grpId="0"/>
      <p:bldP spid="481293" grpId="0" animBg="1"/>
      <p:bldP spid="481294" grpId="0" animBg="1"/>
      <p:bldP spid="481295" grpId="0"/>
      <p:bldP spid="481296" grpId="0" animBg="1"/>
      <p:bldP spid="481297" grpId="0"/>
      <p:bldP spid="481298"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0913" name="Rectangle 2"/>
          <p:cNvSpPr>
            <a:spLocks noChangeArrowheads="1"/>
          </p:cNvSpPr>
          <p:nvPr/>
        </p:nvSpPr>
        <p:spPr bwMode="auto">
          <a:xfrm>
            <a:off x="0" y="642918"/>
            <a:ext cx="9140825" cy="523220"/>
          </a:xfrm>
          <a:prstGeom prst="rect">
            <a:avLst/>
          </a:prstGeom>
          <a:noFill/>
          <a:ln w="9525">
            <a:noFill/>
            <a:miter lim="800000"/>
            <a:headEnd/>
            <a:tailEnd/>
          </a:ln>
        </p:spPr>
        <p:txBody>
          <a:bodyPr>
            <a:spAutoFit/>
          </a:bodyPr>
          <a:lstStyle/>
          <a:p>
            <a:pPr algn="ctr"/>
            <a:r>
              <a:rPr kumimoji="1" lang="zh-CN" altLang="en-US" sz="2800" dirty="0">
                <a:solidFill>
                  <a:srgbClr val="0000CC"/>
                </a:solidFill>
                <a:latin typeface="方正姚体" panose="02010601030101010101" pitchFamily="2" charset="-122"/>
                <a:ea typeface="方正姚体" panose="02010601030101010101" pitchFamily="2" charset="-122"/>
              </a:rPr>
              <a:t>表</a:t>
            </a:r>
            <a:r>
              <a:rPr kumimoji="1" lang="en-US" altLang="zh-CN" sz="2800" dirty="0">
                <a:solidFill>
                  <a:srgbClr val="0000CC"/>
                </a:solidFill>
                <a:latin typeface="方正姚体" panose="02010601030101010101" pitchFamily="2" charset="-122"/>
                <a:ea typeface="方正姚体" panose="02010601030101010101" pitchFamily="2" charset="-122"/>
              </a:rPr>
              <a:t>4</a:t>
            </a:r>
            <a:r>
              <a:rPr kumimoji="1" lang="zh-CN" altLang="en-US" sz="2800" dirty="0">
                <a:solidFill>
                  <a:srgbClr val="0000CC"/>
                </a:solidFill>
                <a:latin typeface="方正姚体" panose="02010601030101010101" pitchFamily="2" charset="-122"/>
                <a:ea typeface="方正姚体" panose="02010601030101010101" pitchFamily="2" charset="-122"/>
              </a:rPr>
              <a:t>，</a:t>
            </a:r>
            <a:r>
              <a:rPr kumimoji="1" lang="en-US" altLang="zh-CN" sz="2800" dirty="0">
                <a:solidFill>
                  <a:srgbClr val="0000CC"/>
                </a:solidFill>
                <a:latin typeface="方正姚体" panose="02010601030101010101" pitchFamily="2" charset="-122"/>
                <a:ea typeface="方正姚体" panose="02010601030101010101" pitchFamily="2" charset="-122"/>
              </a:rPr>
              <a:t>1  </a:t>
            </a:r>
            <a:r>
              <a:rPr kumimoji="1" lang="zh-CN" altLang="en-US" sz="2800" dirty="0">
                <a:solidFill>
                  <a:srgbClr val="0000CC"/>
                </a:solidFill>
                <a:latin typeface="方正姚体" panose="02010601030101010101" pitchFamily="2" charset="-122"/>
                <a:ea typeface="方正姚体" panose="02010601030101010101" pitchFamily="2" charset="-122"/>
              </a:rPr>
              <a:t>标准还原电势表</a:t>
            </a:r>
            <a:r>
              <a:rPr kumimoji="1" lang="en-US" altLang="zh-CN" sz="2800" dirty="0">
                <a:solidFill>
                  <a:srgbClr val="0000CC"/>
                </a:solidFill>
                <a:latin typeface="方正姚体" panose="02010601030101010101" pitchFamily="2" charset="-122"/>
                <a:ea typeface="方正姚体" panose="02010601030101010101" pitchFamily="2" charset="-122"/>
              </a:rPr>
              <a:t>(25℃</a:t>
            </a:r>
            <a:r>
              <a:rPr kumimoji="1" lang="zh-CN" altLang="en-US" sz="2800" dirty="0">
                <a:solidFill>
                  <a:srgbClr val="0000CC"/>
                </a:solidFill>
                <a:latin typeface="方正姚体" panose="02010601030101010101" pitchFamily="2" charset="-122"/>
                <a:ea typeface="方正姚体" panose="02010601030101010101" pitchFamily="2" charset="-122"/>
              </a:rPr>
              <a:t>，水溶液中</a:t>
            </a:r>
            <a:r>
              <a:rPr kumimoji="1" lang="en-US" altLang="zh-CN" sz="2800" dirty="0">
                <a:solidFill>
                  <a:srgbClr val="0000CC"/>
                </a:solidFill>
                <a:latin typeface="方正姚体" panose="02010601030101010101" pitchFamily="2" charset="-122"/>
                <a:ea typeface="方正姚体" panose="02010601030101010101" pitchFamily="2" charset="-122"/>
              </a:rPr>
              <a:t>)</a:t>
            </a:r>
          </a:p>
        </p:txBody>
      </p:sp>
      <p:sp>
        <p:nvSpPr>
          <p:cNvPr id="550915" name="AutoShape 297">
            <a:hlinkClick r:id="rId2" action="ppaction://hlinksldjump" highlightClick="1"/>
          </p:cNvPr>
          <p:cNvSpPr>
            <a:spLocks noChangeArrowheads="1"/>
          </p:cNvSpPr>
          <p:nvPr/>
        </p:nvSpPr>
        <p:spPr bwMode="auto">
          <a:xfrm>
            <a:off x="8077200" y="381000"/>
            <a:ext cx="609600" cy="609600"/>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pic>
        <p:nvPicPr>
          <p:cNvPr id="580609" name="Picture 1"/>
          <p:cNvPicPr>
            <a:picLocks noChangeAspect="1" noChangeArrowheads="1"/>
          </p:cNvPicPr>
          <p:nvPr/>
        </p:nvPicPr>
        <p:blipFill>
          <a:blip r:embed="rId3" cstate="print"/>
          <a:srcRect/>
          <a:stretch>
            <a:fillRect/>
          </a:stretch>
        </p:blipFill>
        <p:spPr bwMode="auto">
          <a:xfrm>
            <a:off x="500034" y="1285860"/>
            <a:ext cx="8282353" cy="51435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5618" name="Text Box 2"/>
          <p:cNvSpPr txBox="1">
            <a:spLocks noChangeArrowheads="1"/>
          </p:cNvSpPr>
          <p:nvPr/>
        </p:nvSpPr>
        <p:spPr bwMode="auto">
          <a:xfrm>
            <a:off x="323850" y="476250"/>
            <a:ext cx="8569325" cy="459229"/>
          </a:xfrm>
          <a:prstGeom prst="rect">
            <a:avLst/>
          </a:prstGeom>
          <a:noFill/>
          <a:ln w="9525">
            <a:noFill/>
            <a:miter lim="800000"/>
            <a:headEnd/>
            <a:tailEnd/>
          </a:ln>
        </p:spPr>
        <p:txBody>
          <a:bodyPr wrap="square" tIns="46038" bIns="46038">
            <a:spAutoFit/>
          </a:bodyPr>
          <a:lstStyle/>
          <a:p>
            <a:pPr algn="just">
              <a:lnSpc>
                <a:spcPct val="85000"/>
              </a:lnSpc>
              <a:spcBef>
                <a:spcPct val="50000"/>
              </a:spcBef>
              <a:buClr>
                <a:srgbClr val="CC0000"/>
              </a:buClr>
              <a:buFont typeface="Monotype Sorts"/>
              <a:buNone/>
            </a:pPr>
            <a:r>
              <a:rPr kumimoji="1" lang="en-US" altLang="zh-CN" sz="2800" b="1" dirty="0">
                <a:latin typeface="+mn-ea"/>
                <a:ea typeface="+mn-ea"/>
              </a:rPr>
              <a:t>  </a:t>
            </a:r>
            <a:r>
              <a:rPr kumimoji="1" lang="zh-CN" altLang="en-US" sz="2800" b="1" dirty="0" smtClean="0">
                <a:solidFill>
                  <a:srgbClr val="0000CC"/>
                </a:solidFill>
                <a:latin typeface="+mn-ea"/>
                <a:ea typeface="+mn-ea"/>
              </a:rPr>
              <a:t>氢电极</a:t>
            </a:r>
            <a:r>
              <a:rPr kumimoji="1" lang="zh-CN" altLang="en-US" sz="2800" b="1" dirty="0">
                <a:solidFill>
                  <a:srgbClr val="0000CC"/>
                </a:solidFill>
                <a:latin typeface="+mn-ea"/>
                <a:ea typeface="+mn-ea"/>
              </a:rPr>
              <a:t>使用不方便，常用甘汞电极代替标准氢电极。</a:t>
            </a:r>
          </a:p>
        </p:txBody>
      </p:sp>
      <p:sp>
        <p:nvSpPr>
          <p:cNvPr id="546818" name="Rectangle 3"/>
          <p:cNvSpPr>
            <a:spLocks noChangeArrowheads="1"/>
          </p:cNvSpPr>
          <p:nvPr/>
        </p:nvSpPr>
        <p:spPr bwMode="auto">
          <a:xfrm>
            <a:off x="3706813" y="1270000"/>
            <a:ext cx="3186112" cy="1068388"/>
          </a:xfrm>
          <a:prstGeom prst="rect">
            <a:avLst/>
          </a:prstGeom>
          <a:noFill/>
          <a:ln w="9525">
            <a:noFill/>
            <a:miter lim="800000"/>
            <a:headEnd/>
            <a:tailEnd/>
          </a:ln>
        </p:spPr>
        <p:txBody>
          <a:bodyPr wrap="none" anchor="ctr">
            <a:spAutoFit/>
          </a:bodyPr>
          <a:lstStyle/>
          <a:p>
            <a:r>
              <a:rPr kumimoji="1" lang="zh-CN" altLang="en-US" sz="2800" b="1" dirty="0">
                <a:solidFill>
                  <a:srgbClr val="0000CC"/>
                </a:solidFill>
                <a:latin typeface="Times New Roman" pitchFamily="18" charset="0"/>
                <a:ea typeface="楷体_GB2312" pitchFamily="49" charset="-122"/>
              </a:rPr>
              <a:t>电极组成式 </a:t>
            </a:r>
          </a:p>
          <a:p>
            <a:r>
              <a:rPr kumimoji="1" lang="en-US" altLang="zh-CN" sz="2800" b="1" dirty="0">
                <a:solidFill>
                  <a:srgbClr val="0000CC"/>
                </a:solidFill>
                <a:latin typeface="Times New Roman" pitchFamily="18" charset="0"/>
                <a:ea typeface="楷体_GB2312" pitchFamily="49" charset="-122"/>
              </a:rPr>
              <a:t>Hg</a:t>
            </a:r>
            <a:r>
              <a:rPr kumimoji="1" lang="en-US" altLang="zh-CN" sz="3600" b="1" dirty="0">
                <a:solidFill>
                  <a:srgbClr val="D60093"/>
                </a:solidFill>
                <a:latin typeface="Times New Roman" pitchFamily="18" charset="0"/>
                <a:ea typeface="楷体_GB2312" pitchFamily="49" charset="-122"/>
              </a:rPr>
              <a:t>|</a:t>
            </a:r>
            <a:r>
              <a:rPr kumimoji="1" lang="en-US" altLang="zh-CN" sz="2800" b="1" dirty="0">
                <a:solidFill>
                  <a:srgbClr val="0000CC"/>
                </a:solidFill>
                <a:latin typeface="Times New Roman" pitchFamily="18" charset="0"/>
                <a:ea typeface="楷体_GB2312" pitchFamily="49" charset="-122"/>
              </a:rPr>
              <a:t>Hg</a:t>
            </a:r>
            <a:r>
              <a:rPr kumimoji="1" lang="en-US" altLang="zh-CN" sz="2800" b="1" baseline="-25000" dirty="0">
                <a:solidFill>
                  <a:srgbClr val="0000CC"/>
                </a:solidFill>
                <a:latin typeface="Times New Roman" pitchFamily="18" charset="0"/>
                <a:ea typeface="楷体_GB2312" pitchFamily="49" charset="-122"/>
              </a:rPr>
              <a:t>2</a:t>
            </a:r>
            <a:r>
              <a:rPr kumimoji="1" lang="en-US" altLang="zh-CN" sz="2800" b="1" dirty="0">
                <a:solidFill>
                  <a:srgbClr val="0000CC"/>
                </a:solidFill>
                <a:latin typeface="Times New Roman" pitchFamily="18" charset="0"/>
                <a:ea typeface="楷体_GB2312" pitchFamily="49" charset="-122"/>
              </a:rPr>
              <a:t>Cl</a:t>
            </a:r>
            <a:r>
              <a:rPr kumimoji="1" lang="en-US" altLang="zh-CN" sz="2800" b="1" baseline="-25000" dirty="0">
                <a:solidFill>
                  <a:srgbClr val="0000CC"/>
                </a:solidFill>
                <a:latin typeface="Times New Roman" pitchFamily="18" charset="0"/>
                <a:ea typeface="楷体_GB2312" pitchFamily="49" charset="-122"/>
              </a:rPr>
              <a:t>2</a:t>
            </a:r>
            <a:r>
              <a:rPr kumimoji="1" lang="en-US" altLang="zh-CN" sz="2800" b="1" dirty="0">
                <a:solidFill>
                  <a:srgbClr val="0000CC"/>
                </a:solidFill>
                <a:latin typeface="Times New Roman" pitchFamily="18" charset="0"/>
                <a:ea typeface="楷体_GB2312" pitchFamily="49" charset="-122"/>
              </a:rPr>
              <a:t>(s)</a:t>
            </a:r>
            <a:r>
              <a:rPr kumimoji="1" lang="en-US" altLang="zh-CN" sz="3600" b="1" dirty="0">
                <a:solidFill>
                  <a:srgbClr val="D60093"/>
                </a:solidFill>
                <a:latin typeface="Times New Roman" pitchFamily="18" charset="0"/>
                <a:ea typeface="楷体_GB2312" pitchFamily="49" charset="-122"/>
              </a:rPr>
              <a:t>|</a:t>
            </a:r>
            <a:r>
              <a:rPr kumimoji="1" lang="en-US" altLang="zh-CN" sz="2800" b="1" dirty="0">
                <a:solidFill>
                  <a:srgbClr val="0000CC"/>
                </a:solidFill>
                <a:latin typeface="Times New Roman" pitchFamily="18" charset="0"/>
                <a:ea typeface="楷体_GB2312" pitchFamily="49" charset="-122"/>
              </a:rPr>
              <a:t>Cl</a:t>
            </a:r>
            <a:r>
              <a:rPr kumimoji="1" lang="en-US" altLang="zh-CN" sz="2800" b="1" baseline="30000" dirty="0">
                <a:solidFill>
                  <a:srgbClr val="0000CC"/>
                </a:solidFill>
                <a:latin typeface="Times New Roman" pitchFamily="18" charset="0"/>
                <a:ea typeface="楷体_GB2312" pitchFamily="49" charset="-122"/>
              </a:rPr>
              <a:t>-</a:t>
            </a:r>
            <a:r>
              <a:rPr kumimoji="1" lang="en-US" altLang="zh-CN" sz="2800" b="1" dirty="0">
                <a:solidFill>
                  <a:srgbClr val="0000CC"/>
                </a:solidFill>
                <a:latin typeface="Times New Roman" pitchFamily="18" charset="0"/>
                <a:ea typeface="楷体_GB2312" pitchFamily="49" charset="-122"/>
              </a:rPr>
              <a:t>(</a:t>
            </a:r>
            <a:r>
              <a:rPr kumimoji="1" lang="en-US" altLang="zh-CN" sz="2800" b="1" i="1" dirty="0">
                <a:solidFill>
                  <a:srgbClr val="0000CC"/>
                </a:solidFill>
                <a:latin typeface="Times New Roman" pitchFamily="18" charset="0"/>
                <a:ea typeface="楷体_GB2312" pitchFamily="49" charset="-122"/>
              </a:rPr>
              <a:t>c</a:t>
            </a:r>
            <a:r>
              <a:rPr kumimoji="1" lang="en-US" altLang="zh-CN" sz="2800" b="1" dirty="0">
                <a:solidFill>
                  <a:srgbClr val="0000CC"/>
                </a:solidFill>
                <a:latin typeface="Times New Roman" pitchFamily="18" charset="0"/>
                <a:ea typeface="楷体_GB2312" pitchFamily="49" charset="-122"/>
              </a:rPr>
              <a:t>) </a:t>
            </a:r>
          </a:p>
        </p:txBody>
      </p:sp>
      <p:sp>
        <p:nvSpPr>
          <p:cNvPr id="546819" name="Rectangle 7"/>
          <p:cNvSpPr>
            <a:spLocks noChangeArrowheads="1"/>
          </p:cNvSpPr>
          <p:nvPr/>
        </p:nvSpPr>
        <p:spPr bwMode="auto">
          <a:xfrm>
            <a:off x="4140200" y="5437188"/>
            <a:ext cx="4752975" cy="822325"/>
          </a:xfrm>
          <a:prstGeom prst="rect">
            <a:avLst/>
          </a:prstGeom>
          <a:noFill/>
          <a:ln w="9525">
            <a:noFill/>
            <a:miter lim="800000"/>
            <a:headEnd/>
            <a:tailEnd/>
          </a:ln>
        </p:spPr>
        <p:txBody>
          <a:bodyPr anchor="ctr">
            <a:spAutoFit/>
          </a:bodyPr>
          <a:lstStyle/>
          <a:p>
            <a:r>
              <a:rPr kumimoji="1" lang="zh-CN" altLang="en-US" sz="2400" b="1">
                <a:solidFill>
                  <a:srgbClr val="0000CC"/>
                </a:solidFill>
                <a:latin typeface="楷体_GB2312" pitchFamily="49" charset="-122"/>
                <a:ea typeface="楷体_GB2312" pitchFamily="49" charset="-122"/>
              </a:rPr>
              <a:t>优点：结构简单、使用方便、</a:t>
            </a:r>
          </a:p>
          <a:p>
            <a:r>
              <a:rPr kumimoji="1" lang="zh-CN" altLang="en-US" sz="2400" b="1">
                <a:solidFill>
                  <a:srgbClr val="0000CC"/>
                </a:solidFill>
                <a:latin typeface="楷体_GB2312" pitchFamily="49" charset="-122"/>
                <a:ea typeface="楷体_GB2312" pitchFamily="49" charset="-122"/>
              </a:rPr>
              <a:t>      电势稳定，最为常用。</a:t>
            </a:r>
          </a:p>
        </p:txBody>
      </p:sp>
      <p:sp>
        <p:nvSpPr>
          <p:cNvPr id="546820" name="Rectangle 8"/>
          <p:cNvSpPr>
            <a:spLocks noChangeArrowheads="1"/>
          </p:cNvSpPr>
          <p:nvPr/>
        </p:nvSpPr>
        <p:spPr bwMode="auto">
          <a:xfrm>
            <a:off x="4302125" y="4076700"/>
            <a:ext cx="4214813" cy="519113"/>
          </a:xfrm>
          <a:prstGeom prst="rect">
            <a:avLst/>
          </a:prstGeom>
          <a:noFill/>
          <a:ln w="9525">
            <a:noFill/>
            <a:miter lim="800000"/>
            <a:headEnd/>
            <a:tailEnd/>
          </a:ln>
        </p:spPr>
        <p:txBody>
          <a:bodyPr wrap="none" anchor="ctr">
            <a:spAutoFit/>
          </a:bodyPr>
          <a:lstStyle/>
          <a:p>
            <a:r>
              <a:rPr kumimoji="1" lang="en-US" altLang="zh-CN" sz="2800" b="1">
                <a:solidFill>
                  <a:srgbClr val="0000CC"/>
                </a:solidFill>
                <a:latin typeface="Times New Roman" pitchFamily="18" charset="0"/>
                <a:ea typeface="楷体_GB2312" pitchFamily="49" charset="-122"/>
              </a:rPr>
              <a:t>298K</a:t>
            </a:r>
            <a:r>
              <a:rPr kumimoji="1" lang="zh-CN" altLang="en-US" sz="2800" b="1">
                <a:solidFill>
                  <a:srgbClr val="0000CC"/>
                </a:solidFill>
                <a:latin typeface="Times New Roman" pitchFamily="18" charset="0"/>
                <a:ea typeface="楷体_GB2312" pitchFamily="49" charset="-122"/>
              </a:rPr>
              <a:t>时，饱和</a:t>
            </a:r>
            <a:r>
              <a:rPr kumimoji="1" lang="en-US" altLang="zh-CN" sz="2800" b="1">
                <a:solidFill>
                  <a:srgbClr val="0000CC"/>
                </a:solidFill>
                <a:latin typeface="Times New Roman" pitchFamily="18" charset="0"/>
                <a:ea typeface="楷体_GB2312" pitchFamily="49" charset="-122"/>
              </a:rPr>
              <a:t>KCl </a:t>
            </a:r>
            <a:r>
              <a:rPr kumimoji="1" lang="zh-CN" altLang="en-US" sz="2800" b="1">
                <a:solidFill>
                  <a:srgbClr val="0000CC"/>
                </a:solidFill>
                <a:latin typeface="Times New Roman" pitchFamily="18" charset="0"/>
                <a:ea typeface="楷体_GB2312" pitchFamily="49" charset="-122"/>
              </a:rPr>
              <a:t>溶液时</a:t>
            </a:r>
            <a:endParaRPr kumimoji="1" lang="zh-CN" altLang="en-US" b="1">
              <a:solidFill>
                <a:srgbClr val="0000CC"/>
              </a:solidFill>
              <a:latin typeface="Times New Roman" pitchFamily="18" charset="0"/>
              <a:ea typeface="楷体_GB2312" pitchFamily="49" charset="-122"/>
            </a:endParaRPr>
          </a:p>
        </p:txBody>
      </p:sp>
      <p:pic>
        <p:nvPicPr>
          <p:cNvPr id="546821" name="Picture 9" descr="08-05"/>
          <p:cNvPicPr>
            <a:picLocks noChangeAspect="1" noChangeArrowheads="1"/>
          </p:cNvPicPr>
          <p:nvPr/>
        </p:nvPicPr>
        <p:blipFill>
          <a:blip r:embed="rId2" cstate="print"/>
          <a:srcRect/>
          <a:stretch>
            <a:fillRect/>
          </a:stretch>
        </p:blipFill>
        <p:spPr bwMode="auto">
          <a:xfrm>
            <a:off x="390525" y="1557338"/>
            <a:ext cx="2452688" cy="4030662"/>
          </a:xfrm>
          <a:prstGeom prst="rect">
            <a:avLst/>
          </a:prstGeom>
          <a:noFill/>
          <a:ln w="9525">
            <a:noFill/>
            <a:miter lim="800000"/>
            <a:headEnd/>
            <a:tailEnd/>
          </a:ln>
        </p:spPr>
      </p:pic>
      <p:sp>
        <p:nvSpPr>
          <p:cNvPr id="546822" name="Rectangle 10"/>
          <p:cNvSpPr>
            <a:spLocks noChangeArrowheads="1"/>
          </p:cNvSpPr>
          <p:nvPr/>
        </p:nvSpPr>
        <p:spPr bwMode="auto">
          <a:xfrm>
            <a:off x="611188" y="5661025"/>
            <a:ext cx="1798637" cy="457200"/>
          </a:xfrm>
          <a:prstGeom prst="rect">
            <a:avLst/>
          </a:prstGeom>
          <a:noFill/>
          <a:ln w="9525" algn="ctr">
            <a:noFill/>
            <a:miter lim="800000"/>
            <a:headEnd/>
            <a:tailEnd/>
          </a:ln>
        </p:spPr>
        <p:txBody>
          <a:bodyPr>
            <a:spAutoFit/>
          </a:bodyPr>
          <a:lstStyle/>
          <a:p>
            <a:r>
              <a:rPr lang="zh-CN" altLang="en-US" sz="2400">
                <a:solidFill>
                  <a:srgbClr val="D60093"/>
                </a:solidFill>
                <a:latin typeface="Verdana" pitchFamily="34" charset="0"/>
                <a:ea typeface="黑体" pitchFamily="2" charset="-122"/>
              </a:rPr>
              <a:t>甘汞电极</a:t>
            </a:r>
          </a:p>
        </p:txBody>
      </p:sp>
      <p:sp>
        <p:nvSpPr>
          <p:cNvPr id="546823" name="Text Box 11"/>
          <p:cNvSpPr txBox="1">
            <a:spLocks noChangeArrowheads="1"/>
          </p:cNvSpPr>
          <p:nvPr/>
        </p:nvSpPr>
        <p:spPr bwMode="auto">
          <a:xfrm>
            <a:off x="4643438" y="4724400"/>
            <a:ext cx="3529012" cy="519113"/>
          </a:xfrm>
          <a:prstGeom prst="rect">
            <a:avLst/>
          </a:prstGeom>
          <a:noFill/>
          <a:ln w="9525">
            <a:noFill/>
            <a:miter lim="800000"/>
            <a:headEnd/>
            <a:tailEnd/>
          </a:ln>
        </p:spPr>
        <p:txBody>
          <a:bodyPr>
            <a:spAutoFit/>
          </a:bodyPr>
          <a:lstStyle/>
          <a:p>
            <a:r>
              <a:rPr kumimoji="1" lang="en-US" altLang="zh-CN" sz="2800" b="1" i="1" dirty="0">
                <a:solidFill>
                  <a:srgbClr val="0000CC"/>
                </a:solidFill>
                <a:latin typeface="Times New Roman" pitchFamily="18" charset="0"/>
              </a:rPr>
              <a:t>E </a:t>
            </a:r>
            <a:r>
              <a:rPr kumimoji="1" lang="en-US" altLang="zh-CN" sz="2400" b="1" dirty="0" smtClean="0">
                <a:solidFill>
                  <a:srgbClr val="0000CC"/>
                </a:solidFill>
                <a:latin typeface="方正姚体"/>
                <a:ea typeface="方正姚体"/>
                <a:cs typeface="方正姚体"/>
              </a:rPr>
              <a:t> </a:t>
            </a:r>
            <a:r>
              <a:rPr kumimoji="1" lang="en-US" altLang="zh-CN" sz="2400" b="1" dirty="0">
                <a:solidFill>
                  <a:srgbClr val="0000CC"/>
                </a:solidFill>
                <a:latin typeface="方正姚体"/>
                <a:ea typeface="方正姚体"/>
                <a:cs typeface="方正姚体"/>
              </a:rPr>
              <a:t>=  </a:t>
            </a:r>
            <a:r>
              <a:rPr kumimoji="1" lang="en-US" altLang="zh-CN" sz="2800" b="1" dirty="0">
                <a:solidFill>
                  <a:srgbClr val="0000CC"/>
                </a:solidFill>
                <a:latin typeface="Times New Roman" pitchFamily="18" charset="0"/>
                <a:ea typeface="方正姚体"/>
                <a:cs typeface="方正姚体"/>
              </a:rPr>
              <a:t>0.2415</a:t>
            </a:r>
            <a:endParaRPr kumimoji="1" lang="en-US" altLang="zh-CN" sz="3200" b="1" dirty="0">
              <a:solidFill>
                <a:srgbClr val="0000CC"/>
              </a:solidFill>
              <a:latin typeface="Times New Roman" pitchFamily="18" charset="0"/>
            </a:endParaRPr>
          </a:p>
        </p:txBody>
      </p:sp>
      <p:sp>
        <p:nvSpPr>
          <p:cNvPr id="546824" name="Text Box 12"/>
          <p:cNvSpPr txBox="1">
            <a:spLocks noChangeArrowheads="1"/>
          </p:cNvSpPr>
          <p:nvPr/>
        </p:nvSpPr>
        <p:spPr bwMode="auto">
          <a:xfrm>
            <a:off x="3995738" y="2420938"/>
            <a:ext cx="1728787" cy="519112"/>
          </a:xfrm>
          <a:prstGeom prst="rect">
            <a:avLst/>
          </a:prstGeom>
          <a:noFill/>
          <a:ln w="9525">
            <a:noFill/>
            <a:miter lim="800000"/>
            <a:headEnd/>
            <a:tailEnd/>
          </a:ln>
        </p:spPr>
        <p:txBody>
          <a:bodyPr>
            <a:spAutoFit/>
          </a:bodyPr>
          <a:lstStyle/>
          <a:p>
            <a:pPr>
              <a:spcBef>
                <a:spcPct val="50000"/>
              </a:spcBef>
            </a:pPr>
            <a:r>
              <a:rPr lang="zh-CN" altLang="en-US" sz="2800" b="1">
                <a:solidFill>
                  <a:srgbClr val="0000CC"/>
                </a:solidFill>
                <a:latin typeface="Verdana" pitchFamily="34" charset="0"/>
                <a:ea typeface="楷体_GB2312" pitchFamily="49" charset="-122"/>
              </a:rPr>
              <a:t>电极反应</a:t>
            </a:r>
          </a:p>
        </p:txBody>
      </p:sp>
      <p:sp>
        <p:nvSpPr>
          <p:cNvPr id="546825" name="Text Box 13"/>
          <p:cNvSpPr txBox="1">
            <a:spLocks noChangeArrowheads="1"/>
          </p:cNvSpPr>
          <p:nvPr/>
        </p:nvSpPr>
        <p:spPr bwMode="auto">
          <a:xfrm>
            <a:off x="4068763" y="3141663"/>
            <a:ext cx="4679950" cy="457200"/>
          </a:xfrm>
          <a:prstGeom prst="rect">
            <a:avLst/>
          </a:prstGeom>
          <a:noFill/>
          <a:ln w="9525">
            <a:noFill/>
            <a:miter lim="800000"/>
            <a:headEnd/>
            <a:tailEnd/>
          </a:ln>
        </p:spPr>
        <p:txBody>
          <a:bodyPr>
            <a:spAutoFit/>
          </a:bodyPr>
          <a:lstStyle/>
          <a:p>
            <a:pPr>
              <a:spcBef>
                <a:spcPct val="50000"/>
              </a:spcBef>
            </a:pPr>
            <a:r>
              <a:rPr lang="en-US" altLang="zh-CN" sz="2400">
                <a:solidFill>
                  <a:srgbClr val="0000CC"/>
                </a:solidFill>
                <a:latin typeface="Verdana" pitchFamily="34" charset="0"/>
              </a:rPr>
              <a:t>Hg</a:t>
            </a:r>
            <a:r>
              <a:rPr lang="en-US" altLang="zh-CN" sz="2400" baseline="-25000">
                <a:solidFill>
                  <a:srgbClr val="0000CC"/>
                </a:solidFill>
                <a:latin typeface="Verdana" pitchFamily="34" charset="0"/>
              </a:rPr>
              <a:t>2</a:t>
            </a:r>
            <a:r>
              <a:rPr lang="en-US" altLang="zh-CN" sz="2400">
                <a:solidFill>
                  <a:srgbClr val="0000CC"/>
                </a:solidFill>
                <a:latin typeface="Verdana" pitchFamily="34" charset="0"/>
              </a:rPr>
              <a:t>Cl</a:t>
            </a:r>
            <a:r>
              <a:rPr lang="en-US" altLang="zh-CN" sz="2400" baseline="-25000">
                <a:solidFill>
                  <a:srgbClr val="0000CC"/>
                </a:solidFill>
                <a:latin typeface="Verdana" pitchFamily="34" charset="0"/>
              </a:rPr>
              <a:t>2</a:t>
            </a:r>
            <a:r>
              <a:rPr lang="en-US" altLang="zh-CN" sz="2400">
                <a:solidFill>
                  <a:srgbClr val="0000CC"/>
                </a:solidFill>
                <a:latin typeface="Verdana" pitchFamily="34" charset="0"/>
              </a:rPr>
              <a:t> + 2e        2Hg +2Cl</a:t>
            </a:r>
            <a:r>
              <a:rPr lang="en-US" altLang="zh-CN" sz="2400" baseline="30000">
                <a:solidFill>
                  <a:srgbClr val="0000CC"/>
                </a:solidFill>
                <a:latin typeface="Verdana" pitchFamily="34" charset="0"/>
              </a:rPr>
              <a:t>-</a:t>
            </a:r>
            <a:r>
              <a:rPr lang="en-US" altLang="zh-CN" sz="2400">
                <a:solidFill>
                  <a:srgbClr val="0000CC"/>
                </a:solidFill>
                <a:latin typeface="Verdana" pitchFamily="34" charset="0"/>
              </a:rPr>
              <a:t>   </a:t>
            </a:r>
          </a:p>
        </p:txBody>
      </p:sp>
      <p:sp>
        <p:nvSpPr>
          <p:cNvPr id="546826" name="Line 14"/>
          <p:cNvSpPr>
            <a:spLocks noChangeShapeType="1"/>
          </p:cNvSpPr>
          <p:nvPr/>
        </p:nvSpPr>
        <p:spPr bwMode="auto">
          <a:xfrm>
            <a:off x="6156325" y="3357563"/>
            <a:ext cx="576263" cy="1587"/>
          </a:xfrm>
          <a:prstGeom prst="line">
            <a:avLst/>
          </a:prstGeom>
          <a:noFill/>
          <a:ln w="38100">
            <a:solidFill>
              <a:srgbClr val="800080"/>
            </a:solidFill>
            <a:miter lim="800000"/>
            <a:headEnd/>
            <a:tailEnd type="triangle" w="med" len="med"/>
          </a:ln>
        </p:spPr>
        <p:txBody>
          <a:bodyPr wrap="none"/>
          <a:lstStyle/>
          <a:p>
            <a:endParaRPr lang="zh-CN" altLang="en-US"/>
          </a:p>
        </p:txBody>
      </p:sp>
      <p:sp>
        <p:nvSpPr>
          <p:cNvPr id="546827" name="Line 15"/>
          <p:cNvSpPr>
            <a:spLocks noChangeShapeType="1"/>
          </p:cNvSpPr>
          <p:nvPr/>
        </p:nvSpPr>
        <p:spPr bwMode="auto">
          <a:xfrm flipH="1">
            <a:off x="6156325" y="3429000"/>
            <a:ext cx="576263" cy="1588"/>
          </a:xfrm>
          <a:prstGeom prst="line">
            <a:avLst/>
          </a:prstGeom>
          <a:noFill/>
          <a:ln w="38100">
            <a:solidFill>
              <a:srgbClr val="800080"/>
            </a:solidFill>
            <a:miter lim="800000"/>
            <a:headEnd/>
            <a:tailEnd type="triangle" w="med" len="med"/>
          </a:ln>
        </p:spPr>
        <p:txBody>
          <a:bodyPr wrap="none"/>
          <a:lstStyle/>
          <a:p>
            <a:endParaRPr lang="zh-CN" altLang="en-US"/>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95618"/>
                                        </p:tgtEl>
                                        <p:attrNameLst>
                                          <p:attrName>style.visibility</p:attrName>
                                        </p:attrNameLst>
                                      </p:cBhvr>
                                      <p:to>
                                        <p:strVal val="visible"/>
                                      </p:to>
                                    </p:set>
                                    <p:animEffect transition="in" filter="strips(downRight)">
                                      <p:cBhvr>
                                        <p:cTn id="7" dur="500"/>
                                        <p:tgtEl>
                                          <p:spTgt spid="495618"/>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46821"/>
                                        </p:tgtEl>
                                        <p:attrNameLst>
                                          <p:attrName>style.visibility</p:attrName>
                                        </p:attrNameLst>
                                      </p:cBhvr>
                                      <p:to>
                                        <p:strVal val="visible"/>
                                      </p:to>
                                    </p:set>
                                    <p:animEffect transition="in" filter="diamond(in)">
                                      <p:cBhvr>
                                        <p:cTn id="12" dur="2000"/>
                                        <p:tgtEl>
                                          <p:spTgt spid="546821"/>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546822"/>
                                        </p:tgtEl>
                                        <p:attrNameLst>
                                          <p:attrName>style.visibility</p:attrName>
                                        </p:attrNameLst>
                                      </p:cBhvr>
                                      <p:to>
                                        <p:strVal val="visible"/>
                                      </p:to>
                                    </p:set>
                                    <p:animEffect transition="in" filter="diamond(in)">
                                      <p:cBhvr>
                                        <p:cTn id="15" dur="2000"/>
                                        <p:tgtEl>
                                          <p:spTgt spid="54682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46818"/>
                                        </p:tgtEl>
                                        <p:attrNameLst>
                                          <p:attrName>style.visibility</p:attrName>
                                        </p:attrNameLst>
                                      </p:cBhvr>
                                      <p:to>
                                        <p:strVal val="visible"/>
                                      </p:to>
                                    </p:set>
                                    <p:animEffect transition="in" filter="blinds(horizontal)">
                                      <p:cBhvr>
                                        <p:cTn id="20" dur="500"/>
                                        <p:tgtEl>
                                          <p:spTgt spid="54681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46824"/>
                                        </p:tgtEl>
                                        <p:attrNameLst>
                                          <p:attrName>style.visibility</p:attrName>
                                        </p:attrNameLst>
                                      </p:cBhvr>
                                      <p:to>
                                        <p:strVal val="visible"/>
                                      </p:to>
                                    </p:set>
                                    <p:animEffect transition="in" filter="blinds(horizontal)">
                                      <p:cBhvr>
                                        <p:cTn id="25" dur="500"/>
                                        <p:tgtEl>
                                          <p:spTgt spid="54682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546825"/>
                                        </p:tgtEl>
                                        <p:attrNameLst>
                                          <p:attrName>style.visibility</p:attrName>
                                        </p:attrNameLst>
                                      </p:cBhvr>
                                      <p:to>
                                        <p:strVal val="visible"/>
                                      </p:to>
                                    </p:set>
                                    <p:animEffect transition="in" filter="blinds(horizontal)">
                                      <p:cBhvr>
                                        <p:cTn id="28" dur="500"/>
                                        <p:tgtEl>
                                          <p:spTgt spid="54682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546827"/>
                                        </p:tgtEl>
                                        <p:attrNameLst>
                                          <p:attrName>style.visibility</p:attrName>
                                        </p:attrNameLst>
                                      </p:cBhvr>
                                      <p:to>
                                        <p:strVal val="visible"/>
                                      </p:to>
                                    </p:set>
                                    <p:animEffect transition="in" filter="blinds(horizontal)">
                                      <p:cBhvr>
                                        <p:cTn id="31" dur="500"/>
                                        <p:tgtEl>
                                          <p:spTgt spid="546827"/>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46826"/>
                                        </p:tgtEl>
                                        <p:attrNameLst>
                                          <p:attrName>style.visibility</p:attrName>
                                        </p:attrNameLst>
                                      </p:cBhvr>
                                      <p:to>
                                        <p:strVal val="visible"/>
                                      </p:to>
                                    </p:set>
                                    <p:animEffect transition="in" filter="blinds(horizontal)">
                                      <p:cBhvr>
                                        <p:cTn id="34" dur="500"/>
                                        <p:tgtEl>
                                          <p:spTgt spid="54682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546820"/>
                                        </p:tgtEl>
                                        <p:attrNameLst>
                                          <p:attrName>style.visibility</p:attrName>
                                        </p:attrNameLst>
                                      </p:cBhvr>
                                      <p:to>
                                        <p:strVal val="visible"/>
                                      </p:to>
                                    </p:set>
                                    <p:animEffect transition="in" filter="blinds(horizontal)">
                                      <p:cBhvr>
                                        <p:cTn id="39" dur="500"/>
                                        <p:tgtEl>
                                          <p:spTgt spid="546820"/>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546823"/>
                                        </p:tgtEl>
                                        <p:attrNameLst>
                                          <p:attrName>style.visibility</p:attrName>
                                        </p:attrNameLst>
                                      </p:cBhvr>
                                      <p:to>
                                        <p:strVal val="visible"/>
                                      </p:to>
                                    </p:set>
                                    <p:animEffect transition="in" filter="blinds(horizontal)">
                                      <p:cBhvr>
                                        <p:cTn id="42" dur="500"/>
                                        <p:tgtEl>
                                          <p:spTgt spid="54682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46819"/>
                                        </p:tgtEl>
                                        <p:attrNameLst>
                                          <p:attrName>style.visibility</p:attrName>
                                        </p:attrNameLst>
                                      </p:cBhvr>
                                      <p:to>
                                        <p:strVal val="visible"/>
                                      </p:to>
                                    </p:set>
                                    <p:animEffect transition="in" filter="blinds(horizontal)">
                                      <p:cBhvr>
                                        <p:cTn id="47" dur="500"/>
                                        <p:tgtEl>
                                          <p:spTgt spid="546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18" grpId="0"/>
      <p:bldP spid="546818" grpId="0"/>
      <p:bldP spid="546819" grpId="0"/>
      <p:bldP spid="546820" grpId="0"/>
      <p:bldP spid="546822" grpId="0"/>
      <p:bldP spid="546823" grpId="0"/>
      <p:bldP spid="546824" grpId="0"/>
      <p:bldP spid="546825" grpId="0"/>
      <p:bldP spid="546826" grpId="0" animBg="1"/>
      <p:bldP spid="546827"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47865" name="Group 25"/>
          <p:cNvGraphicFramePr>
            <a:graphicFrameLocks noGrp="1"/>
          </p:cNvGraphicFramePr>
          <p:nvPr>
            <p:extLst>
              <p:ext uri="{D42A27DB-BD31-4B8C-83A1-F6EECF244321}">
                <p14:modId xmlns:p14="http://schemas.microsoft.com/office/powerpoint/2010/main" val="3414903867"/>
              </p:ext>
            </p:extLst>
          </p:nvPr>
        </p:nvGraphicFramePr>
        <p:xfrm>
          <a:off x="395288" y="1268413"/>
          <a:ext cx="8497192" cy="2692400"/>
        </p:xfrm>
        <a:graphic>
          <a:graphicData uri="http://schemas.openxmlformats.org/drawingml/2006/table">
            <a:tbl>
              <a:tblPr/>
              <a:tblGrid>
                <a:gridCol w="2592536">
                  <a:extLst>
                    <a:ext uri="{9D8B030D-6E8A-4147-A177-3AD203B41FA5}">
                      <a16:colId xmlns:a16="http://schemas.microsoft.com/office/drawing/2014/main" val="20000"/>
                    </a:ext>
                  </a:extLst>
                </a:gridCol>
                <a:gridCol w="4104456">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tblGrid>
              <a:tr h="6731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100" b="1" i="0" u="none" strike="noStrike" cap="none" normalizeH="0" baseline="0" dirty="0" smtClean="0">
                          <a:ln>
                            <a:noFill/>
                          </a:ln>
                          <a:solidFill>
                            <a:srgbClr val="D60093"/>
                          </a:solidFill>
                          <a:effectLst/>
                          <a:latin typeface="Times New Roman" panose="02020603050405020304" pitchFamily="18" charset="0"/>
                          <a:ea typeface="+mn-ea"/>
                          <a:cs typeface="Times New Roman" panose="02020603050405020304" pitchFamily="18" charset="0"/>
                        </a:rPr>
                        <a:t>电极名称</a:t>
                      </a:r>
                    </a:p>
                  </a:txBody>
                  <a:tcPr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100" b="1" i="0" u="none" strike="noStrike" cap="none" normalizeH="0" baseline="0" smtClean="0">
                          <a:ln>
                            <a:noFill/>
                          </a:ln>
                          <a:solidFill>
                            <a:srgbClr val="D60093"/>
                          </a:solidFill>
                          <a:effectLst/>
                          <a:latin typeface="Times New Roman" panose="02020603050405020304" pitchFamily="18" charset="0"/>
                          <a:ea typeface="+mn-ea"/>
                          <a:cs typeface="Times New Roman" panose="02020603050405020304" pitchFamily="18" charset="0"/>
                        </a:rPr>
                        <a:t>     </a:t>
                      </a:r>
                      <a:r>
                        <a:rPr kumimoji="0" lang="zh-CN" altLang="en-US" sz="2100" b="1" i="0" u="none" strike="noStrike" cap="none" normalizeH="0" baseline="0" smtClean="0">
                          <a:ln>
                            <a:noFill/>
                          </a:ln>
                          <a:solidFill>
                            <a:srgbClr val="D60093"/>
                          </a:solidFill>
                          <a:effectLst/>
                          <a:latin typeface="Times New Roman" panose="02020603050405020304" pitchFamily="18" charset="0"/>
                          <a:ea typeface="+mn-ea"/>
                          <a:cs typeface="Times New Roman" panose="02020603050405020304" pitchFamily="18" charset="0"/>
                        </a:rPr>
                        <a:t>电极组成</a:t>
                      </a:r>
                    </a:p>
                  </a:txBody>
                  <a:tcPr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100" b="1" i="0" u="none" strike="noStrike" cap="none" normalizeH="0" baseline="0" smtClean="0">
                          <a:ln>
                            <a:noFill/>
                          </a:ln>
                          <a:solidFill>
                            <a:srgbClr val="D60093"/>
                          </a:solidFill>
                          <a:effectLst/>
                          <a:latin typeface="Times New Roman" panose="02020603050405020304" pitchFamily="18" charset="0"/>
                          <a:ea typeface="+mn-ea"/>
                          <a:cs typeface="Times New Roman" panose="02020603050405020304" pitchFamily="18" charset="0"/>
                        </a:rPr>
                        <a:t>电极电势</a:t>
                      </a:r>
                      <a:r>
                        <a:rPr kumimoji="0" lang="en-US" altLang="zh-CN" sz="2100" b="1" i="0" u="none" strike="noStrike" cap="none" normalizeH="0" baseline="0" smtClean="0">
                          <a:ln>
                            <a:noFill/>
                          </a:ln>
                          <a:solidFill>
                            <a:srgbClr val="D60093"/>
                          </a:solidFill>
                          <a:effectLst/>
                          <a:latin typeface="Times New Roman" panose="02020603050405020304" pitchFamily="18" charset="0"/>
                          <a:ea typeface="+mn-ea"/>
                          <a:cs typeface="Times New Roman" panose="02020603050405020304" pitchFamily="18" charset="0"/>
                        </a:rPr>
                        <a:t>E/V</a:t>
                      </a:r>
                    </a:p>
                  </a:txBody>
                  <a:tcPr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31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100" b="1" i="0" u="none" strike="noStrike" cap="none" normalizeH="0" baseline="0" smtClean="0">
                          <a:ln>
                            <a:noFill/>
                          </a:ln>
                          <a:solidFill>
                            <a:srgbClr val="0000CC"/>
                          </a:solidFill>
                          <a:effectLst/>
                          <a:latin typeface="Times New Roman" panose="02020603050405020304" pitchFamily="18" charset="0"/>
                          <a:ea typeface="+mn-ea"/>
                          <a:cs typeface="Times New Roman" panose="02020603050405020304" pitchFamily="18" charset="0"/>
                        </a:rPr>
                        <a:t>饱和甘汞电极</a:t>
                      </a:r>
                    </a:p>
                  </a:txBody>
                  <a:tcPr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
                          <a:schemeClr val="bg2"/>
                        </a:buClr>
                        <a:buSzPct val="75000"/>
                        <a:buFont typeface="Wingdings" pitchFamily="2" charset="2"/>
                        <a:buNone/>
                        <a:tabLst/>
                      </a:pPr>
                      <a:r>
                        <a:rPr kumimoji="0" lang="en-US" altLang="zh-CN" sz="2100" b="1" i="0" u="none" strike="noStrike" cap="none" normalizeH="0" baseline="0" smtClean="0">
                          <a:ln>
                            <a:noFill/>
                          </a:ln>
                          <a:solidFill>
                            <a:srgbClr val="0000CC"/>
                          </a:solidFill>
                          <a:effectLst/>
                          <a:latin typeface="Times New Roman" panose="02020603050405020304" pitchFamily="18" charset="0"/>
                          <a:ea typeface="+mn-ea"/>
                          <a:cs typeface="Times New Roman" panose="02020603050405020304" pitchFamily="18" charset="0"/>
                        </a:rPr>
                        <a:t>Hg </a:t>
                      </a:r>
                      <a:r>
                        <a:rPr kumimoji="0" lang="en-US" altLang="zh-CN" sz="2100" b="1" i="0" u="none" strike="noStrike" cap="none" normalizeH="0" baseline="0" smtClean="0">
                          <a:ln>
                            <a:noFill/>
                          </a:ln>
                          <a:solidFill>
                            <a:srgbClr val="D60093"/>
                          </a:solidFill>
                          <a:effectLst/>
                          <a:latin typeface="Times New Roman" panose="02020603050405020304" pitchFamily="18" charset="0"/>
                          <a:ea typeface="+mn-ea"/>
                          <a:cs typeface="Times New Roman" panose="02020603050405020304" pitchFamily="18" charset="0"/>
                        </a:rPr>
                        <a:t>|</a:t>
                      </a:r>
                      <a:r>
                        <a:rPr kumimoji="0" lang="en-US" altLang="zh-CN" sz="2100" b="1" i="0" u="none" strike="noStrike" cap="none" normalizeH="0" baseline="0" smtClean="0">
                          <a:ln>
                            <a:noFill/>
                          </a:ln>
                          <a:solidFill>
                            <a:srgbClr val="0000CC"/>
                          </a:solidFill>
                          <a:effectLst/>
                          <a:latin typeface="Times New Roman" panose="02020603050405020304" pitchFamily="18" charset="0"/>
                          <a:ea typeface="+mn-ea"/>
                          <a:cs typeface="Times New Roman" panose="02020603050405020304" pitchFamily="18" charset="0"/>
                        </a:rPr>
                        <a:t> Hg</a:t>
                      </a:r>
                      <a:r>
                        <a:rPr kumimoji="0" lang="en-US" altLang="zh-CN" sz="2100" b="1" i="0" u="none" strike="noStrike" cap="none" normalizeH="0" baseline="-25000" smtClean="0">
                          <a:ln>
                            <a:noFill/>
                          </a:ln>
                          <a:solidFill>
                            <a:srgbClr val="0000CC"/>
                          </a:solidFill>
                          <a:effectLst/>
                          <a:latin typeface="Times New Roman" panose="02020603050405020304" pitchFamily="18" charset="0"/>
                          <a:ea typeface="+mn-ea"/>
                          <a:cs typeface="Times New Roman" panose="02020603050405020304" pitchFamily="18" charset="0"/>
                        </a:rPr>
                        <a:t>2</a:t>
                      </a:r>
                      <a:r>
                        <a:rPr kumimoji="0" lang="en-US" altLang="zh-CN" sz="2100" b="1" i="0" u="none" strike="noStrike" cap="none" normalizeH="0" baseline="0" smtClean="0">
                          <a:ln>
                            <a:noFill/>
                          </a:ln>
                          <a:solidFill>
                            <a:srgbClr val="0000CC"/>
                          </a:solidFill>
                          <a:effectLst/>
                          <a:latin typeface="Times New Roman" panose="02020603050405020304" pitchFamily="18" charset="0"/>
                          <a:ea typeface="+mn-ea"/>
                          <a:cs typeface="Times New Roman" panose="02020603050405020304" pitchFamily="18" charset="0"/>
                        </a:rPr>
                        <a:t>Cl</a:t>
                      </a:r>
                      <a:r>
                        <a:rPr kumimoji="0" lang="en-US" altLang="zh-CN" sz="2100" b="1" i="0" u="none" strike="noStrike" cap="none" normalizeH="0" baseline="-25000" smtClean="0">
                          <a:ln>
                            <a:noFill/>
                          </a:ln>
                          <a:solidFill>
                            <a:srgbClr val="0000CC"/>
                          </a:solidFill>
                          <a:effectLst/>
                          <a:latin typeface="Times New Roman" panose="02020603050405020304" pitchFamily="18" charset="0"/>
                          <a:ea typeface="+mn-ea"/>
                          <a:cs typeface="Times New Roman" panose="02020603050405020304" pitchFamily="18" charset="0"/>
                        </a:rPr>
                        <a:t>2</a:t>
                      </a:r>
                      <a:r>
                        <a:rPr kumimoji="0" lang="en-US" altLang="zh-CN" sz="2100" b="1" i="0" u="none" strike="noStrike" cap="none" normalizeH="0" baseline="0" smtClean="0">
                          <a:ln>
                            <a:noFill/>
                          </a:ln>
                          <a:solidFill>
                            <a:srgbClr val="0000CC"/>
                          </a:solidFill>
                          <a:effectLst/>
                          <a:latin typeface="Times New Roman" panose="02020603050405020304" pitchFamily="18" charset="0"/>
                          <a:ea typeface="+mn-ea"/>
                          <a:cs typeface="Times New Roman" panose="02020603050405020304" pitchFamily="18" charset="0"/>
                        </a:rPr>
                        <a:t> (s) </a:t>
                      </a:r>
                      <a:r>
                        <a:rPr kumimoji="0" lang="en-US" altLang="zh-CN" sz="2100" b="1" i="0" u="none" strike="noStrike" cap="none" normalizeH="0" baseline="0" smtClean="0">
                          <a:ln>
                            <a:noFill/>
                          </a:ln>
                          <a:solidFill>
                            <a:srgbClr val="D60093"/>
                          </a:solidFill>
                          <a:effectLst/>
                          <a:latin typeface="Times New Roman" panose="02020603050405020304" pitchFamily="18" charset="0"/>
                          <a:ea typeface="+mn-ea"/>
                          <a:cs typeface="Times New Roman" panose="02020603050405020304" pitchFamily="18" charset="0"/>
                        </a:rPr>
                        <a:t>|</a:t>
                      </a:r>
                      <a:r>
                        <a:rPr kumimoji="0" lang="en-US" altLang="zh-CN" sz="2100" b="1" i="0" u="none" strike="noStrike" cap="none" normalizeH="0" baseline="0" smtClean="0">
                          <a:ln>
                            <a:noFill/>
                          </a:ln>
                          <a:solidFill>
                            <a:srgbClr val="0000CC"/>
                          </a:solidFill>
                          <a:effectLst/>
                          <a:latin typeface="Times New Roman" panose="02020603050405020304" pitchFamily="18" charset="0"/>
                          <a:ea typeface="+mn-ea"/>
                          <a:cs typeface="Times New Roman" panose="02020603050405020304" pitchFamily="18" charset="0"/>
                        </a:rPr>
                        <a:t> KCl(</a:t>
                      </a:r>
                      <a:r>
                        <a:rPr kumimoji="0" lang="zh-CN" altLang="en-US" sz="2100" b="1" i="0" u="none" strike="noStrike" cap="none" normalizeH="0" baseline="0" smtClean="0">
                          <a:ln>
                            <a:noFill/>
                          </a:ln>
                          <a:solidFill>
                            <a:srgbClr val="0000CC"/>
                          </a:solidFill>
                          <a:effectLst/>
                          <a:latin typeface="Times New Roman" panose="02020603050405020304" pitchFamily="18" charset="0"/>
                          <a:ea typeface="+mn-ea"/>
                          <a:cs typeface="Times New Roman" panose="02020603050405020304" pitchFamily="18" charset="0"/>
                        </a:rPr>
                        <a:t>饱和</a:t>
                      </a:r>
                      <a:r>
                        <a:rPr kumimoji="0" lang="en-US" altLang="zh-CN" sz="2100" b="1" i="0" u="none" strike="noStrike" cap="none" normalizeH="0" baseline="0" smtClean="0">
                          <a:ln>
                            <a:noFill/>
                          </a:ln>
                          <a:solidFill>
                            <a:srgbClr val="0000CC"/>
                          </a:solidFill>
                          <a:effectLst/>
                          <a:latin typeface="Times New Roman" panose="02020603050405020304" pitchFamily="18" charset="0"/>
                          <a:ea typeface="+mn-ea"/>
                          <a:cs typeface="Times New Roman" panose="02020603050405020304" pitchFamily="18" charset="0"/>
                        </a:rPr>
                        <a:t>)</a:t>
                      </a:r>
                      <a:endParaRPr kumimoji="0" lang="en-US" altLang="zh-CN" sz="2800" b="1" i="0" u="none" strike="noStrike" cap="none" normalizeH="0" baseline="0" smtClean="0">
                        <a:ln>
                          <a:noFill/>
                        </a:ln>
                        <a:solidFill>
                          <a:srgbClr val="0000CC"/>
                        </a:solidFill>
                        <a:effectLst/>
                        <a:latin typeface="Times New Roman" panose="02020603050405020304" pitchFamily="18" charset="0"/>
                        <a:ea typeface="+mn-ea"/>
                        <a:cs typeface="Times New Roman" panose="02020603050405020304" pitchFamily="18" charset="0"/>
                      </a:endParaRPr>
                    </a:p>
                  </a:txBody>
                  <a:tcPr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100" b="1" i="0" u="none" strike="noStrike" cap="none" normalizeH="0" baseline="0" smtClean="0">
                          <a:ln>
                            <a:noFill/>
                          </a:ln>
                          <a:solidFill>
                            <a:srgbClr val="0000CC"/>
                          </a:solidFill>
                          <a:effectLst/>
                          <a:latin typeface="Times New Roman" panose="02020603050405020304" pitchFamily="18" charset="0"/>
                          <a:ea typeface="+mn-ea"/>
                          <a:cs typeface="Times New Roman" panose="02020603050405020304" pitchFamily="18" charset="0"/>
                        </a:rPr>
                        <a:t>    +0.2415</a:t>
                      </a:r>
                    </a:p>
                  </a:txBody>
                  <a:tcPr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31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100" b="1" i="0" u="none" strike="noStrike" cap="none" normalizeH="0" baseline="0" smtClean="0">
                          <a:ln>
                            <a:noFill/>
                          </a:ln>
                          <a:solidFill>
                            <a:srgbClr val="0000CC"/>
                          </a:solidFill>
                          <a:effectLst/>
                          <a:latin typeface="Times New Roman" panose="02020603050405020304" pitchFamily="18" charset="0"/>
                          <a:ea typeface="+mn-ea"/>
                          <a:cs typeface="Times New Roman" panose="02020603050405020304" pitchFamily="18" charset="0"/>
                        </a:rPr>
                        <a:t>1 mol·L</a:t>
                      </a:r>
                      <a:r>
                        <a:rPr kumimoji="0" lang="en-US" altLang="zh-CN" sz="2100" b="1" i="0" u="none" strike="noStrike" cap="none" normalizeH="0" baseline="30000" smtClean="0">
                          <a:ln>
                            <a:noFill/>
                          </a:ln>
                          <a:solidFill>
                            <a:srgbClr val="0000CC"/>
                          </a:solidFill>
                          <a:effectLst/>
                          <a:latin typeface="Times New Roman" panose="02020603050405020304" pitchFamily="18" charset="0"/>
                          <a:ea typeface="+mn-ea"/>
                          <a:cs typeface="Times New Roman" panose="02020603050405020304" pitchFamily="18" charset="0"/>
                        </a:rPr>
                        <a:t>-1</a:t>
                      </a:r>
                      <a:r>
                        <a:rPr kumimoji="0" lang="zh-CN" altLang="en-US" sz="2100" b="1" i="0" u="none" strike="noStrike" cap="none" normalizeH="0" baseline="0" smtClean="0">
                          <a:ln>
                            <a:noFill/>
                          </a:ln>
                          <a:solidFill>
                            <a:srgbClr val="0000CC"/>
                          </a:solidFill>
                          <a:effectLst/>
                          <a:latin typeface="Times New Roman" panose="02020603050405020304" pitchFamily="18" charset="0"/>
                          <a:ea typeface="+mn-ea"/>
                          <a:cs typeface="Times New Roman" panose="02020603050405020304" pitchFamily="18" charset="0"/>
                        </a:rPr>
                        <a:t>甘汞电极</a:t>
                      </a:r>
                    </a:p>
                  </a:txBody>
                  <a:tcPr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
                          <a:schemeClr val="bg2"/>
                        </a:buClr>
                        <a:buSzPct val="75000"/>
                        <a:buFont typeface="Wingdings" pitchFamily="2" charset="2"/>
                        <a:buNone/>
                        <a:tabLst/>
                      </a:pPr>
                      <a:r>
                        <a:rPr kumimoji="0" lang="en-US" altLang="zh-CN" sz="21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Hg </a:t>
                      </a:r>
                      <a:r>
                        <a:rPr kumimoji="0" lang="en-US" altLang="zh-CN" sz="2100" b="1" i="0" u="none" strike="noStrike" cap="none" normalizeH="0" baseline="0" dirty="0" smtClean="0">
                          <a:ln>
                            <a:noFill/>
                          </a:ln>
                          <a:solidFill>
                            <a:srgbClr val="D60093"/>
                          </a:solidFill>
                          <a:effectLst/>
                          <a:latin typeface="Times New Roman" panose="02020603050405020304" pitchFamily="18" charset="0"/>
                          <a:ea typeface="+mn-ea"/>
                          <a:cs typeface="Times New Roman" panose="02020603050405020304" pitchFamily="18" charset="0"/>
                        </a:rPr>
                        <a:t>|</a:t>
                      </a:r>
                      <a:r>
                        <a:rPr kumimoji="0" lang="en-US" altLang="zh-CN" sz="21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 Hg</a:t>
                      </a:r>
                      <a:r>
                        <a:rPr kumimoji="0" lang="en-US" altLang="zh-CN" sz="2100" b="1" i="0" u="none" strike="noStrike" cap="none" normalizeH="0" baseline="-25000" dirty="0" smtClean="0">
                          <a:ln>
                            <a:noFill/>
                          </a:ln>
                          <a:solidFill>
                            <a:srgbClr val="0000CC"/>
                          </a:solidFill>
                          <a:effectLst/>
                          <a:latin typeface="Times New Roman" panose="02020603050405020304" pitchFamily="18" charset="0"/>
                          <a:ea typeface="+mn-ea"/>
                          <a:cs typeface="Times New Roman" panose="02020603050405020304" pitchFamily="18" charset="0"/>
                        </a:rPr>
                        <a:t>2</a:t>
                      </a:r>
                      <a:r>
                        <a:rPr kumimoji="0" lang="en-US" altLang="zh-CN" sz="21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Cl</a:t>
                      </a:r>
                      <a:r>
                        <a:rPr kumimoji="0" lang="en-US" altLang="zh-CN" sz="2100" b="1" i="0" u="none" strike="noStrike" cap="none" normalizeH="0" baseline="-25000" dirty="0" smtClean="0">
                          <a:ln>
                            <a:noFill/>
                          </a:ln>
                          <a:solidFill>
                            <a:srgbClr val="0000CC"/>
                          </a:solidFill>
                          <a:effectLst/>
                          <a:latin typeface="Times New Roman" panose="02020603050405020304" pitchFamily="18" charset="0"/>
                          <a:ea typeface="+mn-ea"/>
                          <a:cs typeface="Times New Roman" panose="02020603050405020304" pitchFamily="18" charset="0"/>
                        </a:rPr>
                        <a:t>2</a:t>
                      </a:r>
                      <a:r>
                        <a:rPr kumimoji="0" lang="en-US" altLang="zh-CN" sz="21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 (s) </a:t>
                      </a:r>
                      <a:r>
                        <a:rPr kumimoji="0" lang="en-US" altLang="zh-CN" sz="2100" b="1" i="0" u="none" strike="noStrike" cap="none" normalizeH="0" baseline="0" dirty="0" smtClean="0">
                          <a:ln>
                            <a:noFill/>
                          </a:ln>
                          <a:solidFill>
                            <a:srgbClr val="D60093"/>
                          </a:solidFill>
                          <a:effectLst/>
                          <a:latin typeface="Times New Roman" panose="02020603050405020304" pitchFamily="18" charset="0"/>
                          <a:ea typeface="+mn-ea"/>
                          <a:cs typeface="Times New Roman" panose="02020603050405020304" pitchFamily="18" charset="0"/>
                        </a:rPr>
                        <a:t>|</a:t>
                      </a:r>
                      <a:r>
                        <a:rPr kumimoji="0" lang="en-US" altLang="zh-CN" sz="21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 </a:t>
                      </a:r>
                      <a:r>
                        <a:rPr kumimoji="0" lang="en-US" altLang="zh-CN" sz="2100" b="1" i="0" u="none" strike="noStrike" cap="none" normalizeH="0" baseline="0" dirty="0" err="1" smtClean="0">
                          <a:ln>
                            <a:noFill/>
                          </a:ln>
                          <a:solidFill>
                            <a:srgbClr val="0000CC"/>
                          </a:solidFill>
                          <a:effectLst/>
                          <a:latin typeface="Times New Roman" panose="02020603050405020304" pitchFamily="18" charset="0"/>
                          <a:ea typeface="+mn-ea"/>
                          <a:cs typeface="Times New Roman" panose="02020603050405020304" pitchFamily="18" charset="0"/>
                        </a:rPr>
                        <a:t>KCl</a:t>
                      </a:r>
                      <a:r>
                        <a:rPr kumimoji="0" lang="en-US" altLang="zh-CN" sz="21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(1 mol·L</a:t>
                      </a:r>
                      <a:r>
                        <a:rPr kumimoji="0" lang="en-US" altLang="zh-CN" sz="2100" b="1" i="0" u="none" strike="noStrike" cap="none" normalizeH="0" baseline="30000" dirty="0" smtClean="0">
                          <a:ln>
                            <a:noFill/>
                          </a:ln>
                          <a:solidFill>
                            <a:srgbClr val="0000CC"/>
                          </a:solidFill>
                          <a:effectLst/>
                          <a:latin typeface="Times New Roman" panose="02020603050405020304" pitchFamily="18" charset="0"/>
                          <a:ea typeface="+mn-ea"/>
                          <a:cs typeface="Times New Roman" panose="02020603050405020304" pitchFamily="18" charset="0"/>
                        </a:rPr>
                        <a:t>-1</a:t>
                      </a:r>
                      <a:r>
                        <a:rPr kumimoji="0" lang="en-US" altLang="zh-CN" sz="21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a:t>
                      </a:r>
                    </a:p>
                  </a:txBody>
                  <a:tcPr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1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    +0.2681</a:t>
                      </a:r>
                    </a:p>
                  </a:txBody>
                  <a:tcPr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31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100" b="1" i="0" u="none" strike="noStrike" cap="none" normalizeH="0" baseline="0" smtClean="0">
                          <a:ln>
                            <a:noFill/>
                          </a:ln>
                          <a:solidFill>
                            <a:srgbClr val="0000CC"/>
                          </a:solidFill>
                          <a:effectLst/>
                          <a:latin typeface="Times New Roman" panose="02020603050405020304" pitchFamily="18" charset="0"/>
                          <a:ea typeface="+mn-ea"/>
                          <a:cs typeface="Times New Roman" panose="02020603050405020304" pitchFamily="18" charset="0"/>
                        </a:rPr>
                        <a:t>0.1 mol·L</a:t>
                      </a:r>
                      <a:r>
                        <a:rPr kumimoji="0" lang="en-US" altLang="zh-CN" sz="2100" b="1" i="0" u="none" strike="noStrike" cap="none" normalizeH="0" baseline="30000" smtClean="0">
                          <a:ln>
                            <a:noFill/>
                          </a:ln>
                          <a:solidFill>
                            <a:srgbClr val="0000CC"/>
                          </a:solidFill>
                          <a:effectLst/>
                          <a:latin typeface="Times New Roman" panose="02020603050405020304" pitchFamily="18" charset="0"/>
                          <a:ea typeface="+mn-ea"/>
                          <a:cs typeface="Times New Roman" panose="02020603050405020304" pitchFamily="18" charset="0"/>
                        </a:rPr>
                        <a:t>-1</a:t>
                      </a:r>
                      <a:r>
                        <a:rPr kumimoji="0" lang="zh-CN" altLang="en-US" sz="2100" b="1" i="0" u="none" strike="noStrike" cap="none" normalizeH="0" baseline="0" smtClean="0">
                          <a:ln>
                            <a:noFill/>
                          </a:ln>
                          <a:solidFill>
                            <a:srgbClr val="0000CC"/>
                          </a:solidFill>
                          <a:effectLst/>
                          <a:latin typeface="Times New Roman" panose="02020603050405020304" pitchFamily="18" charset="0"/>
                          <a:ea typeface="+mn-ea"/>
                          <a:cs typeface="Times New Roman" panose="02020603050405020304" pitchFamily="18" charset="0"/>
                        </a:rPr>
                        <a:t>甘汞电极</a:t>
                      </a:r>
                    </a:p>
                  </a:txBody>
                  <a:tcPr marT="46038" marB="4603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0"/>
                        </a:spcAft>
                        <a:buClr>
                          <a:schemeClr val="bg2"/>
                        </a:buClr>
                        <a:buSzPct val="75000"/>
                        <a:buFont typeface="Wingdings" pitchFamily="2" charset="2"/>
                        <a:buNone/>
                        <a:tabLst/>
                      </a:pPr>
                      <a:r>
                        <a:rPr kumimoji="0" lang="en-US" altLang="zh-CN" sz="21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Hg </a:t>
                      </a:r>
                      <a:r>
                        <a:rPr kumimoji="0" lang="en-US" altLang="zh-CN" sz="2100" b="1" i="0" u="none" strike="noStrike" cap="none" normalizeH="0" baseline="0" dirty="0" smtClean="0">
                          <a:ln>
                            <a:noFill/>
                          </a:ln>
                          <a:solidFill>
                            <a:srgbClr val="D60093"/>
                          </a:solidFill>
                          <a:effectLst/>
                          <a:latin typeface="Times New Roman" panose="02020603050405020304" pitchFamily="18" charset="0"/>
                          <a:ea typeface="+mn-ea"/>
                          <a:cs typeface="Times New Roman" panose="02020603050405020304" pitchFamily="18" charset="0"/>
                        </a:rPr>
                        <a:t>|</a:t>
                      </a:r>
                      <a:r>
                        <a:rPr kumimoji="0" lang="en-US" altLang="zh-CN" sz="21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 Hg</a:t>
                      </a:r>
                      <a:r>
                        <a:rPr kumimoji="0" lang="en-US" altLang="zh-CN" sz="2100" b="1" i="0" u="none" strike="noStrike" cap="none" normalizeH="0" baseline="-25000" dirty="0" smtClean="0">
                          <a:ln>
                            <a:noFill/>
                          </a:ln>
                          <a:solidFill>
                            <a:srgbClr val="0000CC"/>
                          </a:solidFill>
                          <a:effectLst/>
                          <a:latin typeface="Times New Roman" panose="02020603050405020304" pitchFamily="18" charset="0"/>
                          <a:ea typeface="+mn-ea"/>
                          <a:cs typeface="Times New Roman" panose="02020603050405020304" pitchFamily="18" charset="0"/>
                        </a:rPr>
                        <a:t>2</a:t>
                      </a:r>
                      <a:r>
                        <a:rPr kumimoji="0" lang="en-US" altLang="zh-CN" sz="21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Cl</a:t>
                      </a:r>
                      <a:r>
                        <a:rPr kumimoji="0" lang="en-US" altLang="zh-CN" sz="2100" b="1" i="0" u="none" strike="noStrike" cap="none" normalizeH="0" baseline="-25000" dirty="0" smtClean="0">
                          <a:ln>
                            <a:noFill/>
                          </a:ln>
                          <a:solidFill>
                            <a:srgbClr val="0000CC"/>
                          </a:solidFill>
                          <a:effectLst/>
                          <a:latin typeface="Times New Roman" panose="02020603050405020304" pitchFamily="18" charset="0"/>
                          <a:ea typeface="+mn-ea"/>
                          <a:cs typeface="Times New Roman" panose="02020603050405020304" pitchFamily="18" charset="0"/>
                        </a:rPr>
                        <a:t>2</a:t>
                      </a:r>
                      <a:r>
                        <a:rPr kumimoji="0" lang="en-US" altLang="zh-CN" sz="21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 (s) </a:t>
                      </a:r>
                      <a:r>
                        <a:rPr kumimoji="0" lang="en-US" altLang="zh-CN" sz="2100" b="1" i="0" u="none" strike="noStrike" cap="none" normalizeH="0" baseline="0" dirty="0" smtClean="0">
                          <a:ln>
                            <a:noFill/>
                          </a:ln>
                          <a:solidFill>
                            <a:srgbClr val="D60093"/>
                          </a:solidFill>
                          <a:effectLst/>
                          <a:latin typeface="Times New Roman" panose="02020603050405020304" pitchFamily="18" charset="0"/>
                          <a:ea typeface="+mn-ea"/>
                          <a:cs typeface="Times New Roman" panose="02020603050405020304" pitchFamily="18" charset="0"/>
                        </a:rPr>
                        <a:t>|</a:t>
                      </a:r>
                      <a:r>
                        <a:rPr kumimoji="0" lang="en-US" altLang="zh-CN" sz="21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 </a:t>
                      </a:r>
                      <a:r>
                        <a:rPr kumimoji="0" lang="en-US" altLang="zh-CN" sz="2100" b="1" i="0" u="none" strike="noStrike" cap="none" normalizeH="0" baseline="0" dirty="0" err="1" smtClean="0">
                          <a:ln>
                            <a:noFill/>
                          </a:ln>
                          <a:solidFill>
                            <a:srgbClr val="0000CC"/>
                          </a:solidFill>
                          <a:effectLst/>
                          <a:latin typeface="Times New Roman" panose="02020603050405020304" pitchFamily="18" charset="0"/>
                          <a:ea typeface="+mn-ea"/>
                          <a:cs typeface="Times New Roman" panose="02020603050405020304" pitchFamily="18" charset="0"/>
                        </a:rPr>
                        <a:t>KCl</a:t>
                      </a:r>
                      <a:r>
                        <a:rPr kumimoji="0" lang="en-US" altLang="zh-CN" sz="21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(0.1 mol·L</a:t>
                      </a:r>
                      <a:r>
                        <a:rPr kumimoji="0" lang="en-US" altLang="zh-CN" sz="2100" b="1" i="0" u="none" strike="noStrike" cap="none" normalizeH="0" baseline="30000" dirty="0" smtClean="0">
                          <a:ln>
                            <a:noFill/>
                          </a:ln>
                          <a:solidFill>
                            <a:srgbClr val="0000CC"/>
                          </a:solidFill>
                          <a:effectLst/>
                          <a:latin typeface="Times New Roman" panose="02020603050405020304" pitchFamily="18" charset="0"/>
                          <a:ea typeface="+mn-ea"/>
                          <a:cs typeface="Times New Roman" panose="02020603050405020304" pitchFamily="18" charset="0"/>
                        </a:rPr>
                        <a:t>-1</a:t>
                      </a:r>
                      <a:r>
                        <a:rPr kumimoji="0" lang="en-US" altLang="zh-CN" sz="21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a:t>
                      </a:r>
                    </a:p>
                  </a:txBody>
                  <a:tcPr marT="46038" marB="4603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100" b="1" i="0" u="none" strike="noStrike" cap="none" normalizeH="0" baseline="0" dirty="0" smtClean="0">
                          <a:ln>
                            <a:noFill/>
                          </a:ln>
                          <a:solidFill>
                            <a:srgbClr val="0000CC"/>
                          </a:solidFill>
                          <a:effectLst/>
                          <a:latin typeface="Times New Roman" panose="02020603050405020304" pitchFamily="18" charset="0"/>
                          <a:ea typeface="+mn-ea"/>
                          <a:cs typeface="Times New Roman" panose="02020603050405020304" pitchFamily="18" charset="0"/>
                        </a:rPr>
                        <a:t>    +0.3337</a:t>
                      </a:r>
                    </a:p>
                  </a:txBody>
                  <a:tcPr marT="46038" marB="4603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8865" name="Text Box 2"/>
          <p:cNvSpPr txBox="1">
            <a:spLocks noChangeArrowheads="1"/>
          </p:cNvSpPr>
          <p:nvPr/>
        </p:nvSpPr>
        <p:spPr bwMode="auto">
          <a:xfrm>
            <a:off x="395288" y="404813"/>
            <a:ext cx="8280400" cy="1496436"/>
          </a:xfrm>
          <a:prstGeom prst="rect">
            <a:avLst/>
          </a:prstGeom>
          <a:solidFill>
            <a:schemeClr val="bg1"/>
          </a:solidFill>
          <a:ln w="9525">
            <a:noFill/>
            <a:miter lim="800000"/>
            <a:headEnd/>
            <a:tailEnd/>
          </a:ln>
        </p:spPr>
        <p:txBody>
          <a:bodyPr tIns="46038" bIns="46038">
            <a:spAutoFit/>
          </a:bodyPr>
          <a:lstStyle/>
          <a:p>
            <a:pPr>
              <a:lnSpc>
                <a:spcPct val="120000"/>
              </a:lnSpc>
              <a:spcBef>
                <a:spcPct val="50000"/>
              </a:spcBef>
            </a:pPr>
            <a:r>
              <a:rPr lang="zh-CN" altLang="en-US" sz="2800" b="1" dirty="0">
                <a:solidFill>
                  <a:srgbClr val="D60093"/>
                </a:solidFill>
                <a:latin typeface="+mn-ea"/>
                <a:ea typeface="+mn-ea"/>
              </a:rPr>
              <a:t>例：</a:t>
            </a:r>
            <a:r>
              <a:rPr lang="zh-CN" altLang="en-US" sz="2400" b="1" dirty="0">
                <a:solidFill>
                  <a:srgbClr val="0000CC"/>
                </a:solidFill>
                <a:latin typeface="+mn-ea"/>
                <a:ea typeface="+mn-ea"/>
              </a:rPr>
              <a:t>以标准铜电极与饱和甘汞电极组成与原电池，标准</a:t>
            </a:r>
            <a:r>
              <a:rPr lang="zh-CN" altLang="en-US" sz="2400" b="1" dirty="0" smtClean="0">
                <a:solidFill>
                  <a:srgbClr val="0000CC"/>
                </a:solidFill>
                <a:latin typeface="+mn-ea"/>
                <a:ea typeface="+mn-ea"/>
              </a:rPr>
              <a:t>铜电极为正极，饱和甘汞电极为负极，测得原电池电动势为</a:t>
            </a:r>
            <a:r>
              <a:rPr lang="en-US" altLang="zh-CN" sz="2400" b="1" dirty="0" smtClean="0">
                <a:solidFill>
                  <a:srgbClr val="0000CC"/>
                </a:solidFill>
                <a:latin typeface="+mn-ea"/>
                <a:ea typeface="+mn-ea"/>
              </a:rPr>
              <a:t>+0.1004V</a:t>
            </a:r>
            <a:r>
              <a:rPr lang="zh-CN" altLang="en-US" sz="2400" b="1" dirty="0" smtClean="0">
                <a:solidFill>
                  <a:srgbClr val="0000CC"/>
                </a:solidFill>
                <a:latin typeface="+mn-ea"/>
                <a:ea typeface="+mn-ea"/>
              </a:rPr>
              <a:t>，求标准铜电极的电极电势。</a:t>
            </a:r>
            <a:endParaRPr lang="zh-CN" altLang="en-US" sz="2400" b="1" dirty="0">
              <a:solidFill>
                <a:srgbClr val="0000CC"/>
              </a:solidFill>
              <a:latin typeface="+mn-ea"/>
              <a:ea typeface="+mn-ea"/>
            </a:endParaRPr>
          </a:p>
        </p:txBody>
      </p:sp>
      <p:sp>
        <p:nvSpPr>
          <p:cNvPr id="548866" name="Text Box 3"/>
          <p:cNvSpPr txBox="1">
            <a:spLocks noChangeArrowheads="1"/>
          </p:cNvSpPr>
          <p:nvPr/>
        </p:nvSpPr>
        <p:spPr bwMode="auto">
          <a:xfrm>
            <a:off x="611188" y="1989138"/>
            <a:ext cx="8135937" cy="519112"/>
          </a:xfrm>
          <a:prstGeom prst="rect">
            <a:avLst/>
          </a:prstGeom>
          <a:noFill/>
          <a:ln w="9525">
            <a:noFill/>
            <a:miter lim="800000"/>
            <a:headEnd/>
            <a:tailEnd/>
          </a:ln>
        </p:spPr>
        <p:txBody>
          <a:bodyPr tIns="46038" bIns="46038">
            <a:spAutoFit/>
          </a:bodyPr>
          <a:lstStyle/>
          <a:p>
            <a:pPr>
              <a:spcBef>
                <a:spcPct val="50000"/>
              </a:spcBef>
            </a:pPr>
            <a:r>
              <a:rPr lang="zh-CN" altLang="en-US" sz="2800" b="1" dirty="0">
                <a:solidFill>
                  <a:srgbClr val="D60093"/>
                </a:solidFill>
                <a:latin typeface="黑体" pitchFamily="2" charset="-122"/>
                <a:ea typeface="黑体" pitchFamily="2" charset="-122"/>
              </a:rPr>
              <a:t>解：</a:t>
            </a:r>
            <a:r>
              <a:rPr lang="zh-CN" altLang="en-US" sz="2400" b="1" dirty="0">
                <a:solidFill>
                  <a:srgbClr val="0000CC"/>
                </a:solidFill>
                <a:latin typeface="楷体_GB2312" pitchFamily="49" charset="-122"/>
                <a:ea typeface="楷体_GB2312" pitchFamily="49" charset="-122"/>
              </a:rPr>
              <a:t>该原电池以简式表示为</a:t>
            </a:r>
          </a:p>
        </p:txBody>
      </p:sp>
      <p:sp>
        <p:nvSpPr>
          <p:cNvPr id="548867" name="Text Box 4"/>
          <p:cNvSpPr txBox="1">
            <a:spLocks noChangeArrowheads="1"/>
          </p:cNvSpPr>
          <p:nvPr/>
        </p:nvSpPr>
        <p:spPr bwMode="auto">
          <a:xfrm>
            <a:off x="900113" y="2492375"/>
            <a:ext cx="7956550" cy="519113"/>
          </a:xfrm>
          <a:prstGeom prst="rect">
            <a:avLst/>
          </a:prstGeom>
          <a:noFill/>
          <a:ln w="9525">
            <a:noFill/>
            <a:miter lim="800000"/>
            <a:headEnd/>
            <a:tailEnd/>
          </a:ln>
        </p:spPr>
        <p:txBody>
          <a:bodyPr>
            <a:spAutoFit/>
          </a:bodyPr>
          <a:lstStyle/>
          <a:p>
            <a:r>
              <a:rPr kumimoji="1" lang="en-US" altLang="zh-CN" sz="2800" b="1">
                <a:solidFill>
                  <a:srgbClr val="0000CC"/>
                </a:solidFill>
                <a:latin typeface="Times New Roman" pitchFamily="18" charset="0"/>
                <a:ea typeface="楷体_GB2312" pitchFamily="49" charset="-122"/>
              </a:rPr>
              <a:t>(-) Hg</a:t>
            </a:r>
            <a:r>
              <a:rPr kumimoji="1" lang="en-US" altLang="zh-CN" sz="2800" b="1">
                <a:solidFill>
                  <a:srgbClr val="D60093"/>
                </a:solidFill>
                <a:latin typeface="Times New Roman" pitchFamily="18" charset="0"/>
                <a:ea typeface="楷体_GB2312" pitchFamily="49" charset="-122"/>
              </a:rPr>
              <a:t>|</a:t>
            </a:r>
            <a:r>
              <a:rPr kumimoji="1" lang="en-US" altLang="zh-CN" sz="2800" b="1">
                <a:solidFill>
                  <a:srgbClr val="0000CC"/>
                </a:solidFill>
                <a:latin typeface="Times New Roman" pitchFamily="18" charset="0"/>
                <a:ea typeface="楷体_GB2312" pitchFamily="49" charset="-122"/>
              </a:rPr>
              <a:t> Hg</a:t>
            </a:r>
            <a:r>
              <a:rPr kumimoji="1" lang="en-US" altLang="zh-CN" sz="2800" b="1" baseline="-25000">
                <a:solidFill>
                  <a:srgbClr val="0000CC"/>
                </a:solidFill>
                <a:latin typeface="Times New Roman" pitchFamily="18" charset="0"/>
                <a:ea typeface="楷体_GB2312" pitchFamily="49" charset="-122"/>
              </a:rPr>
              <a:t>2</a:t>
            </a:r>
            <a:r>
              <a:rPr kumimoji="1" lang="en-US" altLang="zh-CN" sz="2800" b="1">
                <a:solidFill>
                  <a:srgbClr val="0000CC"/>
                </a:solidFill>
                <a:latin typeface="Times New Roman" pitchFamily="18" charset="0"/>
                <a:ea typeface="楷体_GB2312" pitchFamily="49" charset="-122"/>
              </a:rPr>
              <a:t>Cl</a:t>
            </a:r>
            <a:r>
              <a:rPr kumimoji="1" lang="en-US" altLang="zh-CN" sz="2800" b="1" baseline="-25000">
                <a:solidFill>
                  <a:srgbClr val="0000CC"/>
                </a:solidFill>
                <a:latin typeface="Times New Roman" pitchFamily="18" charset="0"/>
                <a:ea typeface="楷体_GB2312" pitchFamily="49" charset="-122"/>
              </a:rPr>
              <a:t>2</a:t>
            </a:r>
            <a:r>
              <a:rPr kumimoji="1" lang="en-US" altLang="zh-CN" sz="2800" b="1">
                <a:solidFill>
                  <a:srgbClr val="0000CC"/>
                </a:solidFill>
                <a:latin typeface="Times New Roman" pitchFamily="18" charset="0"/>
                <a:ea typeface="楷体_GB2312" pitchFamily="49" charset="-122"/>
              </a:rPr>
              <a:t> </a:t>
            </a:r>
            <a:r>
              <a:rPr kumimoji="1" lang="en-US" altLang="zh-CN" sz="2800" b="1">
                <a:solidFill>
                  <a:srgbClr val="D60093"/>
                </a:solidFill>
                <a:latin typeface="Times New Roman" pitchFamily="18" charset="0"/>
                <a:ea typeface="楷体_GB2312" pitchFamily="49" charset="-122"/>
              </a:rPr>
              <a:t>|</a:t>
            </a:r>
            <a:r>
              <a:rPr kumimoji="1" lang="en-US" altLang="zh-CN" sz="2800" b="1">
                <a:solidFill>
                  <a:srgbClr val="0000CC"/>
                </a:solidFill>
                <a:latin typeface="Times New Roman" pitchFamily="18" charset="0"/>
                <a:ea typeface="楷体_GB2312" pitchFamily="49" charset="-122"/>
              </a:rPr>
              <a:t> KCl(</a:t>
            </a:r>
            <a:r>
              <a:rPr kumimoji="1" lang="zh-CN" altLang="en-US" sz="2800" b="1">
                <a:solidFill>
                  <a:srgbClr val="0000CC"/>
                </a:solidFill>
                <a:latin typeface="Times New Roman" pitchFamily="18" charset="0"/>
                <a:ea typeface="楷体_GB2312" pitchFamily="49" charset="-122"/>
              </a:rPr>
              <a:t>饱和</a:t>
            </a:r>
            <a:r>
              <a:rPr kumimoji="1" lang="en-US" altLang="zh-CN" sz="2800" b="1">
                <a:solidFill>
                  <a:srgbClr val="0000CC"/>
                </a:solidFill>
                <a:latin typeface="Times New Roman" pitchFamily="18" charset="0"/>
                <a:ea typeface="楷体_GB2312" pitchFamily="49" charset="-122"/>
              </a:rPr>
              <a:t>)</a:t>
            </a:r>
            <a:r>
              <a:rPr kumimoji="1" lang="en-US" altLang="zh-CN" sz="2800" b="1">
                <a:solidFill>
                  <a:srgbClr val="D60093"/>
                </a:solidFill>
                <a:latin typeface="Times New Roman" pitchFamily="18" charset="0"/>
                <a:ea typeface="楷体_GB2312" pitchFamily="49" charset="-122"/>
              </a:rPr>
              <a:t>‖</a:t>
            </a:r>
            <a:r>
              <a:rPr kumimoji="1" lang="en-US" altLang="zh-CN" sz="2800" b="1">
                <a:solidFill>
                  <a:srgbClr val="0000CC"/>
                </a:solidFill>
                <a:latin typeface="Times New Roman" pitchFamily="18" charset="0"/>
                <a:ea typeface="楷体_GB2312" pitchFamily="49" charset="-122"/>
              </a:rPr>
              <a:t> Cu</a:t>
            </a:r>
            <a:r>
              <a:rPr kumimoji="1" lang="en-US" altLang="zh-CN" sz="2800" b="1" baseline="30000">
                <a:solidFill>
                  <a:srgbClr val="0000CC"/>
                </a:solidFill>
                <a:latin typeface="Times New Roman" pitchFamily="18" charset="0"/>
                <a:ea typeface="楷体_GB2312" pitchFamily="49" charset="-122"/>
              </a:rPr>
              <a:t>2+</a:t>
            </a:r>
            <a:r>
              <a:rPr kumimoji="1" lang="en-US" altLang="zh-CN" sz="2800" b="1">
                <a:solidFill>
                  <a:srgbClr val="0000CC"/>
                </a:solidFill>
                <a:latin typeface="Times New Roman" pitchFamily="18" charset="0"/>
                <a:ea typeface="楷体_GB2312" pitchFamily="49" charset="-122"/>
              </a:rPr>
              <a:t>(1mol·L</a:t>
            </a:r>
            <a:r>
              <a:rPr kumimoji="1" lang="en-US" altLang="zh-CN" sz="2800" b="1" baseline="30000">
                <a:solidFill>
                  <a:srgbClr val="0000CC"/>
                </a:solidFill>
                <a:latin typeface="Times New Roman" pitchFamily="18" charset="0"/>
                <a:ea typeface="楷体_GB2312" pitchFamily="49" charset="-122"/>
              </a:rPr>
              <a:t>-1</a:t>
            </a:r>
            <a:r>
              <a:rPr kumimoji="1" lang="en-US" altLang="zh-CN" sz="2800" b="1">
                <a:solidFill>
                  <a:srgbClr val="0000CC"/>
                </a:solidFill>
                <a:latin typeface="Times New Roman" pitchFamily="18" charset="0"/>
                <a:ea typeface="楷体_GB2312" pitchFamily="49" charset="-122"/>
              </a:rPr>
              <a:t>) </a:t>
            </a:r>
            <a:r>
              <a:rPr kumimoji="1" lang="en-US" altLang="zh-CN" sz="2800" b="1">
                <a:solidFill>
                  <a:srgbClr val="D60093"/>
                </a:solidFill>
                <a:latin typeface="Times New Roman" pitchFamily="18" charset="0"/>
                <a:ea typeface="楷体_GB2312" pitchFamily="49" charset="-122"/>
              </a:rPr>
              <a:t>|</a:t>
            </a:r>
            <a:r>
              <a:rPr kumimoji="1" lang="en-US" altLang="zh-CN" sz="2800" b="1">
                <a:solidFill>
                  <a:srgbClr val="0000CC"/>
                </a:solidFill>
                <a:latin typeface="Times New Roman" pitchFamily="18" charset="0"/>
                <a:ea typeface="楷体_GB2312" pitchFamily="49" charset="-122"/>
              </a:rPr>
              <a:t>Cu(+)</a:t>
            </a:r>
          </a:p>
        </p:txBody>
      </p:sp>
      <p:sp>
        <p:nvSpPr>
          <p:cNvPr id="548868" name="Text Box 5"/>
          <p:cNvSpPr txBox="1">
            <a:spLocks noChangeArrowheads="1"/>
          </p:cNvSpPr>
          <p:nvPr/>
        </p:nvSpPr>
        <p:spPr bwMode="auto">
          <a:xfrm>
            <a:off x="973138" y="3213100"/>
            <a:ext cx="7415212" cy="3381375"/>
          </a:xfrm>
          <a:prstGeom prst="rect">
            <a:avLst/>
          </a:prstGeom>
          <a:noFill/>
          <a:ln w="9525">
            <a:noFill/>
            <a:miter lim="800000"/>
            <a:headEnd/>
            <a:tailEnd/>
          </a:ln>
        </p:spPr>
        <p:txBody>
          <a:bodyPr>
            <a:spAutoFit/>
          </a:bodyPr>
          <a:lstStyle/>
          <a:p>
            <a:pPr>
              <a:lnSpc>
                <a:spcPct val="110000"/>
              </a:lnSpc>
            </a:pPr>
            <a:r>
              <a:rPr lang="zh-CN" altLang="en-US" sz="2800" b="1" dirty="0">
                <a:solidFill>
                  <a:srgbClr val="0000CC"/>
                </a:solidFill>
                <a:latin typeface="Times New Roman" pitchFamily="18" charset="0"/>
                <a:ea typeface="楷体_GB2312" pitchFamily="49" charset="-122"/>
              </a:rPr>
              <a:t>测得此原电池的电动势</a:t>
            </a:r>
            <a:r>
              <a:rPr kumimoji="1" lang="en-US" altLang="zh-CN" sz="2800" b="1" i="1" dirty="0" smtClean="0">
                <a:solidFill>
                  <a:srgbClr val="0000CC"/>
                </a:solidFill>
                <a:latin typeface="Times New Roman" pitchFamily="18" charset="0"/>
              </a:rPr>
              <a:t>E</a:t>
            </a:r>
            <a:r>
              <a:rPr kumimoji="1" lang="en-US" altLang="zh-CN" sz="2800" b="1" dirty="0" smtClean="0">
                <a:solidFill>
                  <a:srgbClr val="0000CC"/>
                </a:solidFill>
                <a:latin typeface="Times New Roman" pitchFamily="18" charset="0"/>
              </a:rPr>
              <a:t>= </a:t>
            </a:r>
            <a:r>
              <a:rPr kumimoji="1" lang="en-US" altLang="zh-CN" sz="2800" b="1" dirty="0">
                <a:solidFill>
                  <a:srgbClr val="0000CC"/>
                </a:solidFill>
                <a:latin typeface="Times New Roman" pitchFamily="18" charset="0"/>
              </a:rPr>
              <a:t>+ 0.1004V</a:t>
            </a:r>
            <a:r>
              <a:rPr kumimoji="1" lang="zh-CN" altLang="en-US" sz="2800" b="1" i="1" dirty="0">
                <a:solidFill>
                  <a:srgbClr val="0000CC"/>
                </a:solidFill>
                <a:latin typeface="Times New Roman" pitchFamily="18" charset="0"/>
              </a:rPr>
              <a:t>，</a:t>
            </a:r>
            <a:r>
              <a:rPr kumimoji="1" lang="zh-CN" altLang="en-US" sz="2800" b="1" dirty="0">
                <a:solidFill>
                  <a:srgbClr val="0000CC"/>
                </a:solidFill>
                <a:latin typeface="Times New Roman" pitchFamily="18" charset="0"/>
                <a:ea typeface="楷体_GB2312" pitchFamily="49" charset="-122"/>
              </a:rPr>
              <a:t>则</a:t>
            </a:r>
          </a:p>
          <a:p>
            <a:pPr>
              <a:lnSpc>
                <a:spcPct val="110000"/>
              </a:lnSpc>
            </a:pPr>
            <a:r>
              <a:rPr kumimoji="1" lang="zh-CN" altLang="en-US" sz="2800" b="1" dirty="0">
                <a:solidFill>
                  <a:srgbClr val="0000CC"/>
                </a:solidFill>
                <a:latin typeface="Times New Roman" pitchFamily="18" charset="0"/>
              </a:rPr>
              <a:t>                   </a:t>
            </a:r>
            <a:r>
              <a:rPr kumimoji="1" lang="en-US" altLang="zh-CN" sz="2800" b="1" i="1" dirty="0">
                <a:solidFill>
                  <a:srgbClr val="0000CC"/>
                </a:solidFill>
                <a:latin typeface="Times New Roman" pitchFamily="18" charset="0"/>
              </a:rPr>
              <a:t>E </a:t>
            </a:r>
            <a:r>
              <a:rPr kumimoji="1" lang="en-US" altLang="zh-CN" sz="2800" b="1" i="1" dirty="0" smtClean="0">
                <a:solidFill>
                  <a:srgbClr val="0000CC"/>
                </a:solidFill>
                <a:latin typeface="Times New Roman" pitchFamily="18" charset="0"/>
              </a:rPr>
              <a:t> </a:t>
            </a:r>
            <a:r>
              <a:rPr kumimoji="1" lang="zh-CN" altLang="en-US" sz="2800" b="1" dirty="0">
                <a:solidFill>
                  <a:srgbClr val="0000CC"/>
                </a:solidFill>
                <a:latin typeface="Times New Roman" pitchFamily="18" charset="0"/>
              </a:rPr>
              <a:t>＝ </a:t>
            </a:r>
            <a:r>
              <a:rPr kumimoji="1" lang="en-US" altLang="zh-CN" sz="2800" b="1" i="1" dirty="0">
                <a:solidFill>
                  <a:srgbClr val="0000CC"/>
                </a:solidFill>
                <a:latin typeface="Times New Roman" pitchFamily="18" charset="0"/>
              </a:rPr>
              <a:t>E</a:t>
            </a:r>
            <a:r>
              <a:rPr kumimoji="1" lang="en-US" altLang="zh-CN" sz="2800" b="1" i="1" baseline="-25000" dirty="0">
                <a:solidFill>
                  <a:srgbClr val="0000CC"/>
                </a:solidFill>
                <a:latin typeface="Times New Roman" pitchFamily="18" charset="0"/>
              </a:rPr>
              <a:t>+ </a:t>
            </a:r>
            <a:r>
              <a:rPr kumimoji="1" lang="el-GR" altLang="zh-CN" sz="2400" b="1" baseline="30000" dirty="0">
                <a:solidFill>
                  <a:srgbClr val="0000CC"/>
                </a:solidFill>
                <a:latin typeface="方正姚体"/>
                <a:ea typeface="方正姚体"/>
                <a:cs typeface="方正姚体"/>
              </a:rPr>
              <a:t>Θ</a:t>
            </a:r>
            <a:r>
              <a:rPr kumimoji="1" lang="en-US" altLang="zh-CN" sz="2800" b="1" i="1" baseline="-25000" dirty="0">
                <a:solidFill>
                  <a:srgbClr val="0000CC"/>
                </a:solidFill>
                <a:latin typeface="Times New Roman" pitchFamily="18" charset="0"/>
              </a:rPr>
              <a:t> </a:t>
            </a:r>
            <a:r>
              <a:rPr kumimoji="1" lang="zh-CN" altLang="en-US" sz="2800" b="1" i="1" dirty="0">
                <a:solidFill>
                  <a:srgbClr val="0000CC"/>
                </a:solidFill>
                <a:latin typeface="Times New Roman" pitchFamily="18" charset="0"/>
              </a:rPr>
              <a:t>－ </a:t>
            </a:r>
            <a:r>
              <a:rPr kumimoji="1" lang="en-US" altLang="zh-CN" sz="2800" b="1" i="1" dirty="0">
                <a:solidFill>
                  <a:srgbClr val="0000CC"/>
                </a:solidFill>
                <a:latin typeface="Times New Roman" pitchFamily="18" charset="0"/>
              </a:rPr>
              <a:t>E</a:t>
            </a:r>
            <a:r>
              <a:rPr kumimoji="1" lang="en-US" altLang="zh-CN" sz="2800" b="1" i="1" baseline="-25000" dirty="0">
                <a:solidFill>
                  <a:srgbClr val="0000CC"/>
                </a:solidFill>
                <a:latin typeface="Times New Roman" pitchFamily="18" charset="0"/>
              </a:rPr>
              <a:t>- </a:t>
            </a:r>
            <a:endParaRPr kumimoji="1" lang="en-US" altLang="zh-CN" sz="2800" b="1" dirty="0">
              <a:solidFill>
                <a:srgbClr val="0000CC"/>
              </a:solidFill>
              <a:latin typeface="Times New Roman" pitchFamily="18" charset="0"/>
            </a:endParaRPr>
          </a:p>
          <a:p>
            <a:pPr>
              <a:lnSpc>
                <a:spcPct val="110000"/>
              </a:lnSpc>
            </a:pPr>
            <a:r>
              <a:rPr kumimoji="1" lang="en-US" altLang="zh-CN" sz="2800" b="1" dirty="0">
                <a:solidFill>
                  <a:srgbClr val="0000CC"/>
                </a:solidFill>
                <a:latin typeface="Times New Roman" pitchFamily="18" charset="0"/>
              </a:rPr>
              <a:t>                        </a:t>
            </a:r>
            <a:r>
              <a:rPr kumimoji="1" lang="zh-CN" altLang="en-US" sz="2800" b="1" dirty="0">
                <a:solidFill>
                  <a:srgbClr val="0000CC"/>
                </a:solidFill>
                <a:latin typeface="Times New Roman" pitchFamily="18" charset="0"/>
              </a:rPr>
              <a:t>＝ </a:t>
            </a:r>
            <a:r>
              <a:rPr kumimoji="1" lang="en-US" altLang="zh-CN" sz="2800" b="1" i="1" dirty="0">
                <a:solidFill>
                  <a:srgbClr val="0000CC"/>
                </a:solidFill>
                <a:latin typeface="Times New Roman" pitchFamily="18" charset="0"/>
              </a:rPr>
              <a:t>E </a:t>
            </a:r>
            <a:r>
              <a:rPr kumimoji="1" lang="el-GR" altLang="zh-CN" sz="2400" b="1" baseline="30000" dirty="0">
                <a:solidFill>
                  <a:srgbClr val="0000CC"/>
                </a:solidFill>
                <a:latin typeface="方正姚体"/>
                <a:ea typeface="方正姚体"/>
                <a:cs typeface="方正姚体"/>
              </a:rPr>
              <a:t>Θ</a:t>
            </a:r>
            <a:r>
              <a:rPr kumimoji="1" lang="en-US" altLang="zh-CN" sz="2800" b="1" i="1" dirty="0">
                <a:solidFill>
                  <a:srgbClr val="0000CC"/>
                </a:solidFill>
                <a:latin typeface="Times New Roman" pitchFamily="18" charset="0"/>
              </a:rPr>
              <a:t> </a:t>
            </a:r>
            <a:r>
              <a:rPr kumimoji="1" lang="en-US" altLang="zh-CN" b="1" dirty="0">
                <a:solidFill>
                  <a:srgbClr val="0000CC"/>
                </a:solidFill>
                <a:latin typeface="Times New Roman" pitchFamily="18" charset="0"/>
              </a:rPr>
              <a:t>Cu</a:t>
            </a:r>
            <a:r>
              <a:rPr kumimoji="1" lang="en-US" altLang="zh-CN" b="1" baseline="30000" dirty="0">
                <a:solidFill>
                  <a:srgbClr val="0000CC"/>
                </a:solidFill>
                <a:latin typeface="Times New Roman" pitchFamily="18" charset="0"/>
              </a:rPr>
              <a:t>2</a:t>
            </a:r>
            <a:r>
              <a:rPr kumimoji="1" lang="zh-CN" altLang="en-US" b="1" baseline="30000" dirty="0">
                <a:solidFill>
                  <a:srgbClr val="0000CC"/>
                </a:solidFill>
                <a:latin typeface="Times New Roman" pitchFamily="18" charset="0"/>
              </a:rPr>
              <a:t>＋</a:t>
            </a:r>
            <a:r>
              <a:rPr kumimoji="1" lang="zh-CN" altLang="en-US" b="1" dirty="0">
                <a:solidFill>
                  <a:srgbClr val="0000CC"/>
                </a:solidFill>
                <a:latin typeface="Times New Roman" pitchFamily="18" charset="0"/>
              </a:rPr>
              <a:t>／</a:t>
            </a:r>
            <a:r>
              <a:rPr kumimoji="1" lang="en-US" altLang="zh-CN" b="1" dirty="0">
                <a:solidFill>
                  <a:srgbClr val="0000CC"/>
                </a:solidFill>
                <a:latin typeface="Times New Roman" pitchFamily="18" charset="0"/>
              </a:rPr>
              <a:t>Cu</a:t>
            </a:r>
            <a:r>
              <a:rPr kumimoji="1" lang="zh-CN" altLang="en-US" sz="2800" b="1" dirty="0">
                <a:solidFill>
                  <a:srgbClr val="0000CC"/>
                </a:solidFill>
                <a:latin typeface="Times New Roman" pitchFamily="18" charset="0"/>
              </a:rPr>
              <a:t>－ </a:t>
            </a:r>
            <a:r>
              <a:rPr kumimoji="1" lang="en-US" altLang="zh-CN" sz="2800" b="1" dirty="0">
                <a:solidFill>
                  <a:srgbClr val="0000CC"/>
                </a:solidFill>
                <a:latin typeface="Times New Roman" pitchFamily="18" charset="0"/>
                <a:ea typeface="华文中宋"/>
                <a:cs typeface="华文中宋"/>
              </a:rPr>
              <a:t>0.2415 </a:t>
            </a:r>
          </a:p>
          <a:p>
            <a:pPr>
              <a:lnSpc>
                <a:spcPct val="110000"/>
              </a:lnSpc>
            </a:pPr>
            <a:r>
              <a:rPr kumimoji="1" lang="en-US" altLang="zh-CN" sz="2800" b="1" dirty="0">
                <a:solidFill>
                  <a:srgbClr val="0000CC"/>
                </a:solidFill>
                <a:latin typeface="Times New Roman" pitchFamily="18" charset="0"/>
                <a:ea typeface="华文中宋"/>
                <a:cs typeface="华文中宋"/>
              </a:rPr>
              <a:t>                        </a:t>
            </a:r>
            <a:r>
              <a:rPr kumimoji="1" lang="zh-CN" altLang="en-US" sz="2800" b="1" dirty="0">
                <a:solidFill>
                  <a:srgbClr val="0000CC"/>
                </a:solidFill>
                <a:latin typeface="Times New Roman" pitchFamily="18" charset="0"/>
              </a:rPr>
              <a:t>＝ </a:t>
            </a:r>
            <a:r>
              <a:rPr kumimoji="1" lang="en-US" altLang="zh-CN" sz="2800" b="1" dirty="0">
                <a:solidFill>
                  <a:srgbClr val="0000CC"/>
                </a:solidFill>
                <a:latin typeface="Times New Roman" pitchFamily="18" charset="0"/>
              </a:rPr>
              <a:t>0.1004</a:t>
            </a:r>
            <a:endParaRPr kumimoji="1" lang="en-US" altLang="zh-CN" b="1" dirty="0">
              <a:solidFill>
                <a:srgbClr val="0000CC"/>
              </a:solidFill>
              <a:latin typeface="Times New Roman" pitchFamily="18" charset="0"/>
            </a:endParaRPr>
          </a:p>
          <a:p>
            <a:pPr>
              <a:lnSpc>
                <a:spcPct val="110000"/>
              </a:lnSpc>
            </a:pPr>
            <a:r>
              <a:rPr kumimoji="1" lang="en-US" altLang="zh-CN" sz="2800" b="1" dirty="0">
                <a:solidFill>
                  <a:srgbClr val="0000CC"/>
                </a:solidFill>
                <a:latin typeface="Times New Roman" pitchFamily="18" charset="0"/>
              </a:rPr>
              <a:t>∴ </a:t>
            </a:r>
            <a:r>
              <a:rPr kumimoji="1" lang="en-US" altLang="zh-CN" sz="2800" b="1" i="1" dirty="0">
                <a:solidFill>
                  <a:srgbClr val="0000CC"/>
                </a:solidFill>
                <a:latin typeface="Times New Roman" pitchFamily="18" charset="0"/>
              </a:rPr>
              <a:t>E </a:t>
            </a:r>
            <a:r>
              <a:rPr kumimoji="1" lang="en-US" altLang="zh-CN" b="1" dirty="0" smtClean="0">
                <a:solidFill>
                  <a:srgbClr val="0000CC"/>
                </a:solidFill>
                <a:latin typeface="Times New Roman" pitchFamily="18" charset="0"/>
              </a:rPr>
              <a:t>Cu</a:t>
            </a:r>
            <a:r>
              <a:rPr kumimoji="1" lang="en-US" altLang="zh-CN" b="1" baseline="30000" dirty="0" smtClean="0">
                <a:solidFill>
                  <a:srgbClr val="0000CC"/>
                </a:solidFill>
                <a:latin typeface="Times New Roman" pitchFamily="18" charset="0"/>
              </a:rPr>
              <a:t>2</a:t>
            </a:r>
            <a:r>
              <a:rPr kumimoji="1" lang="zh-CN" altLang="en-US" b="1" baseline="30000" dirty="0">
                <a:solidFill>
                  <a:srgbClr val="0000CC"/>
                </a:solidFill>
                <a:latin typeface="Times New Roman" pitchFamily="18" charset="0"/>
              </a:rPr>
              <a:t>＋</a:t>
            </a:r>
            <a:r>
              <a:rPr kumimoji="1" lang="zh-CN" altLang="en-US" b="1" dirty="0">
                <a:solidFill>
                  <a:srgbClr val="0000CC"/>
                </a:solidFill>
                <a:latin typeface="Times New Roman" pitchFamily="18" charset="0"/>
              </a:rPr>
              <a:t>／</a:t>
            </a:r>
            <a:r>
              <a:rPr kumimoji="1" lang="en-US" altLang="zh-CN" b="1" dirty="0">
                <a:solidFill>
                  <a:srgbClr val="0000CC"/>
                </a:solidFill>
                <a:latin typeface="Times New Roman" pitchFamily="18" charset="0"/>
              </a:rPr>
              <a:t>Cu</a:t>
            </a:r>
            <a:r>
              <a:rPr kumimoji="1" lang="en-US" altLang="zh-CN" sz="2800" b="1" dirty="0">
                <a:solidFill>
                  <a:srgbClr val="0000CC"/>
                </a:solidFill>
                <a:latin typeface="Times New Roman" pitchFamily="18" charset="0"/>
              </a:rPr>
              <a:t> </a:t>
            </a:r>
            <a:r>
              <a:rPr kumimoji="1" lang="zh-CN" altLang="en-US" sz="2800" b="1" dirty="0">
                <a:solidFill>
                  <a:srgbClr val="0000CC"/>
                </a:solidFill>
                <a:latin typeface="Times New Roman" pitchFamily="18" charset="0"/>
              </a:rPr>
              <a:t>＝ </a:t>
            </a:r>
            <a:r>
              <a:rPr kumimoji="1" lang="en-US" altLang="zh-CN" sz="2800" b="1" i="1" dirty="0">
                <a:solidFill>
                  <a:srgbClr val="0000CC"/>
                </a:solidFill>
                <a:latin typeface="Times New Roman" pitchFamily="18" charset="0"/>
              </a:rPr>
              <a:t>E </a:t>
            </a:r>
            <a:r>
              <a:rPr kumimoji="1" lang="el-GR" altLang="zh-CN" sz="2400" b="1" baseline="30000" dirty="0">
                <a:solidFill>
                  <a:srgbClr val="0000CC"/>
                </a:solidFill>
                <a:latin typeface="方正姚体"/>
                <a:ea typeface="方正姚体"/>
                <a:cs typeface="方正姚体"/>
              </a:rPr>
              <a:t>Θ</a:t>
            </a:r>
            <a:r>
              <a:rPr kumimoji="1" lang="en-US" altLang="zh-CN" sz="2800" b="1" i="1" dirty="0">
                <a:solidFill>
                  <a:srgbClr val="0000CC"/>
                </a:solidFill>
                <a:latin typeface="Times New Roman" pitchFamily="18" charset="0"/>
              </a:rPr>
              <a:t> </a:t>
            </a:r>
            <a:r>
              <a:rPr kumimoji="1" lang="en-US" altLang="zh-CN" sz="2800" b="1" dirty="0">
                <a:solidFill>
                  <a:srgbClr val="0000CC"/>
                </a:solidFill>
                <a:latin typeface="Times New Roman" pitchFamily="18" charset="0"/>
              </a:rPr>
              <a:t> +  0.2415</a:t>
            </a:r>
            <a:endParaRPr kumimoji="1" lang="en-US" altLang="zh-CN" b="1" dirty="0">
              <a:solidFill>
                <a:srgbClr val="0000CC"/>
              </a:solidFill>
              <a:latin typeface="Times New Roman" pitchFamily="18" charset="0"/>
            </a:endParaRPr>
          </a:p>
          <a:p>
            <a:pPr>
              <a:lnSpc>
                <a:spcPct val="110000"/>
              </a:lnSpc>
            </a:pPr>
            <a:r>
              <a:rPr kumimoji="1" lang="en-US" altLang="zh-CN" sz="2800" b="1" dirty="0">
                <a:solidFill>
                  <a:srgbClr val="0000CC"/>
                </a:solidFill>
                <a:latin typeface="Times New Roman" pitchFamily="18" charset="0"/>
              </a:rPr>
              <a:t>                        </a:t>
            </a:r>
            <a:r>
              <a:rPr kumimoji="1" lang="zh-CN" altLang="en-US" sz="2800" b="1" dirty="0">
                <a:solidFill>
                  <a:srgbClr val="0000CC"/>
                </a:solidFill>
                <a:latin typeface="Times New Roman" pitchFamily="18" charset="0"/>
              </a:rPr>
              <a:t>＝ </a:t>
            </a:r>
            <a:r>
              <a:rPr kumimoji="1" lang="en-US" altLang="zh-CN" sz="2800" b="1" dirty="0">
                <a:solidFill>
                  <a:srgbClr val="0000CC"/>
                </a:solidFill>
                <a:latin typeface="Times New Roman" pitchFamily="18" charset="0"/>
              </a:rPr>
              <a:t>0.1004 +  0.2415 </a:t>
            </a:r>
          </a:p>
          <a:p>
            <a:pPr>
              <a:lnSpc>
                <a:spcPct val="110000"/>
              </a:lnSpc>
            </a:pPr>
            <a:r>
              <a:rPr kumimoji="1" lang="en-US" altLang="zh-CN" sz="2800" b="1" dirty="0">
                <a:solidFill>
                  <a:srgbClr val="0000CC"/>
                </a:solidFill>
                <a:latin typeface="Times New Roman" pitchFamily="18" charset="0"/>
              </a:rPr>
              <a:t>                        </a:t>
            </a:r>
            <a:r>
              <a:rPr kumimoji="1" lang="zh-CN" altLang="en-US" sz="2800" b="1" dirty="0">
                <a:solidFill>
                  <a:srgbClr val="0000CC"/>
                </a:solidFill>
                <a:latin typeface="Times New Roman" pitchFamily="18" charset="0"/>
              </a:rPr>
              <a:t>＝ </a:t>
            </a:r>
            <a:r>
              <a:rPr kumimoji="1" lang="en-US" altLang="zh-CN" sz="2800" b="1" dirty="0">
                <a:solidFill>
                  <a:srgbClr val="0000CC"/>
                </a:solidFill>
                <a:latin typeface="Times New Roman" pitchFamily="18" charset="0"/>
              </a:rPr>
              <a:t>0.3419 V </a:t>
            </a:r>
          </a:p>
        </p:txBody>
      </p:sp>
      <p:sp>
        <p:nvSpPr>
          <p:cNvPr id="553989" name="AutoShape 6">
            <a:hlinkClick r:id="rId2" action="ppaction://hlinksldjump" highlightClick="1"/>
          </p:cNvPr>
          <p:cNvSpPr>
            <a:spLocks noChangeArrowheads="1"/>
          </p:cNvSpPr>
          <p:nvPr/>
        </p:nvSpPr>
        <p:spPr bwMode="auto">
          <a:xfrm>
            <a:off x="8172450" y="5516563"/>
            <a:ext cx="457200" cy="609600"/>
          </a:xfrm>
          <a:prstGeom prst="actionButtonReturn">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8865"/>
                                        </p:tgtEl>
                                        <p:attrNameLst>
                                          <p:attrName>style.visibility</p:attrName>
                                        </p:attrNameLst>
                                      </p:cBhvr>
                                      <p:to>
                                        <p:strVal val="visible"/>
                                      </p:to>
                                    </p:set>
                                    <p:animEffect transition="in" filter="blinds(horizontal)">
                                      <p:cBhvr>
                                        <p:cTn id="7" dur="500"/>
                                        <p:tgtEl>
                                          <p:spTgt spid="5488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48866"/>
                                        </p:tgtEl>
                                        <p:attrNameLst>
                                          <p:attrName>style.visibility</p:attrName>
                                        </p:attrNameLst>
                                      </p:cBhvr>
                                      <p:to>
                                        <p:strVal val="visible"/>
                                      </p:to>
                                    </p:set>
                                    <p:animEffect transition="in" filter="blinds(horizontal)">
                                      <p:cBhvr>
                                        <p:cTn id="12" dur="500"/>
                                        <p:tgtEl>
                                          <p:spTgt spid="54886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48867"/>
                                        </p:tgtEl>
                                        <p:attrNameLst>
                                          <p:attrName>style.visibility</p:attrName>
                                        </p:attrNameLst>
                                      </p:cBhvr>
                                      <p:to>
                                        <p:strVal val="visible"/>
                                      </p:to>
                                    </p:set>
                                    <p:animEffect transition="in" filter="blinds(horizontal)">
                                      <p:cBhvr>
                                        <p:cTn id="15" dur="500"/>
                                        <p:tgtEl>
                                          <p:spTgt spid="54886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48868"/>
                                        </p:tgtEl>
                                        <p:attrNameLst>
                                          <p:attrName>style.visibility</p:attrName>
                                        </p:attrNameLst>
                                      </p:cBhvr>
                                      <p:to>
                                        <p:strVal val="visible"/>
                                      </p:to>
                                    </p:set>
                                    <p:animEffect transition="in" filter="blinds(horizontal)">
                                      <p:cBhvr>
                                        <p:cTn id="20" dur="500"/>
                                        <p:tgtEl>
                                          <p:spTgt spid="548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865" grpId="0" animBg="1"/>
      <p:bldP spid="548866" grpId="0"/>
      <p:bldP spid="548867" grpId="0"/>
      <p:bldP spid="548868"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1250" name="Rectangle 2"/>
          <p:cNvSpPr>
            <a:spLocks noGrp="1" noChangeArrowheads="1"/>
          </p:cNvSpPr>
          <p:nvPr>
            <p:ph type="title" idx="4294967295"/>
          </p:nvPr>
        </p:nvSpPr>
        <p:spPr>
          <a:xfrm>
            <a:off x="395288" y="476250"/>
            <a:ext cx="8532812" cy="838200"/>
          </a:xfrm>
          <a:solidFill>
            <a:schemeClr val="bg1"/>
          </a:solidFill>
        </p:spPr>
        <p:txBody>
          <a:bodyPr anchorCtr="1"/>
          <a:lstStyle/>
          <a:p>
            <a:pPr algn="just" eaLnBrk="1" hangingPunct="1"/>
            <a:r>
              <a:rPr lang="en-US" altLang="zh-CN" sz="4000" smtClean="0">
                <a:solidFill>
                  <a:srgbClr val="0000CC"/>
                </a:solidFill>
                <a:latin typeface="黑体" pitchFamily="2" charset="-122"/>
                <a:ea typeface="黑体" pitchFamily="2" charset="-122"/>
              </a:rPr>
              <a:t>2.</a:t>
            </a:r>
            <a:r>
              <a:rPr lang="zh-CN" altLang="en-US" sz="4000" smtClean="0">
                <a:solidFill>
                  <a:srgbClr val="0000CC"/>
                </a:solidFill>
                <a:latin typeface="黑体" pitchFamily="2" charset="-122"/>
                <a:ea typeface="黑体" pitchFamily="2" charset="-122"/>
              </a:rPr>
              <a:t>使用标准电极电势应注意的事项：</a:t>
            </a:r>
          </a:p>
        </p:txBody>
      </p:sp>
      <p:sp>
        <p:nvSpPr>
          <p:cNvPr id="181251" name="Rectangle 3"/>
          <p:cNvSpPr>
            <a:spLocks noGrp="1" noChangeArrowheads="1"/>
          </p:cNvSpPr>
          <p:nvPr>
            <p:ph type="body" idx="4294967295"/>
          </p:nvPr>
        </p:nvSpPr>
        <p:spPr>
          <a:xfrm>
            <a:off x="323850" y="1619250"/>
            <a:ext cx="8568630" cy="4114800"/>
          </a:xfrm>
        </p:spPr>
        <p:txBody>
          <a:bodyPr/>
          <a:lstStyle/>
          <a:p>
            <a:pPr lvl="1" algn="just" eaLnBrk="1" hangingPunct="1">
              <a:lnSpc>
                <a:spcPct val="150000"/>
              </a:lnSpc>
              <a:buFont typeface="Wingdings" pitchFamily="2" charset="2"/>
              <a:buNone/>
              <a:defRPr/>
            </a:pPr>
            <a:r>
              <a:rPr lang="en-US" altLang="zh-CN" b="1" dirty="0" smtClean="0">
                <a:solidFill>
                  <a:srgbClr val="0000CC"/>
                </a:solidFill>
                <a:latin typeface="+mn-ea"/>
              </a:rPr>
              <a:t>a.</a:t>
            </a:r>
            <a:r>
              <a:rPr lang="zh-CN" altLang="en-US" b="1" dirty="0" smtClean="0">
                <a:solidFill>
                  <a:srgbClr val="0000CC"/>
                </a:solidFill>
                <a:latin typeface="+mn-ea"/>
              </a:rPr>
              <a:t>电极反应全部按还原反应对待。</a:t>
            </a:r>
          </a:p>
          <a:p>
            <a:pPr lvl="1" algn="just" eaLnBrk="1" hangingPunct="1">
              <a:lnSpc>
                <a:spcPct val="150000"/>
              </a:lnSpc>
              <a:buFont typeface="Wingdings" pitchFamily="2" charset="2"/>
              <a:buNone/>
              <a:defRPr/>
            </a:pPr>
            <a:r>
              <a:rPr lang="en-US" altLang="zh-CN" b="1" dirty="0" smtClean="0">
                <a:solidFill>
                  <a:srgbClr val="0000CC"/>
                </a:solidFill>
                <a:latin typeface="+mn-ea"/>
              </a:rPr>
              <a:t>b.</a:t>
            </a:r>
            <a:r>
              <a:rPr lang="zh-CN" altLang="en-US" b="1" dirty="0" smtClean="0">
                <a:solidFill>
                  <a:srgbClr val="0000CC"/>
                </a:solidFill>
                <a:latin typeface="+mn-ea"/>
              </a:rPr>
              <a:t>不论半电池为正极还是为负极，</a:t>
            </a:r>
            <a:r>
              <a:rPr lang="en-US" altLang="zh-CN" b="1" dirty="0" smtClean="0">
                <a:solidFill>
                  <a:srgbClr val="D60093"/>
                </a:solidFill>
                <a:latin typeface="+mn-ea"/>
              </a:rPr>
              <a:t>E</a:t>
            </a:r>
            <a:r>
              <a:rPr lang="en-US" altLang="zh-CN" b="1" baseline="30000" dirty="0" smtClean="0">
                <a:solidFill>
                  <a:srgbClr val="D60093"/>
                </a:solidFill>
                <a:latin typeface="+mn-ea"/>
                <a:cs typeface="Tahoma" pitchFamily="34" charset="0"/>
              </a:rPr>
              <a:t>Ѳ</a:t>
            </a:r>
            <a:r>
              <a:rPr lang="zh-CN" altLang="en-US" b="1" dirty="0" smtClean="0">
                <a:solidFill>
                  <a:srgbClr val="0000CC"/>
                </a:solidFill>
                <a:latin typeface="+mn-ea"/>
              </a:rPr>
              <a:t>的符号不变。</a:t>
            </a:r>
          </a:p>
          <a:p>
            <a:pPr lvl="1" algn="just" eaLnBrk="1" hangingPunct="1">
              <a:lnSpc>
                <a:spcPct val="150000"/>
              </a:lnSpc>
              <a:buFont typeface="Wingdings" pitchFamily="2" charset="2"/>
              <a:buNone/>
              <a:defRPr/>
            </a:pPr>
            <a:r>
              <a:rPr lang="en-US" altLang="zh-CN" b="1" dirty="0" smtClean="0">
                <a:solidFill>
                  <a:srgbClr val="0000CC"/>
                </a:solidFill>
                <a:latin typeface="+mn-ea"/>
              </a:rPr>
              <a:t>c. </a:t>
            </a:r>
            <a:r>
              <a:rPr lang="en-US" altLang="zh-CN" b="1" dirty="0" smtClean="0">
                <a:solidFill>
                  <a:srgbClr val="D60093"/>
                </a:solidFill>
                <a:latin typeface="+mn-ea"/>
              </a:rPr>
              <a:t>E</a:t>
            </a:r>
            <a:r>
              <a:rPr lang="en-US" altLang="zh-CN" b="1" baseline="30000" dirty="0" smtClean="0">
                <a:solidFill>
                  <a:srgbClr val="D60093"/>
                </a:solidFill>
                <a:latin typeface="+mn-ea"/>
              </a:rPr>
              <a:t>Ѳ</a:t>
            </a:r>
            <a:r>
              <a:rPr lang="zh-CN" altLang="en-US" b="1" dirty="0" smtClean="0">
                <a:solidFill>
                  <a:srgbClr val="0000CC"/>
                </a:solidFill>
                <a:latin typeface="+mn-ea"/>
              </a:rPr>
              <a:t>的值由物质的本性所决定，与物质的多少无关。</a:t>
            </a:r>
          </a:p>
          <a:p>
            <a:pPr lvl="1" algn="just" eaLnBrk="1" hangingPunct="1">
              <a:lnSpc>
                <a:spcPct val="150000"/>
              </a:lnSpc>
              <a:buFont typeface="Wingdings" pitchFamily="2" charset="2"/>
              <a:buNone/>
              <a:defRPr/>
            </a:pPr>
            <a:r>
              <a:rPr lang="en-US" altLang="zh-CN" b="1" dirty="0" smtClean="0">
                <a:solidFill>
                  <a:srgbClr val="0000CC"/>
                </a:solidFill>
                <a:latin typeface="+mn-ea"/>
              </a:rPr>
              <a:t>d. </a:t>
            </a:r>
            <a:r>
              <a:rPr lang="en-US" altLang="zh-CN" b="1" dirty="0" smtClean="0">
                <a:solidFill>
                  <a:srgbClr val="D60093"/>
                </a:solidFill>
                <a:latin typeface="+mn-ea"/>
              </a:rPr>
              <a:t>E</a:t>
            </a:r>
            <a:r>
              <a:rPr lang="en-US" altLang="zh-CN" b="1" baseline="30000" dirty="0" smtClean="0">
                <a:solidFill>
                  <a:srgbClr val="D60093"/>
                </a:solidFill>
                <a:latin typeface="+mn-ea"/>
              </a:rPr>
              <a:t>Ѳ</a:t>
            </a:r>
            <a:r>
              <a:rPr lang="zh-CN" altLang="en-US" b="1" dirty="0" smtClean="0">
                <a:solidFill>
                  <a:srgbClr val="0000CC"/>
                </a:solidFill>
                <a:latin typeface="+mn-ea"/>
              </a:rPr>
              <a:t>值的符号及大小，反映了电极与氢电极相比较的</a:t>
            </a:r>
            <a:r>
              <a:rPr lang="zh-CN" altLang="en-US" b="1" dirty="0" smtClean="0">
                <a:solidFill>
                  <a:srgbClr val="0000CC"/>
                </a:solidFill>
                <a:latin typeface="+mn-ea"/>
                <a:hlinkClick r:id="rId2" action="ppaction://hlinksldjump"/>
              </a:rPr>
              <a:t>氧化还原能力</a:t>
            </a:r>
            <a:r>
              <a:rPr lang="zh-CN" altLang="en-US" b="1" dirty="0" smtClean="0">
                <a:solidFill>
                  <a:srgbClr val="0000CC"/>
                </a:solidFill>
                <a:latin typeface="+mn-ea"/>
              </a:rPr>
              <a:t>或倾向。</a:t>
            </a:r>
          </a:p>
        </p:txBody>
      </p:sp>
      <p:sp>
        <p:nvSpPr>
          <p:cNvPr id="570371" name="AutoShape 7">
            <a:hlinkClick r:id="rId2" action="ppaction://hlinksldjump" highlightClick="1"/>
          </p:cNvPr>
          <p:cNvSpPr>
            <a:spLocks noChangeArrowheads="1"/>
          </p:cNvSpPr>
          <p:nvPr/>
        </p:nvSpPr>
        <p:spPr bwMode="auto">
          <a:xfrm>
            <a:off x="8153400" y="5867400"/>
            <a:ext cx="457200" cy="609600"/>
          </a:xfrm>
          <a:prstGeom prst="actionButtonReturn">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a:latin typeface="Verdana" pitchFamily="34" charset="0"/>
            </a:endParaRP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81250"/>
                                        </p:tgtEl>
                                        <p:attrNameLst>
                                          <p:attrName>style.visibility</p:attrName>
                                        </p:attrNameLst>
                                      </p:cBhvr>
                                      <p:to>
                                        <p:strVal val="visible"/>
                                      </p:to>
                                    </p:set>
                                    <p:animEffect transition="in" filter="dissolve">
                                      <p:cBhvr>
                                        <p:cTn id="7" dur="500"/>
                                        <p:tgtEl>
                                          <p:spTgt spid="18125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181251">
                                            <p:txEl>
                                              <p:pRg st="0" end="0"/>
                                            </p:txEl>
                                          </p:spTgt>
                                        </p:tgtEl>
                                        <p:attrNameLst>
                                          <p:attrName>style.visibility</p:attrName>
                                        </p:attrNameLst>
                                      </p:cBhvr>
                                      <p:to>
                                        <p:strVal val="visible"/>
                                      </p:to>
                                    </p:set>
                                    <p:animEffect transition="in" filter="barn(inHorizontal)">
                                      <p:cBhvr>
                                        <p:cTn id="12" dur="500"/>
                                        <p:tgtEl>
                                          <p:spTgt spid="181251">
                                            <p:txEl>
                                              <p:pRg st="0" end="0"/>
                                            </p:txEl>
                                          </p:spTgt>
                                        </p:tgtEl>
                                      </p:cBhvr>
                                    </p:animEffect>
                                  </p:childTnLst>
                                </p:cTn>
                              </p:par>
                              <p:par>
                                <p:cTn id="13" presetID="16" presetClass="entr" presetSubtype="26" fill="hold" nodeType="withEffect">
                                  <p:stCondLst>
                                    <p:cond delay="0"/>
                                  </p:stCondLst>
                                  <p:childTnLst>
                                    <p:set>
                                      <p:cBhvr>
                                        <p:cTn id="14" dur="1" fill="hold">
                                          <p:stCondLst>
                                            <p:cond delay="0"/>
                                          </p:stCondLst>
                                        </p:cTn>
                                        <p:tgtEl>
                                          <p:spTgt spid="181251">
                                            <p:txEl>
                                              <p:pRg st="1" end="1"/>
                                            </p:txEl>
                                          </p:spTgt>
                                        </p:tgtEl>
                                        <p:attrNameLst>
                                          <p:attrName>style.visibility</p:attrName>
                                        </p:attrNameLst>
                                      </p:cBhvr>
                                      <p:to>
                                        <p:strVal val="visible"/>
                                      </p:to>
                                    </p:set>
                                    <p:animEffect transition="in" filter="barn(inHorizontal)">
                                      <p:cBhvr>
                                        <p:cTn id="15" dur="500"/>
                                        <p:tgtEl>
                                          <p:spTgt spid="181251">
                                            <p:txEl>
                                              <p:pRg st="1" end="1"/>
                                            </p:txEl>
                                          </p:spTgt>
                                        </p:tgtEl>
                                      </p:cBhvr>
                                    </p:animEffect>
                                  </p:childTnLst>
                                </p:cTn>
                              </p:par>
                              <p:par>
                                <p:cTn id="16" presetID="16" presetClass="entr" presetSubtype="26" fill="hold" nodeType="withEffect">
                                  <p:stCondLst>
                                    <p:cond delay="0"/>
                                  </p:stCondLst>
                                  <p:childTnLst>
                                    <p:set>
                                      <p:cBhvr>
                                        <p:cTn id="17" dur="1" fill="hold">
                                          <p:stCondLst>
                                            <p:cond delay="0"/>
                                          </p:stCondLst>
                                        </p:cTn>
                                        <p:tgtEl>
                                          <p:spTgt spid="181251">
                                            <p:txEl>
                                              <p:pRg st="2" end="2"/>
                                            </p:txEl>
                                          </p:spTgt>
                                        </p:tgtEl>
                                        <p:attrNameLst>
                                          <p:attrName>style.visibility</p:attrName>
                                        </p:attrNameLst>
                                      </p:cBhvr>
                                      <p:to>
                                        <p:strVal val="visible"/>
                                      </p:to>
                                    </p:set>
                                    <p:animEffect transition="in" filter="barn(inHorizontal)">
                                      <p:cBhvr>
                                        <p:cTn id="18" dur="500"/>
                                        <p:tgtEl>
                                          <p:spTgt spid="181251">
                                            <p:txEl>
                                              <p:pRg st="2" end="2"/>
                                            </p:txEl>
                                          </p:spTgt>
                                        </p:tgtEl>
                                      </p:cBhvr>
                                    </p:animEffect>
                                  </p:childTnLst>
                                </p:cTn>
                              </p:par>
                              <p:par>
                                <p:cTn id="19" presetID="16" presetClass="entr" presetSubtype="26" fill="hold" nodeType="withEffect">
                                  <p:stCondLst>
                                    <p:cond delay="0"/>
                                  </p:stCondLst>
                                  <p:childTnLst>
                                    <p:set>
                                      <p:cBhvr>
                                        <p:cTn id="20" dur="1" fill="hold">
                                          <p:stCondLst>
                                            <p:cond delay="0"/>
                                          </p:stCondLst>
                                        </p:cTn>
                                        <p:tgtEl>
                                          <p:spTgt spid="181251">
                                            <p:txEl>
                                              <p:pRg st="3" end="3"/>
                                            </p:txEl>
                                          </p:spTgt>
                                        </p:tgtEl>
                                        <p:attrNameLst>
                                          <p:attrName>style.visibility</p:attrName>
                                        </p:attrNameLst>
                                      </p:cBhvr>
                                      <p:to>
                                        <p:strVal val="visible"/>
                                      </p:to>
                                    </p:set>
                                    <p:animEffect transition="in" filter="barn(inHorizontal)">
                                      <p:cBhvr>
                                        <p:cTn id="21" dur="500"/>
                                        <p:tgtEl>
                                          <p:spTgt spid="1812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0"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0" name="Rectangle 2"/>
          <p:cNvSpPr>
            <a:spLocks noChangeArrowheads="1"/>
          </p:cNvSpPr>
          <p:nvPr/>
        </p:nvSpPr>
        <p:spPr bwMode="auto">
          <a:xfrm>
            <a:off x="541338" y="765175"/>
            <a:ext cx="8062912" cy="71438"/>
          </a:xfrm>
          <a:prstGeom prst="rect">
            <a:avLst/>
          </a:prstGeom>
          <a:noFill/>
          <a:ln w="9525">
            <a:noFill/>
            <a:miter lim="800000"/>
            <a:headEnd/>
            <a:tailEnd/>
          </a:ln>
          <a:effectLst/>
        </p:spPr>
        <p:txBody>
          <a:bodyPr anchor="b"/>
          <a:lstStyle/>
          <a:p>
            <a:pPr algn="just">
              <a:defRPr/>
            </a:pPr>
            <a:endParaRPr lang="zh-CN" altLang="zh-CN" sz="2800">
              <a:solidFill>
                <a:srgbClr val="FF3300"/>
              </a:solidFill>
              <a:effectLst>
                <a:outerShdw blurRad="38100" dist="38100" dir="2700000" algn="tl">
                  <a:srgbClr val="000000"/>
                </a:outerShdw>
              </a:effectLst>
              <a:latin typeface="Arial" pitchFamily="34" charset="0"/>
              <a:ea typeface="楷体_GB2312" pitchFamily="49" charset="-122"/>
            </a:endParaRPr>
          </a:p>
        </p:txBody>
      </p:sp>
      <p:sp>
        <p:nvSpPr>
          <p:cNvPr id="550914" name="Text Box 3"/>
          <p:cNvSpPr txBox="1">
            <a:spLocks noChangeArrowheads="1"/>
          </p:cNvSpPr>
          <p:nvPr/>
        </p:nvSpPr>
        <p:spPr bwMode="auto">
          <a:xfrm>
            <a:off x="539750" y="1268413"/>
            <a:ext cx="8353425" cy="4487862"/>
          </a:xfrm>
          <a:prstGeom prst="rect">
            <a:avLst/>
          </a:prstGeom>
          <a:noFill/>
          <a:ln w="9525">
            <a:noFill/>
            <a:miter lim="800000"/>
            <a:headEnd/>
            <a:tailEnd/>
          </a:ln>
        </p:spPr>
        <p:txBody>
          <a:bodyPr>
            <a:spAutoFit/>
          </a:bodyPr>
          <a:lstStyle/>
          <a:p>
            <a:pPr>
              <a:lnSpc>
                <a:spcPct val="120000"/>
              </a:lnSpc>
            </a:pPr>
            <a:r>
              <a:rPr kumimoji="1" lang="zh-CN" altLang="en-US" sz="2800" b="1" dirty="0">
                <a:solidFill>
                  <a:srgbClr val="0000CC"/>
                </a:solidFill>
                <a:latin typeface="Times New Roman" panose="02020603050405020304" pitchFamily="18" charset="0"/>
                <a:ea typeface="+mn-ea"/>
                <a:cs typeface="Times New Roman" panose="02020603050405020304" pitchFamily="18" charset="0"/>
              </a:rPr>
              <a:t>一般来讲</a:t>
            </a:r>
          </a:p>
          <a:p>
            <a:pPr>
              <a:lnSpc>
                <a:spcPct val="120000"/>
              </a:lnSpc>
            </a:pPr>
            <a:r>
              <a:rPr kumimoji="1" lang="zh-CN" altLang="en-US" sz="2800" b="1" i="1" dirty="0">
                <a:solidFill>
                  <a:srgbClr val="0000CC"/>
                </a:solidFill>
                <a:latin typeface="Times New Roman" panose="02020603050405020304" pitchFamily="18" charset="0"/>
                <a:ea typeface="+mn-ea"/>
                <a:cs typeface="Times New Roman" panose="02020603050405020304" pitchFamily="18" charset="0"/>
              </a:rPr>
              <a:t>     </a:t>
            </a:r>
            <a:r>
              <a:rPr kumimoji="1" lang="en-US" altLang="zh-CN" sz="2800" b="1" i="1" dirty="0">
                <a:solidFill>
                  <a:srgbClr val="0000CC"/>
                </a:solidFill>
                <a:latin typeface="Times New Roman" panose="02020603050405020304" pitchFamily="18" charset="0"/>
                <a:ea typeface="+mn-ea"/>
                <a:cs typeface="Times New Roman" panose="02020603050405020304" pitchFamily="18" charset="0"/>
              </a:rPr>
              <a:t>E </a:t>
            </a:r>
            <a:r>
              <a:rPr kumimoji="1" lang="el-GR" altLang="zh-CN" sz="2800" b="1" baseline="30000" dirty="0">
                <a:solidFill>
                  <a:srgbClr val="0000CC"/>
                </a:solidFill>
                <a:latin typeface="Times New Roman" panose="02020603050405020304" pitchFamily="18" charset="0"/>
                <a:ea typeface="+mn-ea"/>
                <a:cs typeface="Times New Roman" panose="02020603050405020304" pitchFamily="18" charset="0"/>
              </a:rPr>
              <a:t>Θ</a:t>
            </a:r>
            <a:r>
              <a:rPr kumimoji="1" lang="en-US" altLang="zh-CN" sz="2800" b="1" baseline="30000" dirty="0">
                <a:solidFill>
                  <a:srgbClr val="0000CC"/>
                </a:solidFill>
                <a:latin typeface="Times New Roman" panose="02020603050405020304" pitchFamily="18" charset="0"/>
                <a:ea typeface="+mn-ea"/>
                <a:cs typeface="Times New Roman" panose="02020603050405020304" pitchFamily="18" charset="0"/>
              </a:rPr>
              <a:t> </a:t>
            </a:r>
            <a:r>
              <a:rPr kumimoji="1" lang="el-GR" altLang="zh-CN" sz="2800" b="1" dirty="0">
                <a:solidFill>
                  <a:srgbClr val="0000CC"/>
                </a:solidFill>
                <a:latin typeface="Times New Roman" panose="02020603050405020304" pitchFamily="18" charset="0"/>
                <a:ea typeface="+mn-ea"/>
                <a:cs typeface="Times New Roman" panose="02020603050405020304" pitchFamily="18" charset="0"/>
              </a:rPr>
              <a:t>M</a:t>
            </a:r>
            <a:r>
              <a:rPr kumimoji="1" lang="el-GR" altLang="zh-CN" sz="2800" b="1" baseline="30000" dirty="0">
                <a:solidFill>
                  <a:srgbClr val="0000CC"/>
                </a:solidFill>
                <a:latin typeface="Times New Roman" panose="02020603050405020304" pitchFamily="18" charset="0"/>
                <a:ea typeface="+mn-ea"/>
                <a:cs typeface="Times New Roman" panose="02020603050405020304" pitchFamily="18" charset="0"/>
              </a:rPr>
              <a:t>n</a:t>
            </a:r>
            <a:r>
              <a:rPr kumimoji="1" lang="en-US" altLang="zh-CN" sz="2800" b="1" baseline="30000" dirty="0">
                <a:solidFill>
                  <a:srgbClr val="0000CC"/>
                </a:solidFill>
                <a:latin typeface="Times New Roman" panose="02020603050405020304" pitchFamily="18" charset="0"/>
                <a:ea typeface="+mn-ea"/>
                <a:cs typeface="Times New Roman" panose="02020603050405020304" pitchFamily="18" charset="0"/>
              </a:rPr>
              <a:t>+</a:t>
            </a:r>
            <a:r>
              <a:rPr kumimoji="1" lang="en-US" altLang="zh-CN" sz="2800" b="1" dirty="0">
                <a:solidFill>
                  <a:srgbClr val="0000CC"/>
                </a:solidFill>
                <a:latin typeface="Times New Roman" panose="02020603050405020304" pitchFamily="18" charset="0"/>
                <a:ea typeface="+mn-ea"/>
                <a:cs typeface="Times New Roman" panose="02020603050405020304" pitchFamily="18" charset="0"/>
              </a:rPr>
              <a:t>/M </a:t>
            </a:r>
            <a:r>
              <a:rPr kumimoji="1" lang="zh-CN" altLang="en-US" sz="2800" b="1" dirty="0">
                <a:solidFill>
                  <a:srgbClr val="0000CC"/>
                </a:solidFill>
                <a:latin typeface="Times New Roman" panose="02020603050405020304" pitchFamily="18" charset="0"/>
                <a:ea typeface="+mn-ea"/>
                <a:cs typeface="Times New Roman" panose="02020603050405020304" pitchFamily="18" charset="0"/>
              </a:rPr>
              <a:t>代数值愈小，其还原态</a:t>
            </a:r>
            <a:r>
              <a:rPr kumimoji="1" lang="en-US" altLang="zh-CN" sz="2800" b="1" dirty="0">
                <a:solidFill>
                  <a:srgbClr val="0000CC"/>
                </a:solidFill>
                <a:latin typeface="Times New Roman" panose="02020603050405020304" pitchFamily="18" charset="0"/>
                <a:ea typeface="+mn-ea"/>
                <a:cs typeface="Times New Roman" panose="02020603050405020304" pitchFamily="18" charset="0"/>
              </a:rPr>
              <a:t>M</a:t>
            </a:r>
            <a:r>
              <a:rPr kumimoji="1" lang="zh-CN" altLang="en-US" sz="2800" b="1" dirty="0">
                <a:solidFill>
                  <a:srgbClr val="0000CC"/>
                </a:solidFill>
                <a:latin typeface="Times New Roman" panose="02020603050405020304" pitchFamily="18" charset="0"/>
                <a:ea typeface="+mn-ea"/>
                <a:cs typeface="Times New Roman" panose="02020603050405020304" pitchFamily="18" charset="0"/>
              </a:rPr>
              <a:t>愈易失去电子，还原能力愈强，是较强的还原剂；</a:t>
            </a:r>
          </a:p>
          <a:p>
            <a:pPr>
              <a:lnSpc>
                <a:spcPct val="120000"/>
              </a:lnSpc>
            </a:pPr>
            <a:r>
              <a:rPr kumimoji="1" lang="zh-CN" altLang="en-US" sz="2800" b="1" dirty="0">
                <a:solidFill>
                  <a:srgbClr val="0000CC"/>
                </a:solidFill>
                <a:latin typeface="Times New Roman" panose="02020603050405020304" pitchFamily="18" charset="0"/>
                <a:ea typeface="+mn-ea"/>
                <a:cs typeface="Times New Roman" panose="02020603050405020304" pitchFamily="18" charset="0"/>
              </a:rPr>
              <a:t>    </a:t>
            </a:r>
            <a:r>
              <a:rPr kumimoji="1" lang="en-US" altLang="zh-CN" sz="2800" b="1" i="1" dirty="0">
                <a:solidFill>
                  <a:srgbClr val="0000CC"/>
                </a:solidFill>
                <a:latin typeface="Times New Roman" panose="02020603050405020304" pitchFamily="18" charset="0"/>
                <a:ea typeface="+mn-ea"/>
                <a:cs typeface="Times New Roman" panose="02020603050405020304" pitchFamily="18" charset="0"/>
              </a:rPr>
              <a:t>E </a:t>
            </a:r>
            <a:r>
              <a:rPr kumimoji="1" lang="el-GR" altLang="zh-CN" sz="2800" b="1" baseline="30000" dirty="0">
                <a:solidFill>
                  <a:srgbClr val="0000CC"/>
                </a:solidFill>
                <a:latin typeface="Times New Roman" panose="02020603050405020304" pitchFamily="18" charset="0"/>
                <a:ea typeface="+mn-ea"/>
                <a:cs typeface="Times New Roman" panose="02020603050405020304" pitchFamily="18" charset="0"/>
              </a:rPr>
              <a:t>Θ</a:t>
            </a:r>
            <a:r>
              <a:rPr kumimoji="1" lang="en-US" altLang="zh-CN" sz="2800" b="1" baseline="30000" dirty="0">
                <a:solidFill>
                  <a:srgbClr val="0000CC"/>
                </a:solidFill>
                <a:latin typeface="Times New Roman" panose="02020603050405020304" pitchFamily="18" charset="0"/>
                <a:ea typeface="+mn-ea"/>
                <a:cs typeface="Times New Roman" panose="02020603050405020304" pitchFamily="18" charset="0"/>
              </a:rPr>
              <a:t> </a:t>
            </a:r>
            <a:r>
              <a:rPr kumimoji="1" lang="el-GR" altLang="zh-CN" sz="2800" b="1" dirty="0">
                <a:solidFill>
                  <a:srgbClr val="0000CC"/>
                </a:solidFill>
                <a:latin typeface="Times New Roman" panose="02020603050405020304" pitchFamily="18" charset="0"/>
                <a:ea typeface="+mn-ea"/>
                <a:cs typeface="Times New Roman" panose="02020603050405020304" pitchFamily="18" charset="0"/>
              </a:rPr>
              <a:t>M</a:t>
            </a:r>
            <a:r>
              <a:rPr kumimoji="1" lang="el-GR" altLang="zh-CN" sz="2800" b="1" baseline="30000" dirty="0">
                <a:solidFill>
                  <a:srgbClr val="0000CC"/>
                </a:solidFill>
                <a:latin typeface="Times New Roman" panose="02020603050405020304" pitchFamily="18" charset="0"/>
                <a:ea typeface="+mn-ea"/>
                <a:cs typeface="Times New Roman" panose="02020603050405020304" pitchFamily="18" charset="0"/>
              </a:rPr>
              <a:t>n</a:t>
            </a:r>
            <a:r>
              <a:rPr kumimoji="1" lang="en-US" altLang="zh-CN" sz="2800" b="1" baseline="30000" dirty="0">
                <a:solidFill>
                  <a:srgbClr val="0000CC"/>
                </a:solidFill>
                <a:latin typeface="Times New Roman" panose="02020603050405020304" pitchFamily="18" charset="0"/>
                <a:ea typeface="+mn-ea"/>
                <a:cs typeface="Times New Roman" panose="02020603050405020304" pitchFamily="18" charset="0"/>
              </a:rPr>
              <a:t>+</a:t>
            </a:r>
            <a:r>
              <a:rPr kumimoji="1" lang="en-US" altLang="zh-CN" sz="2800" b="1" dirty="0">
                <a:solidFill>
                  <a:srgbClr val="0000CC"/>
                </a:solidFill>
                <a:latin typeface="Times New Roman" panose="02020603050405020304" pitchFamily="18" charset="0"/>
                <a:ea typeface="+mn-ea"/>
                <a:cs typeface="Times New Roman" panose="02020603050405020304" pitchFamily="18" charset="0"/>
              </a:rPr>
              <a:t>/M</a:t>
            </a:r>
            <a:r>
              <a:rPr kumimoji="1" lang="zh-CN" altLang="en-US" sz="2800" b="1" dirty="0">
                <a:solidFill>
                  <a:srgbClr val="0000CC"/>
                </a:solidFill>
                <a:latin typeface="Times New Roman" panose="02020603050405020304" pitchFamily="18" charset="0"/>
                <a:ea typeface="+mn-ea"/>
                <a:cs typeface="Times New Roman" panose="02020603050405020304" pitchFamily="18" charset="0"/>
              </a:rPr>
              <a:t>代数值愈大，其氧化态</a:t>
            </a:r>
            <a:r>
              <a:rPr kumimoji="1" lang="en-US" altLang="zh-CN" sz="2800" b="1" dirty="0" err="1">
                <a:solidFill>
                  <a:srgbClr val="0000CC"/>
                </a:solidFill>
                <a:latin typeface="Times New Roman" panose="02020603050405020304" pitchFamily="18" charset="0"/>
                <a:ea typeface="+mn-ea"/>
                <a:cs typeface="Times New Roman" panose="02020603050405020304" pitchFamily="18" charset="0"/>
              </a:rPr>
              <a:t>M</a:t>
            </a:r>
            <a:r>
              <a:rPr kumimoji="1" lang="en-US" altLang="zh-CN" sz="2800" b="1" baseline="30000" dirty="0" err="1">
                <a:solidFill>
                  <a:srgbClr val="0000CC"/>
                </a:solidFill>
                <a:latin typeface="Times New Roman" panose="02020603050405020304" pitchFamily="18" charset="0"/>
                <a:ea typeface="+mn-ea"/>
                <a:cs typeface="Times New Roman" panose="02020603050405020304" pitchFamily="18" charset="0"/>
              </a:rPr>
              <a:t>n</a:t>
            </a:r>
            <a:r>
              <a:rPr kumimoji="1" lang="en-US" altLang="zh-CN" sz="2800" b="1" baseline="30000" dirty="0">
                <a:solidFill>
                  <a:srgbClr val="0000CC"/>
                </a:solidFill>
                <a:latin typeface="Times New Roman" panose="02020603050405020304" pitchFamily="18" charset="0"/>
                <a:ea typeface="+mn-ea"/>
                <a:cs typeface="Times New Roman" panose="02020603050405020304" pitchFamily="18" charset="0"/>
              </a:rPr>
              <a:t>+</a:t>
            </a:r>
            <a:r>
              <a:rPr kumimoji="1" lang="zh-CN" altLang="en-US" sz="2800" b="1" dirty="0">
                <a:solidFill>
                  <a:srgbClr val="0000CC"/>
                </a:solidFill>
                <a:latin typeface="Times New Roman" panose="02020603050405020304" pitchFamily="18" charset="0"/>
                <a:ea typeface="+mn-ea"/>
                <a:cs typeface="Times New Roman" panose="02020603050405020304" pitchFamily="18" charset="0"/>
              </a:rPr>
              <a:t>愈易得到电子，氧化能力愈强，是较强的氧化剂。</a:t>
            </a:r>
          </a:p>
          <a:p>
            <a:pPr>
              <a:lnSpc>
                <a:spcPct val="120000"/>
              </a:lnSpc>
            </a:pPr>
            <a:endParaRPr kumimoji="1" lang="zh-CN" altLang="en-US" sz="1600" b="1" dirty="0">
              <a:solidFill>
                <a:srgbClr val="0000CC"/>
              </a:solidFill>
              <a:latin typeface="Times New Roman" panose="02020603050405020304" pitchFamily="18" charset="0"/>
              <a:ea typeface="+mn-ea"/>
              <a:cs typeface="Times New Roman" panose="02020603050405020304" pitchFamily="18" charset="0"/>
            </a:endParaRPr>
          </a:p>
          <a:p>
            <a:pPr>
              <a:lnSpc>
                <a:spcPct val="120000"/>
              </a:lnSpc>
            </a:pPr>
            <a:r>
              <a:rPr kumimoji="1" lang="zh-CN" altLang="en-US" sz="2800" b="1" dirty="0">
                <a:solidFill>
                  <a:srgbClr val="0000CC"/>
                </a:solidFill>
                <a:latin typeface="Times New Roman" panose="02020603050405020304" pitchFamily="18" charset="0"/>
                <a:ea typeface="+mn-ea"/>
                <a:cs typeface="Times New Roman" panose="02020603050405020304" pitchFamily="18" charset="0"/>
              </a:rPr>
              <a:t>在表</a:t>
            </a:r>
            <a:r>
              <a:rPr kumimoji="1" lang="en-US" altLang="zh-CN" sz="2800" b="1" dirty="0">
                <a:solidFill>
                  <a:srgbClr val="0000CC"/>
                </a:solidFill>
                <a:latin typeface="Times New Roman" panose="02020603050405020304" pitchFamily="18" charset="0"/>
                <a:ea typeface="+mn-ea"/>
                <a:cs typeface="Times New Roman" panose="02020603050405020304" pitchFamily="18" charset="0"/>
              </a:rPr>
              <a:t>5.2</a:t>
            </a:r>
            <a:r>
              <a:rPr kumimoji="1" lang="zh-CN" altLang="en-US" sz="2800" b="1" dirty="0">
                <a:solidFill>
                  <a:srgbClr val="0000CC"/>
                </a:solidFill>
                <a:latin typeface="Times New Roman" panose="02020603050405020304" pitchFamily="18" charset="0"/>
                <a:ea typeface="+mn-ea"/>
                <a:cs typeface="Times New Roman" panose="02020603050405020304" pitchFamily="18" charset="0"/>
              </a:rPr>
              <a:t>中是按电极电势由低到高的顺序排列</a:t>
            </a:r>
            <a:r>
              <a:rPr kumimoji="1" lang="en-US" altLang="zh-CN" sz="2800" b="1" dirty="0">
                <a:solidFill>
                  <a:srgbClr val="0000CC"/>
                </a:solidFill>
                <a:latin typeface="Times New Roman" panose="02020603050405020304" pitchFamily="18" charset="0"/>
                <a:ea typeface="+mn-ea"/>
                <a:cs typeface="Times New Roman" panose="02020603050405020304" pitchFamily="18" charset="0"/>
              </a:rPr>
              <a:t>,</a:t>
            </a:r>
            <a:r>
              <a:rPr kumimoji="1" lang="zh-CN" altLang="en-US" sz="2800" b="1" dirty="0">
                <a:solidFill>
                  <a:srgbClr val="0000CC"/>
                </a:solidFill>
                <a:latin typeface="Times New Roman" panose="02020603050405020304" pitchFamily="18" charset="0"/>
                <a:ea typeface="+mn-ea"/>
                <a:cs typeface="Times New Roman" panose="02020603050405020304" pitchFamily="18" charset="0"/>
              </a:rPr>
              <a:t>所以</a:t>
            </a:r>
          </a:p>
          <a:p>
            <a:pPr>
              <a:lnSpc>
                <a:spcPct val="120000"/>
              </a:lnSpc>
            </a:pPr>
            <a:r>
              <a:rPr kumimoji="1" lang="zh-CN" altLang="en-US" sz="2800" b="1" dirty="0">
                <a:solidFill>
                  <a:srgbClr val="0000CC"/>
                </a:solidFill>
                <a:latin typeface="Times New Roman" panose="02020603050405020304" pitchFamily="18" charset="0"/>
                <a:ea typeface="+mn-ea"/>
                <a:cs typeface="Times New Roman" panose="02020603050405020304" pitchFamily="18" charset="0"/>
              </a:rPr>
              <a:t>    从上往下</a:t>
            </a:r>
            <a:r>
              <a:rPr kumimoji="1" lang="en-US" altLang="zh-CN" sz="2800" b="1" dirty="0">
                <a:solidFill>
                  <a:srgbClr val="0000CC"/>
                </a:solidFill>
                <a:latin typeface="Times New Roman" panose="02020603050405020304" pitchFamily="18" charset="0"/>
                <a:ea typeface="+mn-ea"/>
                <a:cs typeface="Times New Roman" panose="02020603050405020304" pitchFamily="18" charset="0"/>
              </a:rPr>
              <a:t>,</a:t>
            </a:r>
            <a:r>
              <a:rPr kumimoji="1" lang="zh-CN" altLang="en-US" sz="2800" b="1" dirty="0">
                <a:solidFill>
                  <a:srgbClr val="0000CC"/>
                </a:solidFill>
                <a:latin typeface="Times New Roman" panose="02020603050405020304" pitchFamily="18" charset="0"/>
                <a:ea typeface="+mn-ea"/>
                <a:cs typeface="Times New Roman" panose="02020603050405020304" pitchFamily="18" charset="0"/>
              </a:rPr>
              <a:t>氧化态的氧化性依次增强</a:t>
            </a:r>
            <a:r>
              <a:rPr kumimoji="1" lang="en-US" altLang="zh-CN" sz="2800" b="1" dirty="0">
                <a:solidFill>
                  <a:srgbClr val="0000CC"/>
                </a:solidFill>
                <a:latin typeface="Times New Roman" panose="02020603050405020304" pitchFamily="18" charset="0"/>
                <a:ea typeface="+mn-ea"/>
                <a:cs typeface="Times New Roman" panose="02020603050405020304" pitchFamily="18" charset="0"/>
              </a:rPr>
              <a:t>;</a:t>
            </a:r>
          </a:p>
          <a:p>
            <a:pPr>
              <a:lnSpc>
                <a:spcPct val="120000"/>
              </a:lnSpc>
            </a:pPr>
            <a:r>
              <a:rPr kumimoji="1" lang="en-US" altLang="zh-CN" sz="2400" b="1" dirty="0">
                <a:solidFill>
                  <a:srgbClr val="0000CC"/>
                </a:solidFill>
                <a:latin typeface="Times New Roman" panose="02020603050405020304" pitchFamily="18" charset="0"/>
                <a:ea typeface="+mn-ea"/>
                <a:cs typeface="Times New Roman" panose="02020603050405020304" pitchFamily="18" charset="0"/>
              </a:rPr>
              <a:t>     </a:t>
            </a:r>
            <a:r>
              <a:rPr kumimoji="1" lang="zh-CN" altLang="en-US" sz="2800" b="1" dirty="0" smtClean="0">
                <a:solidFill>
                  <a:srgbClr val="0000CC"/>
                </a:solidFill>
                <a:latin typeface="Times New Roman" panose="02020603050405020304" pitchFamily="18" charset="0"/>
                <a:ea typeface="+mn-ea"/>
                <a:cs typeface="Times New Roman" panose="02020603050405020304" pitchFamily="18" charset="0"/>
              </a:rPr>
              <a:t>从</a:t>
            </a:r>
            <a:r>
              <a:rPr kumimoji="1" lang="zh-CN" altLang="en-US" sz="2800" b="1" dirty="0">
                <a:solidFill>
                  <a:srgbClr val="0000CC"/>
                </a:solidFill>
                <a:latin typeface="Times New Roman" panose="02020603050405020304" pitchFamily="18" charset="0"/>
                <a:ea typeface="+mn-ea"/>
                <a:cs typeface="Times New Roman" panose="02020603050405020304" pitchFamily="18" charset="0"/>
              </a:rPr>
              <a:t>下往上</a:t>
            </a:r>
            <a:r>
              <a:rPr kumimoji="1" lang="en-US" altLang="zh-CN" sz="2800" b="1" dirty="0">
                <a:solidFill>
                  <a:srgbClr val="0000CC"/>
                </a:solidFill>
                <a:latin typeface="Times New Roman" panose="02020603050405020304" pitchFamily="18" charset="0"/>
                <a:ea typeface="+mn-ea"/>
                <a:cs typeface="Times New Roman" panose="02020603050405020304" pitchFamily="18" charset="0"/>
              </a:rPr>
              <a:t>,</a:t>
            </a:r>
            <a:r>
              <a:rPr kumimoji="1" lang="zh-CN" altLang="en-US" sz="2800" b="1" dirty="0">
                <a:solidFill>
                  <a:srgbClr val="0000CC"/>
                </a:solidFill>
                <a:latin typeface="Times New Roman" panose="02020603050405020304" pitchFamily="18" charset="0"/>
                <a:ea typeface="+mn-ea"/>
                <a:cs typeface="Times New Roman" panose="02020603050405020304" pitchFamily="18" charset="0"/>
              </a:rPr>
              <a:t>还原态的还原性依次增强</a:t>
            </a:r>
          </a:p>
        </p:txBody>
      </p:sp>
      <p:sp>
        <p:nvSpPr>
          <p:cNvPr id="567299" name="AutoShape 4">
            <a:hlinkClick r:id="rId2" action="ppaction://hlinksldjump" highlightClick="1"/>
          </p:cNvPr>
          <p:cNvSpPr>
            <a:spLocks noChangeArrowheads="1"/>
          </p:cNvSpPr>
          <p:nvPr/>
        </p:nvSpPr>
        <p:spPr bwMode="auto">
          <a:xfrm>
            <a:off x="7956550" y="5516563"/>
            <a:ext cx="457200" cy="609600"/>
          </a:xfrm>
          <a:prstGeom prst="actionButtonReturn">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0914">
                                            <p:txEl>
                                              <p:pRg st="1" end="1"/>
                                            </p:txEl>
                                          </p:spTgt>
                                        </p:tgtEl>
                                        <p:attrNameLst>
                                          <p:attrName>style.visibility</p:attrName>
                                        </p:attrNameLst>
                                      </p:cBhvr>
                                      <p:to>
                                        <p:strVal val="visible"/>
                                      </p:to>
                                    </p:set>
                                    <p:animEffect transition="in" filter="blinds(horizontal)">
                                      <p:cBhvr>
                                        <p:cTn id="7" dur="500"/>
                                        <p:tgtEl>
                                          <p:spTgt spid="5509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0914">
                                            <p:txEl>
                                              <p:pRg st="2" end="2"/>
                                            </p:txEl>
                                          </p:spTgt>
                                        </p:tgtEl>
                                        <p:attrNameLst>
                                          <p:attrName>style.visibility</p:attrName>
                                        </p:attrNameLst>
                                      </p:cBhvr>
                                      <p:to>
                                        <p:strVal val="visible"/>
                                      </p:to>
                                    </p:set>
                                    <p:animEffect transition="in" filter="blinds(horizontal)">
                                      <p:cBhvr>
                                        <p:cTn id="12" dur="500"/>
                                        <p:tgtEl>
                                          <p:spTgt spid="5509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50914">
                                            <p:txEl>
                                              <p:pRg st="4" end="4"/>
                                            </p:txEl>
                                          </p:spTgt>
                                        </p:tgtEl>
                                        <p:attrNameLst>
                                          <p:attrName>style.visibility</p:attrName>
                                        </p:attrNameLst>
                                      </p:cBhvr>
                                      <p:to>
                                        <p:strVal val="visible"/>
                                      </p:to>
                                    </p:set>
                                    <p:animEffect transition="in" filter="blinds(horizontal)">
                                      <p:cBhvr>
                                        <p:cTn id="17" dur="500"/>
                                        <p:tgtEl>
                                          <p:spTgt spid="550914">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50914">
                                            <p:txEl>
                                              <p:pRg st="5" end="5"/>
                                            </p:txEl>
                                          </p:spTgt>
                                        </p:tgtEl>
                                        <p:attrNameLst>
                                          <p:attrName>style.visibility</p:attrName>
                                        </p:attrNameLst>
                                      </p:cBhvr>
                                      <p:to>
                                        <p:strVal val="visible"/>
                                      </p:to>
                                    </p:set>
                                    <p:animEffect transition="in" filter="blinds(horizontal)">
                                      <p:cBhvr>
                                        <p:cTn id="20" dur="500"/>
                                        <p:tgtEl>
                                          <p:spTgt spid="550914">
                                            <p:txEl>
                                              <p:pRg st="5" end="5"/>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550914">
                                            <p:txEl>
                                              <p:pRg st="6" end="6"/>
                                            </p:txEl>
                                          </p:spTgt>
                                        </p:tgtEl>
                                        <p:attrNameLst>
                                          <p:attrName>style.visibility</p:attrName>
                                        </p:attrNameLst>
                                      </p:cBhvr>
                                      <p:to>
                                        <p:strVal val="visible"/>
                                      </p:to>
                                    </p:set>
                                    <p:animEffect transition="in" filter="blinds(horizontal)">
                                      <p:cBhvr>
                                        <p:cTn id="23" dur="500"/>
                                        <p:tgtEl>
                                          <p:spTgt spid="5509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pPr>
              <a:defRPr/>
            </a:pPr>
            <a:fld id="{19579B15-076F-4059-BEF9-BD43C316A07E}" type="slidenum">
              <a:rPr lang="en-US" altLang="zh-CN" smtClean="0"/>
              <a:pPr>
                <a:defRPr/>
              </a:pPr>
              <a:t>56</a:t>
            </a:fld>
            <a:endParaRPr lang="en-US" altLang="zh-CN"/>
          </a:p>
        </p:txBody>
      </p:sp>
      <p:sp>
        <p:nvSpPr>
          <p:cNvPr id="3" name="日期占位符 2"/>
          <p:cNvSpPr>
            <a:spLocks noGrp="1"/>
          </p:cNvSpPr>
          <p:nvPr>
            <p:ph type="dt" sz="half" idx="12"/>
          </p:nvPr>
        </p:nvSpPr>
        <p:spPr/>
        <p:txBody>
          <a:bodyPr/>
          <a:lstStyle/>
          <a:p>
            <a:pPr>
              <a:defRPr/>
            </a:pPr>
            <a:fld id="{44C3AC2D-E3BA-4476-B1EF-369F57C24BB4}" type="datetime1">
              <a:rPr lang="zh-CN" altLang="en-US" smtClean="0"/>
              <a:pPr>
                <a:defRPr/>
              </a:pPr>
              <a:t>2018/11/15</a:t>
            </a:fld>
            <a:endParaRPr lang="en-US" altLang="zh-CN"/>
          </a:p>
        </p:txBody>
      </p:sp>
      <p:pic>
        <p:nvPicPr>
          <p:cNvPr id="679938" name="Picture 2"/>
          <p:cNvPicPr>
            <a:picLocks noChangeAspect="1" noChangeArrowheads="1"/>
          </p:cNvPicPr>
          <p:nvPr/>
        </p:nvPicPr>
        <p:blipFill>
          <a:blip r:embed="rId2" cstate="print"/>
          <a:srcRect/>
          <a:stretch>
            <a:fillRect/>
          </a:stretch>
        </p:blipFill>
        <p:spPr bwMode="auto">
          <a:xfrm>
            <a:off x="251520" y="836712"/>
            <a:ext cx="8717332" cy="1224136"/>
          </a:xfrm>
          <a:prstGeom prst="rect">
            <a:avLst/>
          </a:prstGeom>
          <a:noFill/>
          <a:ln w="9525">
            <a:noFill/>
            <a:miter lim="800000"/>
            <a:headEnd/>
            <a:tailEnd/>
          </a:ln>
        </p:spPr>
      </p:pic>
      <p:pic>
        <p:nvPicPr>
          <p:cNvPr id="679939" name="Picture 3"/>
          <p:cNvPicPr>
            <a:picLocks noChangeAspect="1" noChangeArrowheads="1"/>
          </p:cNvPicPr>
          <p:nvPr/>
        </p:nvPicPr>
        <p:blipFill>
          <a:blip r:embed="rId3" cstate="print"/>
          <a:srcRect/>
          <a:stretch>
            <a:fillRect/>
          </a:stretch>
        </p:blipFill>
        <p:spPr bwMode="auto">
          <a:xfrm>
            <a:off x="542274" y="2348879"/>
            <a:ext cx="8494222" cy="970093"/>
          </a:xfrm>
          <a:prstGeom prst="rect">
            <a:avLst/>
          </a:prstGeom>
          <a:noFill/>
          <a:ln w="9525">
            <a:noFill/>
            <a:miter lim="800000"/>
            <a:headEnd/>
            <a:tailEnd/>
          </a:ln>
        </p:spPr>
      </p:pic>
      <p:pic>
        <p:nvPicPr>
          <p:cNvPr id="679940" name="Picture 4"/>
          <p:cNvPicPr>
            <a:picLocks noChangeAspect="1" noChangeArrowheads="1"/>
          </p:cNvPicPr>
          <p:nvPr/>
        </p:nvPicPr>
        <p:blipFill>
          <a:blip r:embed="rId4" cstate="print"/>
          <a:srcRect/>
          <a:stretch>
            <a:fillRect/>
          </a:stretch>
        </p:blipFill>
        <p:spPr bwMode="auto">
          <a:xfrm>
            <a:off x="611559" y="3646164"/>
            <a:ext cx="8216633" cy="1222996"/>
          </a:xfrm>
          <a:prstGeom prst="rect">
            <a:avLst/>
          </a:prstGeom>
          <a:noFill/>
          <a:ln w="9525">
            <a:noFill/>
            <a:miter lim="800000"/>
            <a:headEnd/>
            <a:tailEnd/>
          </a:ln>
        </p:spPr>
      </p:pic>
      <p:pic>
        <p:nvPicPr>
          <p:cNvPr id="679941" name="Picture 5"/>
          <p:cNvPicPr>
            <a:picLocks noChangeAspect="1" noChangeArrowheads="1"/>
          </p:cNvPicPr>
          <p:nvPr/>
        </p:nvPicPr>
        <p:blipFill>
          <a:blip r:embed="rId5" cstate="print"/>
          <a:srcRect/>
          <a:stretch>
            <a:fillRect/>
          </a:stretch>
        </p:blipFill>
        <p:spPr bwMode="auto">
          <a:xfrm>
            <a:off x="395536" y="5229200"/>
            <a:ext cx="8432300" cy="108012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79938"/>
                                        </p:tgtEl>
                                        <p:attrNameLst>
                                          <p:attrName>style.visibility</p:attrName>
                                        </p:attrNameLst>
                                      </p:cBhvr>
                                      <p:to>
                                        <p:strVal val="visible"/>
                                      </p:to>
                                    </p:set>
                                    <p:animEffect transition="in" filter="randombar(horizontal)">
                                      <p:cBhvr>
                                        <p:cTn id="7" dur="500"/>
                                        <p:tgtEl>
                                          <p:spTgt spid="67993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79939"/>
                                        </p:tgtEl>
                                        <p:attrNameLst>
                                          <p:attrName>style.visibility</p:attrName>
                                        </p:attrNameLst>
                                      </p:cBhvr>
                                      <p:to>
                                        <p:strVal val="visible"/>
                                      </p:to>
                                    </p:set>
                                    <p:animEffect transition="in" filter="randombar(horizontal)">
                                      <p:cBhvr>
                                        <p:cTn id="12" dur="500"/>
                                        <p:tgtEl>
                                          <p:spTgt spid="67993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79940"/>
                                        </p:tgtEl>
                                        <p:attrNameLst>
                                          <p:attrName>style.visibility</p:attrName>
                                        </p:attrNameLst>
                                      </p:cBhvr>
                                      <p:to>
                                        <p:strVal val="visible"/>
                                      </p:to>
                                    </p:set>
                                    <p:animEffect transition="in" filter="randombar(horizontal)">
                                      <p:cBhvr>
                                        <p:cTn id="17" dur="500"/>
                                        <p:tgtEl>
                                          <p:spTgt spid="67994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79941"/>
                                        </p:tgtEl>
                                        <p:attrNameLst>
                                          <p:attrName>style.visibility</p:attrName>
                                        </p:attrNameLst>
                                      </p:cBhvr>
                                      <p:to>
                                        <p:strVal val="visible"/>
                                      </p:to>
                                    </p:set>
                                    <p:animEffect transition="in" filter="randombar(horizontal)">
                                      <p:cBhvr>
                                        <p:cTn id="22" dur="500"/>
                                        <p:tgtEl>
                                          <p:spTgt spid="679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8771" name="Rectangle 3"/>
          <p:cNvSpPr>
            <a:spLocks noGrp="1" noChangeArrowheads="1"/>
          </p:cNvSpPr>
          <p:nvPr>
            <p:ph type="title" idx="4294967295"/>
          </p:nvPr>
        </p:nvSpPr>
        <p:spPr>
          <a:xfrm>
            <a:off x="250825" y="692150"/>
            <a:ext cx="5832475" cy="1143000"/>
          </a:xfrm>
        </p:spPr>
        <p:txBody>
          <a:bodyPr anchorCtr="1"/>
          <a:lstStyle/>
          <a:p>
            <a:pPr eaLnBrk="1" hangingPunct="1"/>
            <a:r>
              <a:rPr lang="en-US" altLang="zh-CN" sz="4800" dirty="0" smtClean="0">
                <a:solidFill>
                  <a:srgbClr val="0000CC"/>
                </a:solidFill>
                <a:latin typeface="黑体" pitchFamily="2" charset="-122"/>
                <a:ea typeface="黑体" pitchFamily="2" charset="-122"/>
              </a:rPr>
              <a:t>7.4  </a:t>
            </a:r>
            <a:r>
              <a:rPr lang="zh-CN" altLang="en-US" sz="4800" dirty="0" smtClean="0">
                <a:solidFill>
                  <a:srgbClr val="0000CC"/>
                </a:solidFill>
                <a:latin typeface="黑体" pitchFamily="2" charset="-122"/>
                <a:ea typeface="黑体" pitchFamily="2" charset="-122"/>
              </a:rPr>
              <a:t>原电池热力学</a:t>
            </a:r>
          </a:p>
        </p:txBody>
      </p:sp>
      <p:sp>
        <p:nvSpPr>
          <p:cNvPr id="288770" name="Rectangle 2"/>
          <p:cNvSpPr>
            <a:spLocks noGrp="1" noChangeArrowheads="1"/>
          </p:cNvSpPr>
          <p:nvPr>
            <p:ph type="body" idx="4294967295"/>
          </p:nvPr>
        </p:nvSpPr>
        <p:spPr>
          <a:xfrm>
            <a:off x="965993" y="1872010"/>
            <a:ext cx="7427913" cy="4437309"/>
          </a:xfrm>
        </p:spPr>
        <p:txBody>
          <a:bodyPr/>
          <a:lstStyle/>
          <a:p>
            <a:pPr eaLnBrk="1" hangingPunct="1">
              <a:lnSpc>
                <a:spcPct val="150000"/>
              </a:lnSpc>
              <a:buFont typeface="Wingdings" pitchFamily="2" charset="2"/>
              <a:buNone/>
            </a:pPr>
            <a:r>
              <a:rPr lang="zh-CN" altLang="en-US" b="1" dirty="0" smtClean="0">
                <a:latin typeface="+mn-ea"/>
                <a:hlinkClick r:id="rId2" action="ppaction://hlinksldjump"/>
              </a:rPr>
              <a:t>一、可逆电池   </a:t>
            </a:r>
            <a:endParaRPr lang="zh-CN" altLang="en-US" b="1" dirty="0" smtClean="0">
              <a:latin typeface="+mn-ea"/>
            </a:endParaRPr>
          </a:p>
          <a:p>
            <a:pPr eaLnBrk="1" hangingPunct="1">
              <a:lnSpc>
                <a:spcPct val="150000"/>
              </a:lnSpc>
              <a:buFont typeface="Wingdings" pitchFamily="2" charset="2"/>
              <a:buNone/>
            </a:pPr>
            <a:r>
              <a:rPr lang="zh-CN" altLang="en-US" b="1" dirty="0" smtClean="0">
                <a:latin typeface="+mn-ea"/>
                <a:hlinkClick r:id="rId3" action="ppaction://hlinksldjump"/>
              </a:rPr>
              <a:t>二、电池电动势与反应</a:t>
            </a:r>
            <a:r>
              <a:rPr lang="en-US" altLang="zh-CN" b="1" dirty="0" smtClean="0">
                <a:latin typeface="+mn-ea"/>
                <a:hlinkClick r:id="rId4" action="ppaction://hlinksldjump"/>
              </a:rPr>
              <a:t>Gibbs</a:t>
            </a:r>
            <a:r>
              <a:rPr lang="zh-CN" altLang="en-US" b="1" dirty="0" smtClean="0">
                <a:latin typeface="+mn-ea"/>
                <a:hlinkClick r:id="rId5" action="ppaction://hlinksldjump"/>
              </a:rPr>
              <a:t>函数变 </a:t>
            </a:r>
            <a:endParaRPr lang="zh-CN" altLang="en-US" b="1" dirty="0" smtClean="0">
              <a:latin typeface="+mn-ea"/>
            </a:endParaRPr>
          </a:p>
          <a:p>
            <a:pPr eaLnBrk="1" hangingPunct="1">
              <a:lnSpc>
                <a:spcPct val="150000"/>
              </a:lnSpc>
              <a:buFont typeface="Wingdings" pitchFamily="2" charset="2"/>
              <a:buNone/>
            </a:pPr>
            <a:r>
              <a:rPr lang="zh-CN" altLang="en-US" b="1" dirty="0" smtClean="0">
                <a:latin typeface="+mn-ea"/>
                <a:hlinkClick r:id="rId5" action="ppaction://hlinksldjump"/>
              </a:rPr>
              <a:t>三、氧化还原反应中的化学平衡</a:t>
            </a:r>
            <a:endParaRPr lang="zh-CN" altLang="en-US" b="1" dirty="0" smtClean="0">
              <a:latin typeface="+mn-ea"/>
            </a:endParaRPr>
          </a:p>
          <a:p>
            <a:pPr eaLnBrk="1" hangingPunct="1">
              <a:lnSpc>
                <a:spcPct val="150000"/>
              </a:lnSpc>
              <a:buFont typeface="Wingdings" pitchFamily="2" charset="2"/>
              <a:buNone/>
            </a:pPr>
            <a:r>
              <a:rPr lang="zh-CN" altLang="en-US" b="1" dirty="0" smtClean="0">
                <a:latin typeface="+mn-ea"/>
                <a:hlinkClick r:id="rId6" action="ppaction://hlinksldjump"/>
              </a:rPr>
              <a:t>四、非标态下电极电势和能斯特方程</a:t>
            </a:r>
          </a:p>
          <a:p>
            <a:pPr eaLnBrk="1" hangingPunct="1">
              <a:lnSpc>
                <a:spcPct val="150000"/>
              </a:lnSpc>
              <a:buFont typeface="Wingdings" pitchFamily="2" charset="2"/>
              <a:buNone/>
            </a:pPr>
            <a:r>
              <a:rPr lang="zh-CN" altLang="en-US" b="1" dirty="0" smtClean="0">
                <a:latin typeface="+mn-ea"/>
                <a:hlinkClick r:id="rId6" action="ppaction://hlinksldjump"/>
              </a:rPr>
              <a:t>五、电极电势的应用</a:t>
            </a:r>
            <a:endParaRPr lang="zh-CN" altLang="en-US" b="1" dirty="0" smtClean="0">
              <a:latin typeface="+mn-ea"/>
            </a:endParaRPr>
          </a:p>
        </p:txBody>
      </p:sp>
      <p:sp>
        <p:nvSpPr>
          <p:cNvPr id="557059" name="AutoShape 4">
            <a:hlinkClick r:id="rId7" action="ppaction://hlinksldjump" highlightClick="1"/>
          </p:cNvPr>
          <p:cNvSpPr>
            <a:spLocks noChangeArrowheads="1"/>
          </p:cNvSpPr>
          <p:nvPr/>
        </p:nvSpPr>
        <p:spPr bwMode="auto">
          <a:xfrm>
            <a:off x="7884368" y="5733256"/>
            <a:ext cx="701675" cy="649287"/>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88771"/>
                                        </p:tgtEl>
                                        <p:attrNameLst>
                                          <p:attrName>style.visibility</p:attrName>
                                        </p:attrNameLst>
                                      </p:cBhvr>
                                      <p:to>
                                        <p:strVal val="visible"/>
                                      </p:to>
                                    </p:set>
                                    <p:animEffect transition="in" filter="dissolve">
                                      <p:cBhvr>
                                        <p:cTn id="7" dur="500"/>
                                        <p:tgtEl>
                                          <p:spTgt spid="28877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88770">
                                            <p:txEl>
                                              <p:pRg st="0" end="0"/>
                                            </p:txEl>
                                          </p:spTgt>
                                        </p:tgtEl>
                                        <p:attrNameLst>
                                          <p:attrName>style.visibility</p:attrName>
                                        </p:attrNameLst>
                                      </p:cBhvr>
                                      <p:to>
                                        <p:strVal val="visible"/>
                                      </p:to>
                                    </p:set>
                                    <p:animEffect transition="in" filter="dissolve">
                                      <p:cBhvr>
                                        <p:cTn id="12" dur="500"/>
                                        <p:tgtEl>
                                          <p:spTgt spid="28877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88770">
                                            <p:txEl>
                                              <p:pRg st="1" end="1"/>
                                            </p:txEl>
                                          </p:spTgt>
                                        </p:tgtEl>
                                        <p:attrNameLst>
                                          <p:attrName>style.visibility</p:attrName>
                                        </p:attrNameLst>
                                      </p:cBhvr>
                                      <p:to>
                                        <p:strVal val="visible"/>
                                      </p:to>
                                    </p:set>
                                    <p:animEffect transition="in" filter="dissolve">
                                      <p:cBhvr>
                                        <p:cTn id="17" dur="500"/>
                                        <p:tgtEl>
                                          <p:spTgt spid="28877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88770">
                                            <p:txEl>
                                              <p:pRg st="2" end="2"/>
                                            </p:txEl>
                                          </p:spTgt>
                                        </p:tgtEl>
                                        <p:attrNameLst>
                                          <p:attrName>style.visibility</p:attrName>
                                        </p:attrNameLst>
                                      </p:cBhvr>
                                      <p:to>
                                        <p:strVal val="visible"/>
                                      </p:to>
                                    </p:set>
                                    <p:animEffect transition="in" filter="dissolve">
                                      <p:cBhvr>
                                        <p:cTn id="22" dur="500"/>
                                        <p:tgtEl>
                                          <p:spTgt spid="28877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88770">
                                            <p:txEl>
                                              <p:pRg st="3" end="3"/>
                                            </p:txEl>
                                          </p:spTgt>
                                        </p:tgtEl>
                                        <p:attrNameLst>
                                          <p:attrName>style.visibility</p:attrName>
                                        </p:attrNameLst>
                                      </p:cBhvr>
                                      <p:to>
                                        <p:strVal val="visible"/>
                                      </p:to>
                                    </p:set>
                                    <p:animEffect transition="in" filter="dissolve">
                                      <p:cBhvr>
                                        <p:cTn id="27" dur="500"/>
                                        <p:tgtEl>
                                          <p:spTgt spid="28877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88770">
                                            <p:txEl>
                                              <p:pRg st="4" end="4"/>
                                            </p:txEl>
                                          </p:spTgt>
                                        </p:tgtEl>
                                        <p:attrNameLst>
                                          <p:attrName>style.visibility</p:attrName>
                                        </p:attrNameLst>
                                      </p:cBhvr>
                                      <p:to>
                                        <p:strVal val="visible"/>
                                      </p:to>
                                    </p:set>
                                    <p:animEffect transition="in" filter="dissolve">
                                      <p:cBhvr>
                                        <p:cTn id="32" dur="500"/>
                                        <p:tgtEl>
                                          <p:spTgt spid="28877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1" grpId="0"/>
      <p:bldP spid="288770" grpId="0" build="p"/>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562" name="Rectangle 2"/>
          <p:cNvSpPr>
            <a:spLocks noGrp="1" noChangeArrowheads="1"/>
          </p:cNvSpPr>
          <p:nvPr>
            <p:ph type="title" idx="4294967295"/>
          </p:nvPr>
        </p:nvSpPr>
        <p:spPr>
          <a:xfrm>
            <a:off x="468313" y="908050"/>
            <a:ext cx="5554662" cy="1139825"/>
          </a:xfrm>
        </p:spPr>
        <p:txBody>
          <a:bodyPr anchorCtr="1"/>
          <a:lstStyle/>
          <a:p>
            <a:pPr eaLnBrk="1" hangingPunct="1">
              <a:defRPr/>
            </a:pPr>
            <a:r>
              <a:rPr lang="zh-CN" altLang="en-US" sz="4800" smtClean="0">
                <a:solidFill>
                  <a:srgbClr val="0000CC"/>
                </a:solidFill>
                <a:effectLst>
                  <a:outerShdw blurRad="38100" dist="38100" dir="2700000" algn="tl">
                    <a:srgbClr val="C0C0C0"/>
                  </a:outerShdw>
                </a:effectLst>
                <a:ea typeface="黑体" pitchFamily="2" charset="-122"/>
              </a:rPr>
              <a:t>一、可逆电池</a:t>
            </a:r>
          </a:p>
        </p:txBody>
      </p:sp>
      <p:sp>
        <p:nvSpPr>
          <p:cNvPr id="322563" name="Rectangle 3"/>
          <p:cNvSpPr>
            <a:spLocks noGrp="1" noChangeArrowheads="1"/>
          </p:cNvSpPr>
          <p:nvPr>
            <p:ph type="body" idx="4294967295"/>
          </p:nvPr>
        </p:nvSpPr>
        <p:spPr>
          <a:xfrm>
            <a:off x="1763713" y="2870200"/>
            <a:ext cx="3752850" cy="2341563"/>
          </a:xfrm>
        </p:spPr>
        <p:txBody>
          <a:bodyPr/>
          <a:lstStyle/>
          <a:p>
            <a:pPr algn="just" eaLnBrk="1" hangingPunct="1">
              <a:buFont typeface="Wingdings" pitchFamily="2" charset="2"/>
              <a:buNone/>
              <a:defRPr/>
            </a:pPr>
            <a:r>
              <a:rPr lang="en-US" altLang="zh-CN" sz="4000" b="1" dirty="0" smtClean="0">
                <a:solidFill>
                  <a:srgbClr val="0000CC"/>
                </a:solidFill>
                <a:latin typeface="华文仿宋" panose="02010600040101010101" pitchFamily="2" charset="-122"/>
                <a:ea typeface="华文仿宋" panose="02010600040101010101" pitchFamily="2" charset="-122"/>
                <a:hlinkClick r:id="rId2" action="ppaction://hlinksldjump"/>
              </a:rPr>
              <a:t>1.</a:t>
            </a:r>
            <a:r>
              <a:rPr lang="zh-CN" altLang="en-US" sz="4000" b="1" dirty="0" smtClean="0">
                <a:solidFill>
                  <a:srgbClr val="0000CC"/>
                </a:solidFill>
                <a:latin typeface="华文仿宋" panose="02010600040101010101" pitchFamily="2" charset="-122"/>
                <a:ea typeface="华文仿宋" panose="02010600040101010101" pitchFamily="2" charset="-122"/>
                <a:hlinkClick r:id="rId3" action="ppaction://hlinksldjump"/>
              </a:rPr>
              <a:t>可逆电池</a:t>
            </a:r>
            <a:endParaRPr lang="zh-CN" altLang="en-US" sz="4000" b="1" dirty="0" smtClean="0">
              <a:solidFill>
                <a:srgbClr val="0000CC"/>
              </a:solidFill>
              <a:latin typeface="华文仿宋" panose="02010600040101010101" pitchFamily="2" charset="-122"/>
              <a:ea typeface="华文仿宋" panose="02010600040101010101" pitchFamily="2" charset="-122"/>
            </a:endParaRPr>
          </a:p>
          <a:p>
            <a:pPr algn="just" eaLnBrk="1" hangingPunct="1">
              <a:defRPr/>
            </a:pPr>
            <a:endParaRPr lang="zh-CN" altLang="en-US" sz="4000" b="1" dirty="0" smtClean="0">
              <a:solidFill>
                <a:srgbClr val="0000CC"/>
              </a:solidFill>
              <a:latin typeface="华文仿宋" panose="02010600040101010101" pitchFamily="2" charset="-122"/>
              <a:ea typeface="华文仿宋" panose="02010600040101010101" pitchFamily="2" charset="-122"/>
            </a:endParaRPr>
          </a:p>
          <a:p>
            <a:pPr algn="just" eaLnBrk="1" hangingPunct="1">
              <a:buFont typeface="Wingdings" pitchFamily="2" charset="2"/>
              <a:buNone/>
              <a:defRPr/>
            </a:pPr>
            <a:r>
              <a:rPr lang="en-US" altLang="zh-CN" sz="4000" b="1" dirty="0" smtClean="0">
                <a:solidFill>
                  <a:srgbClr val="0000CC"/>
                </a:solidFill>
                <a:latin typeface="华文仿宋" panose="02010600040101010101" pitchFamily="2" charset="-122"/>
                <a:ea typeface="华文仿宋" panose="02010600040101010101" pitchFamily="2" charset="-122"/>
                <a:hlinkClick r:id="rId4" action="ppaction://hlinksldjump"/>
              </a:rPr>
              <a:t>2.</a:t>
            </a:r>
            <a:r>
              <a:rPr lang="zh-CN" altLang="en-US" sz="4000" b="1" dirty="0" smtClean="0">
                <a:solidFill>
                  <a:srgbClr val="0000CC"/>
                </a:solidFill>
                <a:latin typeface="华文仿宋" panose="02010600040101010101" pitchFamily="2" charset="-122"/>
                <a:ea typeface="华文仿宋" panose="02010600040101010101" pitchFamily="2" charset="-122"/>
                <a:hlinkClick r:id="rId5" action="ppaction://hlinksldjump"/>
              </a:rPr>
              <a:t>不可逆电池</a:t>
            </a:r>
            <a:endParaRPr lang="zh-CN" altLang="en-US" sz="4000" b="1" dirty="0" smtClean="0">
              <a:solidFill>
                <a:srgbClr val="0000CC"/>
              </a:solidFill>
              <a:latin typeface="华文仿宋" panose="02010600040101010101" pitchFamily="2" charset="-122"/>
              <a:ea typeface="华文仿宋" panose="02010600040101010101" pitchFamily="2" charset="-122"/>
            </a:endParaRPr>
          </a:p>
        </p:txBody>
      </p:sp>
      <p:sp>
        <p:nvSpPr>
          <p:cNvPr id="564227" name="AutoShape 9">
            <a:hlinkClick r:id="rId6" action="ppaction://hlinksldjump" highlightClick="1"/>
          </p:cNvPr>
          <p:cNvSpPr>
            <a:spLocks noChangeArrowheads="1"/>
          </p:cNvSpPr>
          <p:nvPr/>
        </p:nvSpPr>
        <p:spPr bwMode="auto">
          <a:xfrm>
            <a:off x="7885113" y="4652963"/>
            <a:ext cx="455612" cy="420687"/>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22562"/>
                                        </p:tgtEl>
                                        <p:attrNameLst>
                                          <p:attrName>style.visibility</p:attrName>
                                        </p:attrNameLst>
                                      </p:cBhvr>
                                      <p:to>
                                        <p:strVal val="visible"/>
                                      </p:to>
                                    </p:set>
                                    <p:animEffect transition="in" filter="dissolve">
                                      <p:cBhvr>
                                        <p:cTn id="7" dur="500"/>
                                        <p:tgtEl>
                                          <p:spTgt spid="3225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2563">
                                            <p:txEl>
                                              <p:pRg st="0" end="0"/>
                                            </p:txEl>
                                          </p:spTgt>
                                        </p:tgtEl>
                                        <p:attrNameLst>
                                          <p:attrName>style.visibility</p:attrName>
                                        </p:attrNameLst>
                                      </p:cBhvr>
                                      <p:to>
                                        <p:strVal val="visible"/>
                                      </p:to>
                                    </p:set>
                                    <p:animEffect transition="in" filter="dissolve">
                                      <p:cBhvr>
                                        <p:cTn id="12" dur="500"/>
                                        <p:tgtEl>
                                          <p:spTgt spid="3225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22563">
                                            <p:txEl>
                                              <p:pRg st="2" end="2"/>
                                            </p:txEl>
                                          </p:spTgt>
                                        </p:tgtEl>
                                        <p:attrNameLst>
                                          <p:attrName>style.visibility</p:attrName>
                                        </p:attrNameLst>
                                      </p:cBhvr>
                                      <p:to>
                                        <p:strVal val="visible"/>
                                      </p:to>
                                    </p:set>
                                    <p:animEffect transition="in" filter="dissolve">
                                      <p:cBhvr>
                                        <p:cTn id="17" dur="500"/>
                                        <p:tgtEl>
                                          <p:spTgt spid="3225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2" grpId="0"/>
      <p:bldP spid="322563"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5986" name="Rectangle 2"/>
          <p:cNvSpPr>
            <a:spLocks noGrp="1" noChangeArrowheads="1"/>
          </p:cNvSpPr>
          <p:nvPr>
            <p:ph type="title" idx="4294967295"/>
          </p:nvPr>
        </p:nvSpPr>
        <p:spPr>
          <a:xfrm>
            <a:off x="611188" y="476250"/>
            <a:ext cx="7772400" cy="774700"/>
          </a:xfrm>
        </p:spPr>
        <p:txBody>
          <a:bodyPr anchorCtr="1"/>
          <a:lstStyle/>
          <a:p>
            <a:pPr eaLnBrk="1" hangingPunct="1">
              <a:defRPr/>
            </a:pPr>
            <a:r>
              <a:rPr lang="en-US" altLang="zh-CN" smtClean="0">
                <a:solidFill>
                  <a:srgbClr val="0000CC"/>
                </a:solidFill>
                <a:effectLst>
                  <a:outerShdw blurRad="38100" dist="38100" dir="2700000" algn="tl">
                    <a:srgbClr val="C0C0C0"/>
                  </a:outerShdw>
                </a:effectLst>
                <a:latin typeface="黑体" pitchFamily="2" charset="-122"/>
                <a:ea typeface="黑体" pitchFamily="2" charset="-122"/>
              </a:rPr>
              <a:t>1.</a:t>
            </a:r>
            <a:r>
              <a:rPr lang="zh-CN" altLang="en-US" smtClean="0">
                <a:solidFill>
                  <a:srgbClr val="0000CC"/>
                </a:solidFill>
                <a:effectLst>
                  <a:outerShdw blurRad="38100" dist="38100" dir="2700000" algn="tl">
                    <a:srgbClr val="C0C0C0"/>
                  </a:outerShdw>
                </a:effectLst>
                <a:latin typeface="黑体" pitchFamily="2" charset="-122"/>
                <a:ea typeface="黑体" pitchFamily="2" charset="-122"/>
              </a:rPr>
              <a:t>可逆电池</a:t>
            </a:r>
          </a:p>
        </p:txBody>
      </p:sp>
      <p:sp>
        <p:nvSpPr>
          <p:cNvPr id="425987" name="Rectangle 3"/>
          <p:cNvSpPr>
            <a:spLocks noGrp="1" noChangeArrowheads="1"/>
          </p:cNvSpPr>
          <p:nvPr>
            <p:ph type="body" idx="4294967295"/>
          </p:nvPr>
        </p:nvSpPr>
        <p:spPr>
          <a:xfrm>
            <a:off x="684213" y="1916113"/>
            <a:ext cx="7981950" cy="3529012"/>
          </a:xfrm>
        </p:spPr>
        <p:txBody>
          <a:bodyPr/>
          <a:lstStyle/>
          <a:p>
            <a:pPr marL="0" indent="0" algn="just" eaLnBrk="1" hangingPunct="1">
              <a:spcBef>
                <a:spcPts val="1800"/>
              </a:spcBef>
              <a:buFont typeface="Wingdings" pitchFamily="2" charset="2"/>
              <a:buNone/>
              <a:defRPr/>
            </a:pPr>
            <a:r>
              <a:rPr lang="en-US" altLang="zh-CN" sz="2800" b="1" dirty="0" smtClean="0">
                <a:solidFill>
                  <a:srgbClr val="0000CC"/>
                </a:solidFill>
                <a:latin typeface="+mn-ea"/>
              </a:rPr>
              <a:t>    ①</a:t>
            </a:r>
            <a:r>
              <a:rPr lang="zh-CN" altLang="en-US" sz="2800" b="1" dirty="0" smtClean="0">
                <a:solidFill>
                  <a:srgbClr val="0000CC"/>
                </a:solidFill>
                <a:latin typeface="+mn-ea"/>
              </a:rPr>
              <a:t>热力学上可逆，即通过原电池的电流无限小，使电池内部始终无限近于平衡状态；</a:t>
            </a:r>
          </a:p>
          <a:p>
            <a:pPr marL="0" indent="0" algn="just" eaLnBrk="1" hangingPunct="1">
              <a:spcBef>
                <a:spcPts val="1800"/>
              </a:spcBef>
              <a:buFont typeface="Wingdings" pitchFamily="2" charset="2"/>
              <a:buNone/>
              <a:defRPr/>
            </a:pPr>
            <a:r>
              <a:rPr lang="zh-CN" altLang="en-US" sz="2800" b="1" dirty="0" smtClean="0">
                <a:solidFill>
                  <a:srgbClr val="0000CC"/>
                </a:solidFill>
                <a:latin typeface="+mn-ea"/>
              </a:rPr>
              <a:t>    ②电极反应也是可逆的，即在化学上为可逆反应。</a:t>
            </a:r>
          </a:p>
          <a:p>
            <a:pPr algn="just" eaLnBrk="1" hangingPunct="1">
              <a:spcBef>
                <a:spcPts val="1800"/>
              </a:spcBef>
              <a:buFont typeface="Wingdings" pitchFamily="2" charset="2"/>
              <a:buNone/>
              <a:defRPr/>
            </a:pPr>
            <a:r>
              <a:rPr lang="zh-CN" altLang="en-US" sz="2800" b="1" dirty="0" smtClean="0">
                <a:solidFill>
                  <a:srgbClr val="0000CC"/>
                </a:solidFill>
                <a:latin typeface="+mn-ea"/>
              </a:rPr>
              <a:t>如：</a:t>
            </a:r>
            <a:r>
              <a:rPr lang="en-US" altLang="zh-CN" sz="2800" b="1" dirty="0" err="1" smtClean="0">
                <a:solidFill>
                  <a:srgbClr val="0000CC"/>
                </a:solidFill>
                <a:latin typeface="+mn-ea"/>
                <a:hlinkClick r:id="rId2" action="ppaction://hlinksldjump"/>
              </a:rPr>
              <a:t>Dianell</a:t>
            </a:r>
            <a:r>
              <a:rPr lang="zh-CN" altLang="en-US" sz="2800" b="1" dirty="0" smtClean="0">
                <a:solidFill>
                  <a:srgbClr val="0000CC"/>
                </a:solidFill>
                <a:latin typeface="+mn-ea"/>
                <a:hlinkClick r:id="rId3" action="ppaction://hlinksldjump"/>
              </a:rPr>
              <a:t>电池</a:t>
            </a:r>
            <a:endParaRPr lang="zh-CN" altLang="en-US" sz="2800" b="1" dirty="0" smtClean="0">
              <a:solidFill>
                <a:srgbClr val="0000CC"/>
              </a:solidFill>
              <a:latin typeface="+mn-ea"/>
            </a:endParaRPr>
          </a:p>
        </p:txBody>
      </p:sp>
      <p:sp>
        <p:nvSpPr>
          <p:cNvPr id="559107" name="AutoShape 4">
            <a:hlinkClick r:id="rId4" action="ppaction://hlinksldjump" highlightClick="1"/>
          </p:cNvPr>
          <p:cNvSpPr>
            <a:spLocks noChangeArrowheads="1"/>
          </p:cNvSpPr>
          <p:nvPr/>
        </p:nvSpPr>
        <p:spPr bwMode="auto">
          <a:xfrm>
            <a:off x="8243888" y="5734050"/>
            <a:ext cx="422275" cy="366713"/>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25986"/>
                                        </p:tgtEl>
                                        <p:attrNameLst>
                                          <p:attrName>style.visibility</p:attrName>
                                        </p:attrNameLst>
                                      </p:cBhvr>
                                      <p:to>
                                        <p:strVal val="visible"/>
                                      </p:to>
                                    </p:set>
                                    <p:animEffect transition="in" filter="dissolve">
                                      <p:cBhvr>
                                        <p:cTn id="7" dur="500"/>
                                        <p:tgtEl>
                                          <p:spTgt spid="4259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25987">
                                            <p:txEl>
                                              <p:pRg st="0" end="0"/>
                                            </p:txEl>
                                          </p:spTgt>
                                        </p:tgtEl>
                                        <p:attrNameLst>
                                          <p:attrName>style.visibility</p:attrName>
                                        </p:attrNameLst>
                                      </p:cBhvr>
                                      <p:to>
                                        <p:strVal val="visible"/>
                                      </p:to>
                                    </p:set>
                                    <p:animEffect transition="in" filter="dissolve">
                                      <p:cBhvr>
                                        <p:cTn id="12" dur="500"/>
                                        <p:tgtEl>
                                          <p:spTgt spid="42598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5987">
                                            <p:txEl>
                                              <p:pRg st="1" end="1"/>
                                            </p:txEl>
                                          </p:spTgt>
                                        </p:tgtEl>
                                        <p:attrNameLst>
                                          <p:attrName>style.visibility</p:attrName>
                                        </p:attrNameLst>
                                      </p:cBhvr>
                                      <p:to>
                                        <p:strVal val="visible"/>
                                      </p:to>
                                    </p:set>
                                    <p:animEffect transition="in" filter="dissolve">
                                      <p:cBhvr>
                                        <p:cTn id="17" dur="500"/>
                                        <p:tgtEl>
                                          <p:spTgt spid="42598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25987">
                                            <p:txEl>
                                              <p:pRg st="2" end="2"/>
                                            </p:txEl>
                                          </p:spTgt>
                                        </p:tgtEl>
                                        <p:attrNameLst>
                                          <p:attrName>style.visibility</p:attrName>
                                        </p:attrNameLst>
                                      </p:cBhvr>
                                      <p:to>
                                        <p:strVal val="visible"/>
                                      </p:to>
                                    </p:set>
                                    <p:animEffect transition="in" filter="dissolve">
                                      <p:cBhvr>
                                        <p:cTn id="22" dur="500"/>
                                        <p:tgtEl>
                                          <p:spTgt spid="4259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86" grpId="0"/>
      <p:bldP spid="425987"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533400" y="838200"/>
            <a:ext cx="2093913" cy="646113"/>
          </a:xfrm>
        </p:spPr>
        <p:txBody>
          <a:bodyPr anchorCtr="1"/>
          <a:lstStyle/>
          <a:p>
            <a:pPr algn="just" eaLnBrk="1" hangingPunct="1"/>
            <a:r>
              <a:rPr lang="zh-CN" altLang="en-US" sz="4000" smtClean="0">
                <a:solidFill>
                  <a:srgbClr val="0000CC"/>
                </a:solidFill>
                <a:latin typeface="+mn-ea"/>
                <a:ea typeface="+mn-ea"/>
              </a:rPr>
              <a:t>氧化数</a:t>
            </a:r>
          </a:p>
        </p:txBody>
      </p:sp>
      <p:sp>
        <p:nvSpPr>
          <p:cNvPr id="16387" name="Rectangle 3"/>
          <p:cNvSpPr>
            <a:spLocks noGrp="1" noChangeArrowheads="1"/>
          </p:cNvSpPr>
          <p:nvPr>
            <p:ph type="body" idx="4294967295"/>
          </p:nvPr>
        </p:nvSpPr>
        <p:spPr>
          <a:xfrm>
            <a:off x="1042988" y="2066925"/>
            <a:ext cx="7200900" cy="3567113"/>
          </a:xfrm>
        </p:spPr>
        <p:txBody>
          <a:bodyPr/>
          <a:lstStyle/>
          <a:p>
            <a:pPr algn="just" eaLnBrk="1" hangingPunct="1">
              <a:buFont typeface="Wingdings" pitchFamily="2" charset="2"/>
              <a:buNone/>
              <a:defRPr/>
            </a:pPr>
            <a:r>
              <a:rPr lang="en-US" altLang="zh-CN" sz="4000" b="1" dirty="0" smtClean="0">
                <a:solidFill>
                  <a:schemeClr val="hlink"/>
                </a:solidFill>
                <a:latin typeface="+mn-ea"/>
              </a:rPr>
              <a:t>	</a:t>
            </a:r>
            <a:r>
              <a:rPr lang="zh-CN" altLang="en-US" b="1" dirty="0" smtClean="0">
                <a:solidFill>
                  <a:srgbClr val="D60093"/>
                </a:solidFill>
                <a:latin typeface="+mn-ea"/>
              </a:rPr>
              <a:t>氧化数的定义：</a:t>
            </a:r>
            <a:endParaRPr lang="zh-CN" altLang="en-US" sz="4000" b="1" dirty="0" smtClean="0">
              <a:solidFill>
                <a:srgbClr val="D60093"/>
              </a:solidFill>
              <a:latin typeface="+mn-ea"/>
            </a:endParaRPr>
          </a:p>
          <a:p>
            <a:pPr algn="just" eaLnBrk="1" hangingPunct="1">
              <a:buFont typeface="Wingdings" pitchFamily="2" charset="2"/>
              <a:buNone/>
              <a:defRPr/>
            </a:pPr>
            <a:r>
              <a:rPr lang="zh-CN" altLang="en-US" sz="4000" b="1" smtClean="0">
                <a:latin typeface="+mn-ea"/>
              </a:rPr>
              <a:t>    </a:t>
            </a:r>
            <a:r>
              <a:rPr lang="zh-CN" altLang="en-US" sz="2800" b="1" smtClean="0">
                <a:solidFill>
                  <a:srgbClr val="0000CC"/>
                </a:solidFill>
                <a:latin typeface="+mn-ea"/>
              </a:rPr>
              <a:t>氧</a:t>
            </a:r>
            <a:r>
              <a:rPr lang="zh-CN" altLang="en-US" sz="2800" b="1" dirty="0" smtClean="0">
                <a:solidFill>
                  <a:srgbClr val="0000CC"/>
                </a:solidFill>
                <a:latin typeface="+mn-ea"/>
              </a:rPr>
              <a:t>化数（又称氧化态或氧化值） 指元素的一个原子在纯化学物种</a:t>
            </a:r>
            <a:r>
              <a:rPr lang="en-US" altLang="zh-CN" sz="2800" b="1" dirty="0" smtClean="0">
                <a:solidFill>
                  <a:srgbClr val="0000CC"/>
                </a:solidFill>
                <a:latin typeface="+mn-ea"/>
              </a:rPr>
              <a:t>(</a:t>
            </a:r>
            <a:r>
              <a:rPr lang="zh-CN" altLang="en-US" sz="2800" b="1" dirty="0" smtClean="0">
                <a:solidFill>
                  <a:srgbClr val="0000CC"/>
                </a:solidFill>
                <a:latin typeface="+mn-ea"/>
              </a:rPr>
              <a:t>分子或离子</a:t>
            </a:r>
            <a:r>
              <a:rPr lang="en-US" altLang="zh-CN" sz="2800" b="1" dirty="0" smtClean="0">
                <a:solidFill>
                  <a:srgbClr val="0000CC"/>
                </a:solidFill>
                <a:latin typeface="+mn-ea"/>
              </a:rPr>
              <a:t>)</a:t>
            </a:r>
            <a:r>
              <a:rPr lang="zh-CN" altLang="en-US" sz="2800" b="1" dirty="0" smtClean="0">
                <a:solidFill>
                  <a:srgbClr val="0000CC"/>
                </a:solidFill>
                <a:latin typeface="+mn-ea"/>
              </a:rPr>
              <a:t>中的表观电荷数</a:t>
            </a:r>
            <a:r>
              <a:rPr lang="en-US" altLang="zh-CN" sz="2800" b="1" dirty="0" smtClean="0">
                <a:solidFill>
                  <a:srgbClr val="0000CC"/>
                </a:solidFill>
                <a:latin typeface="+mn-ea"/>
              </a:rPr>
              <a:t>(</a:t>
            </a:r>
            <a:r>
              <a:rPr lang="zh-CN" altLang="en-US" sz="2800" b="1" dirty="0" smtClean="0">
                <a:solidFill>
                  <a:srgbClr val="0000CC"/>
                </a:solidFill>
                <a:latin typeface="+mn-ea"/>
              </a:rPr>
              <a:t>氧化态的代数值）</a:t>
            </a:r>
            <a:r>
              <a:rPr lang="zh-CN" altLang="en-US" sz="3600" b="1" dirty="0" smtClean="0">
                <a:solidFill>
                  <a:srgbClr val="0000CC"/>
                </a:solidFill>
                <a:latin typeface="+mn-ea"/>
                <a:cs typeface="华文新魏"/>
              </a:rPr>
              <a:t>。</a:t>
            </a:r>
          </a:p>
          <a:p>
            <a:pPr algn="just" eaLnBrk="1" hangingPunct="1">
              <a:buFont typeface="Wingdings" pitchFamily="2" charset="2"/>
              <a:buNone/>
              <a:defRPr/>
            </a:pPr>
            <a:r>
              <a:rPr lang="zh-CN" altLang="en-US" sz="3600" b="1" dirty="0" smtClean="0">
                <a:latin typeface="+mn-ea"/>
                <a:cs typeface="华文新魏"/>
              </a:rPr>
              <a:t>      </a:t>
            </a:r>
            <a:r>
              <a:rPr lang="zh-CN" altLang="en-US" sz="2800" b="1" dirty="0" smtClean="0">
                <a:solidFill>
                  <a:srgbClr val="0000CC"/>
                </a:solidFill>
                <a:latin typeface="+mn-ea"/>
              </a:rPr>
              <a:t>如</a:t>
            </a:r>
            <a:r>
              <a:rPr lang="en-US" altLang="en-US" sz="2800" b="1" dirty="0" smtClean="0">
                <a:solidFill>
                  <a:srgbClr val="0000CC"/>
                </a:solidFill>
                <a:latin typeface="+mn-ea"/>
              </a:rPr>
              <a:t>：</a:t>
            </a:r>
            <a:r>
              <a:rPr lang="en-US" altLang="zh-CN" sz="2800" b="1" dirty="0" smtClean="0">
                <a:solidFill>
                  <a:srgbClr val="D60093"/>
                </a:solidFill>
                <a:latin typeface="+mn-ea"/>
              </a:rPr>
              <a:t>Fe</a:t>
            </a:r>
            <a:r>
              <a:rPr lang="en-US" altLang="zh-CN" sz="2800" b="1" baseline="-25000" dirty="0" smtClean="0">
                <a:solidFill>
                  <a:srgbClr val="D60093"/>
                </a:solidFill>
                <a:latin typeface="+mn-ea"/>
              </a:rPr>
              <a:t>3</a:t>
            </a:r>
            <a:r>
              <a:rPr lang="en-US" altLang="zh-CN" sz="2800" b="1" dirty="0" smtClean="0">
                <a:solidFill>
                  <a:srgbClr val="D60093"/>
                </a:solidFill>
                <a:latin typeface="+mn-ea"/>
              </a:rPr>
              <a:t>O</a:t>
            </a:r>
            <a:r>
              <a:rPr lang="en-US" altLang="zh-CN" sz="2800" b="1" baseline="-25000" dirty="0" smtClean="0">
                <a:solidFill>
                  <a:srgbClr val="D60093"/>
                </a:solidFill>
                <a:latin typeface="+mn-ea"/>
              </a:rPr>
              <a:t>4</a:t>
            </a:r>
            <a:r>
              <a:rPr lang="zh-CN" altLang="en-US" sz="2800" b="1" dirty="0" smtClean="0">
                <a:solidFill>
                  <a:srgbClr val="0000CC"/>
                </a:solidFill>
                <a:latin typeface="+mn-ea"/>
              </a:rPr>
              <a:t>中</a:t>
            </a:r>
            <a:r>
              <a:rPr lang="en-US" altLang="zh-CN" sz="2800" b="1" dirty="0" smtClean="0">
                <a:solidFill>
                  <a:srgbClr val="D60093"/>
                </a:solidFill>
                <a:latin typeface="+mn-ea"/>
              </a:rPr>
              <a:t>Fe</a:t>
            </a:r>
            <a:r>
              <a:rPr lang="zh-CN" altLang="en-US" sz="2800" b="1" dirty="0" smtClean="0">
                <a:solidFill>
                  <a:srgbClr val="0000CC"/>
                </a:solidFill>
                <a:latin typeface="+mn-ea"/>
              </a:rPr>
              <a:t>的氧化数是</a:t>
            </a:r>
            <a:r>
              <a:rPr lang="en-US" altLang="zh-CN" sz="2800" b="1" dirty="0" smtClean="0">
                <a:solidFill>
                  <a:srgbClr val="0000CC"/>
                </a:solidFill>
                <a:latin typeface="+mn-ea"/>
              </a:rPr>
              <a:t>8</a:t>
            </a:r>
            <a:r>
              <a:rPr lang="zh-CN" altLang="en-US" sz="2800" b="1" dirty="0" smtClean="0">
                <a:solidFill>
                  <a:srgbClr val="0000CC"/>
                </a:solidFill>
                <a:latin typeface="+mn-ea"/>
              </a:rPr>
              <a:t>／</a:t>
            </a:r>
            <a:r>
              <a:rPr lang="en-US" altLang="zh-CN" sz="2800" b="1" dirty="0" smtClean="0">
                <a:solidFill>
                  <a:srgbClr val="0000CC"/>
                </a:solidFill>
                <a:latin typeface="+mn-ea"/>
              </a:rPr>
              <a:t>3</a:t>
            </a:r>
            <a:r>
              <a:rPr lang="zh-CN" altLang="en-US" sz="2800" b="1" dirty="0" smtClean="0">
                <a:solidFill>
                  <a:srgbClr val="0000CC"/>
                </a:solidFill>
                <a:latin typeface="+mn-ea"/>
              </a:rPr>
              <a:t>。</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mn-ea"/>
                <a:ea typeface="+mn-ea"/>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dissolve">
                                      <p:cBhvr>
                                        <p:cTn id="7" dur="500"/>
                                        <p:tgtEl>
                                          <p:spTgt spid="163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387">
                                            <p:txEl>
                                              <p:pRg st="0" end="0"/>
                                            </p:txEl>
                                          </p:spTgt>
                                        </p:tgtEl>
                                        <p:attrNameLst>
                                          <p:attrName>style.visibility</p:attrName>
                                        </p:attrNameLst>
                                      </p:cBhvr>
                                      <p:to>
                                        <p:strVal val="visible"/>
                                      </p:to>
                                    </p:set>
                                    <p:animEffect transition="in" filter="dissolve">
                                      <p:cBhvr>
                                        <p:cTn id="12" dur="500"/>
                                        <p:tgtEl>
                                          <p:spTgt spid="1638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387">
                                            <p:txEl>
                                              <p:pRg st="1" end="1"/>
                                            </p:txEl>
                                          </p:spTgt>
                                        </p:tgtEl>
                                        <p:attrNameLst>
                                          <p:attrName>style.visibility</p:attrName>
                                        </p:attrNameLst>
                                      </p:cBhvr>
                                      <p:to>
                                        <p:strVal val="visible"/>
                                      </p:to>
                                    </p:set>
                                    <p:animEffect transition="in" filter="dissolve">
                                      <p:cBhvr>
                                        <p:cTn id="17" dur="500"/>
                                        <p:tgtEl>
                                          <p:spTgt spid="1638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387">
                                            <p:txEl>
                                              <p:pRg st="2" end="2"/>
                                            </p:txEl>
                                          </p:spTgt>
                                        </p:tgtEl>
                                        <p:attrNameLst>
                                          <p:attrName>style.visibility</p:attrName>
                                        </p:attrNameLst>
                                      </p:cBhvr>
                                      <p:to>
                                        <p:strVal val="visible"/>
                                      </p:to>
                                    </p:set>
                                    <p:animEffect transition="in" filter="dissolve">
                                      <p:cBhvr>
                                        <p:cTn id="22" dur="500"/>
                                        <p:tgtEl>
                                          <p:spTgt spid="163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P spid="16387" grpId="0" build="p"/>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8034" name="Rectangle 2"/>
          <p:cNvSpPr>
            <a:spLocks noGrp="1" noChangeArrowheads="1"/>
          </p:cNvSpPr>
          <p:nvPr>
            <p:ph type="title" idx="4294967295"/>
          </p:nvPr>
        </p:nvSpPr>
        <p:spPr>
          <a:xfrm>
            <a:off x="457200" y="457200"/>
            <a:ext cx="8229600" cy="811560"/>
          </a:xfrm>
        </p:spPr>
        <p:txBody>
          <a:bodyPr anchorCtr="1"/>
          <a:lstStyle/>
          <a:p>
            <a:pPr eaLnBrk="1" hangingPunct="1">
              <a:defRPr/>
            </a:pPr>
            <a:r>
              <a:rPr lang="en-US" altLang="zh-CN" dirty="0" err="1" smtClean="0">
                <a:solidFill>
                  <a:srgbClr val="0000CC"/>
                </a:solidFill>
                <a:effectLst>
                  <a:outerShdw blurRad="38100" dist="38100" dir="2700000" algn="tl">
                    <a:srgbClr val="C0C0C0"/>
                  </a:outerShdw>
                </a:effectLst>
              </a:rPr>
              <a:t>Dianell</a:t>
            </a:r>
            <a:r>
              <a:rPr lang="zh-CN" altLang="en-US" dirty="0" smtClean="0">
                <a:solidFill>
                  <a:srgbClr val="0000CC"/>
                </a:solidFill>
                <a:effectLst>
                  <a:outerShdw blurRad="38100" dist="38100" dir="2700000" algn="tl">
                    <a:srgbClr val="C0C0C0"/>
                  </a:outerShdw>
                </a:effectLst>
              </a:rPr>
              <a:t>电池</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pic>
        <p:nvPicPr>
          <p:cNvPr id="5" name="Picture 2"/>
          <p:cNvPicPr>
            <a:picLocks noChangeAspect="1" noChangeArrowheads="1"/>
          </p:cNvPicPr>
          <p:nvPr/>
        </p:nvPicPr>
        <p:blipFill rotWithShape="1">
          <a:blip r:embed="rId2" cstate="print"/>
          <a:srcRect b="27027"/>
          <a:stretch/>
        </p:blipFill>
        <p:spPr bwMode="auto">
          <a:xfrm>
            <a:off x="179512" y="1412776"/>
            <a:ext cx="5472608" cy="4512705"/>
          </a:xfrm>
          <a:prstGeom prst="rect">
            <a:avLst/>
          </a:prstGeom>
          <a:noFill/>
          <a:ln w="9525">
            <a:noFill/>
            <a:miter lim="800000"/>
            <a:headEnd/>
            <a:tailEnd/>
          </a:ln>
        </p:spPr>
      </p:pic>
      <p:pic>
        <p:nvPicPr>
          <p:cNvPr id="6" name="Picture 2"/>
          <p:cNvPicPr>
            <a:picLocks noChangeAspect="1" noChangeArrowheads="1"/>
          </p:cNvPicPr>
          <p:nvPr/>
        </p:nvPicPr>
        <p:blipFill rotWithShape="1">
          <a:blip r:embed="rId2" cstate="print"/>
          <a:srcRect l="21409" t="71839" r="20073"/>
          <a:stretch/>
        </p:blipFill>
        <p:spPr bwMode="auto">
          <a:xfrm>
            <a:off x="5384021" y="4168056"/>
            <a:ext cx="3759979" cy="190144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28034"/>
                                        </p:tgtEl>
                                        <p:attrNameLst>
                                          <p:attrName>style.visibility</p:attrName>
                                        </p:attrNameLst>
                                      </p:cBhvr>
                                      <p:to>
                                        <p:strVal val="visible"/>
                                      </p:to>
                                    </p:set>
                                    <p:animEffect transition="in" filter="dissolve">
                                      <p:cBhvr>
                                        <p:cTn id="7" dur="500"/>
                                        <p:tgtEl>
                                          <p:spTgt spid="428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4" grpId="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7010" name="Rectangle 2"/>
          <p:cNvSpPr>
            <a:spLocks noGrp="1" noChangeArrowheads="1"/>
          </p:cNvSpPr>
          <p:nvPr>
            <p:ph type="title" idx="4294967295"/>
          </p:nvPr>
        </p:nvSpPr>
        <p:spPr/>
        <p:txBody>
          <a:bodyPr anchorCtr="1"/>
          <a:lstStyle/>
          <a:p>
            <a:pPr eaLnBrk="1" hangingPunct="1">
              <a:defRPr/>
            </a:pPr>
            <a:r>
              <a:rPr lang="en-US" altLang="zh-CN" smtClean="0">
                <a:solidFill>
                  <a:srgbClr val="0000CC"/>
                </a:solidFill>
                <a:effectLst>
                  <a:outerShdw blurRad="38100" dist="38100" dir="2700000" algn="tl">
                    <a:srgbClr val="C0C0C0"/>
                  </a:outerShdw>
                </a:effectLst>
                <a:latin typeface="黑体" pitchFamily="2" charset="-122"/>
                <a:ea typeface="黑体" pitchFamily="2" charset="-122"/>
              </a:rPr>
              <a:t>2.</a:t>
            </a:r>
            <a:r>
              <a:rPr lang="zh-CN" altLang="en-US" smtClean="0">
                <a:solidFill>
                  <a:srgbClr val="0000CC"/>
                </a:solidFill>
                <a:effectLst>
                  <a:outerShdw blurRad="38100" dist="38100" dir="2700000" algn="tl">
                    <a:srgbClr val="C0C0C0"/>
                  </a:outerShdw>
                </a:effectLst>
                <a:latin typeface="黑体" pitchFamily="2" charset="-122"/>
                <a:ea typeface="黑体" pitchFamily="2" charset="-122"/>
              </a:rPr>
              <a:t>不可逆电池</a:t>
            </a:r>
          </a:p>
        </p:txBody>
      </p:sp>
      <p:sp>
        <p:nvSpPr>
          <p:cNvPr id="427011" name="Rectangle 3"/>
          <p:cNvSpPr>
            <a:spLocks noGrp="1" noChangeArrowheads="1"/>
          </p:cNvSpPr>
          <p:nvPr>
            <p:ph type="body" idx="4294967295"/>
          </p:nvPr>
        </p:nvSpPr>
        <p:spPr>
          <a:xfrm>
            <a:off x="684213" y="2263775"/>
            <a:ext cx="7772400" cy="2546350"/>
          </a:xfrm>
        </p:spPr>
        <p:txBody>
          <a:bodyPr/>
          <a:lstStyle/>
          <a:p>
            <a:pPr eaLnBrk="1" hangingPunct="1">
              <a:defRPr/>
            </a:pPr>
            <a:r>
              <a:rPr lang="zh-CN" altLang="en-US" sz="3600" b="1" dirty="0" smtClean="0">
                <a:solidFill>
                  <a:srgbClr val="0000CC"/>
                </a:solidFill>
                <a:latin typeface="华文仿宋" panose="02010600040101010101" pitchFamily="2" charset="-122"/>
                <a:ea typeface="华文仿宋" panose="02010600040101010101" pitchFamily="2" charset="-122"/>
              </a:rPr>
              <a:t>不满足可逆电池条件的原电池。</a:t>
            </a:r>
          </a:p>
          <a:p>
            <a:pPr eaLnBrk="1" hangingPunct="1">
              <a:defRPr/>
            </a:pPr>
            <a:endParaRPr lang="zh-CN" altLang="en-US" sz="3600" b="1" dirty="0" smtClean="0">
              <a:solidFill>
                <a:srgbClr val="0000CC"/>
              </a:solidFill>
              <a:latin typeface="华文仿宋" panose="02010600040101010101" pitchFamily="2" charset="-122"/>
              <a:ea typeface="华文仿宋" panose="02010600040101010101" pitchFamily="2" charset="-122"/>
            </a:endParaRPr>
          </a:p>
          <a:p>
            <a:pPr eaLnBrk="1" hangingPunct="1">
              <a:defRPr/>
            </a:pPr>
            <a:r>
              <a:rPr lang="zh-CN" altLang="en-US" sz="3600" b="1" dirty="0" smtClean="0">
                <a:solidFill>
                  <a:srgbClr val="0000CC"/>
                </a:solidFill>
                <a:latin typeface="华文仿宋" panose="02010600040101010101" pitchFamily="2" charset="-122"/>
                <a:ea typeface="华文仿宋" panose="02010600040101010101" pitchFamily="2" charset="-122"/>
              </a:rPr>
              <a:t>如： </a:t>
            </a:r>
            <a:r>
              <a:rPr lang="en-US" altLang="zh-CN" sz="3600" b="1" dirty="0" smtClean="0">
                <a:solidFill>
                  <a:srgbClr val="0000CC"/>
                </a:solidFill>
                <a:latin typeface="华文仿宋" panose="02010600040101010101" pitchFamily="2" charset="-122"/>
                <a:ea typeface="华文仿宋" panose="02010600040101010101" pitchFamily="2" charset="-122"/>
                <a:hlinkClick r:id="rId2" action="ppaction://hlinksldjump"/>
              </a:rPr>
              <a:t>Volta</a:t>
            </a:r>
            <a:r>
              <a:rPr lang="zh-CN" altLang="en-US" sz="3600" b="1" dirty="0" smtClean="0">
                <a:solidFill>
                  <a:srgbClr val="0000CC"/>
                </a:solidFill>
                <a:latin typeface="华文仿宋" panose="02010600040101010101" pitchFamily="2" charset="-122"/>
                <a:ea typeface="华文仿宋" panose="02010600040101010101" pitchFamily="2" charset="-122"/>
                <a:hlinkClick r:id="rId3" action="ppaction://hlinksldjump"/>
              </a:rPr>
              <a:t>电池</a:t>
            </a:r>
            <a:endParaRPr lang="zh-CN" altLang="en-US" sz="3600" b="1" dirty="0" smtClean="0">
              <a:solidFill>
                <a:srgbClr val="0000CC"/>
              </a:solidFill>
              <a:latin typeface="华文仿宋" panose="02010600040101010101" pitchFamily="2" charset="-122"/>
              <a:ea typeface="华文仿宋" panose="02010600040101010101" pitchFamily="2" charset="-122"/>
            </a:endParaRPr>
          </a:p>
        </p:txBody>
      </p:sp>
      <p:sp>
        <p:nvSpPr>
          <p:cNvPr id="572419" name="AutoShape 4">
            <a:hlinkClick r:id="rId4" action="ppaction://hlinksldjump" highlightClick="1"/>
          </p:cNvPr>
          <p:cNvSpPr>
            <a:spLocks noChangeArrowheads="1"/>
          </p:cNvSpPr>
          <p:nvPr/>
        </p:nvSpPr>
        <p:spPr bwMode="auto">
          <a:xfrm>
            <a:off x="6858000" y="5105400"/>
            <a:ext cx="762000" cy="838200"/>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27010"/>
                                        </p:tgtEl>
                                        <p:attrNameLst>
                                          <p:attrName>style.visibility</p:attrName>
                                        </p:attrNameLst>
                                      </p:cBhvr>
                                      <p:to>
                                        <p:strVal val="visible"/>
                                      </p:to>
                                    </p:set>
                                    <p:animEffect transition="in" filter="dissolve">
                                      <p:cBhvr>
                                        <p:cTn id="7" dur="500"/>
                                        <p:tgtEl>
                                          <p:spTgt spid="4270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27011">
                                            <p:txEl>
                                              <p:pRg st="0" end="0"/>
                                            </p:txEl>
                                          </p:spTgt>
                                        </p:tgtEl>
                                        <p:attrNameLst>
                                          <p:attrName>style.visibility</p:attrName>
                                        </p:attrNameLst>
                                      </p:cBhvr>
                                      <p:to>
                                        <p:strVal val="visible"/>
                                      </p:to>
                                    </p:set>
                                    <p:animEffect transition="in" filter="dissolve">
                                      <p:cBhvr>
                                        <p:cTn id="12" dur="500"/>
                                        <p:tgtEl>
                                          <p:spTgt spid="4270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7011">
                                            <p:txEl>
                                              <p:pRg st="2" end="2"/>
                                            </p:txEl>
                                          </p:spTgt>
                                        </p:tgtEl>
                                        <p:attrNameLst>
                                          <p:attrName>style.visibility</p:attrName>
                                        </p:attrNameLst>
                                      </p:cBhvr>
                                      <p:to>
                                        <p:strVal val="visible"/>
                                      </p:to>
                                    </p:set>
                                    <p:animEffect transition="in" filter="dissolve">
                                      <p:cBhvr>
                                        <p:cTn id="17" dur="500"/>
                                        <p:tgtEl>
                                          <p:spTgt spid="4270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0" grpId="0"/>
      <p:bldP spid="427011" grpId="0" build="p"/>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8089" name="Rectangle 2"/>
          <p:cNvSpPr>
            <a:spLocks noGrp="1" noChangeArrowheads="1"/>
          </p:cNvSpPr>
          <p:nvPr>
            <p:ph type="title" idx="4294967295"/>
          </p:nvPr>
        </p:nvSpPr>
        <p:spPr>
          <a:xfrm>
            <a:off x="109476" y="403574"/>
            <a:ext cx="2960750" cy="788987"/>
          </a:xfrm>
        </p:spPr>
        <p:txBody>
          <a:bodyPr anchorCtr="1"/>
          <a:lstStyle/>
          <a:p>
            <a:pPr eaLnBrk="1" hangingPunct="1"/>
            <a:r>
              <a:rPr lang="zh-CN" altLang="en-US" sz="3600" dirty="0" smtClean="0">
                <a:solidFill>
                  <a:srgbClr val="0000CC"/>
                </a:solidFill>
                <a:ea typeface="黑体" pitchFamily="2" charset="-122"/>
              </a:rPr>
              <a:t>不可逆电池</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14" name="Rectangle 4"/>
          <p:cNvSpPr>
            <a:spLocks noChangeArrowheads="1"/>
          </p:cNvSpPr>
          <p:nvPr/>
        </p:nvSpPr>
        <p:spPr bwMode="auto">
          <a:xfrm>
            <a:off x="2700338" y="1989138"/>
            <a:ext cx="4213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200">
                <a:latin typeface="宋体" panose="02010600030101010101" pitchFamily="2" charset="-122"/>
              </a:rPr>
              <a:t>(</a:t>
            </a:r>
            <a:r>
              <a:rPr lang="en-US" altLang="zh-CN" sz="2200">
                <a:sym typeface="Symbol" panose="05050102010706020507" pitchFamily="18" charset="2"/>
              </a:rPr>
              <a:t></a:t>
            </a:r>
            <a:r>
              <a:rPr lang="en-US" altLang="zh-CN" sz="2200">
                <a:latin typeface="宋体" panose="02010600030101010101" pitchFamily="2" charset="-122"/>
              </a:rPr>
              <a:t>)</a:t>
            </a:r>
            <a:r>
              <a:rPr lang="en-US" altLang="zh-CN" sz="2200">
                <a:sym typeface="Symbol" panose="05050102010706020507" pitchFamily="18" charset="2"/>
              </a:rPr>
              <a:t>Zn | H</a:t>
            </a:r>
            <a:r>
              <a:rPr lang="en-US" altLang="zh-CN" sz="2200" baseline="-12000">
                <a:sym typeface="Symbol" panose="05050102010706020507" pitchFamily="18" charset="2"/>
              </a:rPr>
              <a:t>2</a:t>
            </a:r>
            <a:r>
              <a:rPr lang="en-US" altLang="zh-CN" sz="2200">
                <a:sym typeface="Symbol" panose="05050102010706020507" pitchFamily="18" charset="2"/>
              </a:rPr>
              <a:t>SO</a:t>
            </a:r>
            <a:r>
              <a:rPr lang="en-US" altLang="zh-CN" sz="2200" baseline="-12000">
                <a:sym typeface="Symbol" panose="05050102010706020507" pitchFamily="18" charset="2"/>
              </a:rPr>
              <a:t>4</a:t>
            </a:r>
            <a:r>
              <a:rPr lang="en-US" altLang="zh-CN" sz="2200">
                <a:latin typeface="宋体" panose="02010600030101010101" pitchFamily="2" charset="-122"/>
                <a:sym typeface="Symbol" panose="05050102010706020507" pitchFamily="18" charset="2"/>
              </a:rPr>
              <a:t>(</a:t>
            </a:r>
            <a:r>
              <a:rPr lang="en-US" altLang="zh-CN" sz="2200">
                <a:sym typeface="Symbol" panose="05050102010706020507" pitchFamily="18" charset="2"/>
              </a:rPr>
              <a:t>1mol</a:t>
            </a:r>
            <a:r>
              <a:rPr lang="en-US" altLang="zh-CN" sz="2200"/>
              <a:t>L</a:t>
            </a:r>
            <a:r>
              <a:rPr lang="en-US" altLang="zh-CN" sz="2200" baseline="30000">
                <a:sym typeface="Symbol" panose="05050102010706020507" pitchFamily="18" charset="2"/>
              </a:rPr>
              <a:t>-1</a:t>
            </a:r>
            <a:r>
              <a:rPr lang="en-US" altLang="zh-CN" sz="2200">
                <a:latin typeface="宋体" panose="02010600030101010101" pitchFamily="2" charset="-122"/>
                <a:sym typeface="Symbol" panose="05050102010706020507" pitchFamily="18" charset="2"/>
              </a:rPr>
              <a:t>)</a:t>
            </a:r>
            <a:r>
              <a:rPr lang="en-US" altLang="zh-CN" sz="2200">
                <a:sym typeface="Symbol" panose="05050102010706020507" pitchFamily="18" charset="2"/>
              </a:rPr>
              <a:t>| Cu</a:t>
            </a:r>
            <a:r>
              <a:rPr lang="en-US" altLang="zh-CN" sz="2200">
                <a:latin typeface="宋体" panose="02010600030101010101" pitchFamily="2" charset="-122"/>
                <a:sym typeface="Symbol" panose="05050102010706020507" pitchFamily="18" charset="2"/>
              </a:rPr>
              <a:t>(</a:t>
            </a:r>
            <a:r>
              <a:rPr lang="zh-CN" altLang="en-US" sz="2200">
                <a:sym typeface="Symbol" panose="05050102010706020507" pitchFamily="18" charset="2"/>
              </a:rPr>
              <a:t>＋</a:t>
            </a:r>
            <a:r>
              <a:rPr lang="en-US" altLang="zh-CN" sz="2200">
                <a:latin typeface="宋体" panose="02010600030101010101" pitchFamily="2" charset="-122"/>
                <a:sym typeface="Symbol" panose="05050102010706020507" pitchFamily="18" charset="2"/>
              </a:rPr>
              <a:t>)</a:t>
            </a:r>
            <a:r>
              <a:rPr lang="en-US" altLang="zh-CN">
                <a:sym typeface="Symbol" panose="05050102010706020507" pitchFamily="18" charset="2"/>
              </a:rPr>
              <a:t> </a:t>
            </a:r>
          </a:p>
        </p:txBody>
      </p:sp>
      <p:sp>
        <p:nvSpPr>
          <p:cNvPr id="15" name="Rectangle 9"/>
          <p:cNvSpPr>
            <a:spLocks noChangeArrowheads="1"/>
          </p:cNvSpPr>
          <p:nvPr/>
        </p:nvSpPr>
        <p:spPr bwMode="auto">
          <a:xfrm>
            <a:off x="4067175" y="1268760"/>
            <a:ext cx="1532407" cy="461665"/>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400" b="1" dirty="0">
                <a:solidFill>
                  <a:schemeClr val="bg1"/>
                </a:solidFill>
                <a:effectLst>
                  <a:outerShdw blurRad="38100" dist="38100" dir="2700000" algn="tl">
                    <a:srgbClr val="000000"/>
                  </a:outerShdw>
                </a:effectLst>
              </a:rPr>
              <a:t>Volta</a:t>
            </a:r>
            <a:r>
              <a:rPr kumimoji="0" lang="zh-CN" altLang="en-US" sz="2400" b="1" dirty="0">
                <a:solidFill>
                  <a:schemeClr val="bg1"/>
                </a:solidFill>
                <a:effectLst>
                  <a:outerShdw blurRad="38100" dist="38100" dir="2700000" algn="tl">
                    <a:srgbClr val="000000"/>
                  </a:outerShdw>
                </a:effectLst>
              </a:rPr>
              <a:t>电池</a:t>
            </a:r>
          </a:p>
        </p:txBody>
      </p:sp>
      <p:grpSp>
        <p:nvGrpSpPr>
          <p:cNvPr id="16" name="Group 59"/>
          <p:cNvGrpSpPr>
            <a:grpSpLocks/>
          </p:cNvGrpSpPr>
          <p:nvPr/>
        </p:nvGrpSpPr>
        <p:grpSpPr bwMode="auto">
          <a:xfrm>
            <a:off x="323850" y="2998788"/>
            <a:ext cx="4170363" cy="2965450"/>
            <a:chOff x="204" y="1889"/>
            <a:chExt cx="2627" cy="1868"/>
          </a:xfrm>
        </p:grpSpPr>
        <p:graphicFrame>
          <p:nvGraphicFramePr>
            <p:cNvPr id="17" name="Object 12"/>
            <p:cNvGraphicFramePr>
              <a:graphicFrameLocks noChangeAspect="1"/>
            </p:cNvGraphicFramePr>
            <p:nvPr/>
          </p:nvGraphicFramePr>
          <p:xfrm>
            <a:off x="431" y="1889"/>
            <a:ext cx="2400" cy="1868"/>
          </p:xfrm>
          <a:graphic>
            <a:graphicData uri="http://schemas.openxmlformats.org/presentationml/2006/ole">
              <mc:AlternateContent xmlns:mc="http://schemas.openxmlformats.org/markup-compatibility/2006">
                <mc:Choice xmlns:v="urn:schemas-microsoft-com:vml" Requires="v">
                  <p:oleObj spid="_x0000_s558433" name="PhotoImpact" r:id="rId3" imgW="4012698" imgH="3123810" progId="PI3.Image">
                    <p:embed/>
                  </p:oleObj>
                </mc:Choice>
                <mc:Fallback>
                  <p:oleObj name="PhotoImpact" r:id="rId3" imgW="4012698" imgH="3123810" progId="PI3.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 y="1889"/>
                          <a:ext cx="2400" cy="1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Rectangle 20"/>
            <p:cNvSpPr>
              <a:spLocks noChangeArrowheads="1"/>
            </p:cNvSpPr>
            <p:nvPr/>
          </p:nvSpPr>
          <p:spPr bwMode="auto">
            <a:xfrm>
              <a:off x="612" y="3022"/>
              <a:ext cx="132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133475">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2200" b="1">
                  <a:solidFill>
                    <a:srgbClr val="FF0000"/>
                  </a:solidFill>
                </a:rPr>
                <a:t>H</a:t>
              </a:r>
              <a:r>
                <a:rPr lang="en-US" altLang="zh-CN" sz="2200" b="1" baseline="-25000">
                  <a:solidFill>
                    <a:srgbClr val="FF0000"/>
                  </a:solidFill>
                </a:rPr>
                <a:t>2</a:t>
              </a:r>
              <a:r>
                <a:rPr lang="en-US" altLang="zh-CN" sz="2200" b="1">
                  <a:solidFill>
                    <a:srgbClr val="FF0000"/>
                  </a:solidFill>
                </a:rPr>
                <a:t>SO</a:t>
              </a:r>
              <a:r>
                <a:rPr lang="en-US" altLang="zh-CN" sz="2200" b="1" baseline="-25000">
                  <a:solidFill>
                    <a:srgbClr val="FF0000"/>
                  </a:solidFill>
                </a:rPr>
                <a:t>4</a:t>
              </a:r>
            </a:p>
          </p:txBody>
        </p:sp>
        <p:sp>
          <p:nvSpPr>
            <p:cNvPr id="19" name="Rectangle 19"/>
            <p:cNvSpPr>
              <a:spLocks noChangeArrowheads="1"/>
            </p:cNvSpPr>
            <p:nvPr/>
          </p:nvSpPr>
          <p:spPr bwMode="auto">
            <a:xfrm>
              <a:off x="1565" y="3339"/>
              <a:ext cx="102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133475">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2200"/>
                <a:t>H</a:t>
              </a:r>
              <a:r>
                <a:rPr lang="en-US" altLang="zh-CN" sz="2200" baseline="30000"/>
                <a:t>+</a:t>
              </a:r>
            </a:p>
          </p:txBody>
        </p:sp>
        <p:sp>
          <p:nvSpPr>
            <p:cNvPr id="20" name="Line 24"/>
            <p:cNvSpPr>
              <a:spLocks noChangeShapeType="1"/>
            </p:cNvSpPr>
            <p:nvPr/>
          </p:nvSpPr>
          <p:spPr bwMode="auto">
            <a:xfrm>
              <a:off x="2426" y="3023"/>
              <a:ext cx="0" cy="363"/>
            </a:xfrm>
            <a:prstGeom prst="line">
              <a:avLst/>
            </a:prstGeom>
            <a:noFill/>
            <a:ln w="9525">
              <a:solidFill>
                <a:schemeClr val="tx1"/>
              </a:solidFill>
              <a:round/>
              <a:headEnd type="arrow"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Rectangle 27"/>
            <p:cNvSpPr>
              <a:spLocks noChangeArrowheads="1"/>
            </p:cNvSpPr>
            <p:nvPr/>
          </p:nvSpPr>
          <p:spPr bwMode="auto">
            <a:xfrm>
              <a:off x="1610" y="2750"/>
              <a:ext cx="101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133475">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2200" dirty="0"/>
                <a:t>H</a:t>
              </a:r>
              <a:r>
                <a:rPr lang="en-US" altLang="zh-CN" sz="2200" baseline="-25000" dirty="0"/>
                <a:t>2</a:t>
              </a:r>
            </a:p>
          </p:txBody>
        </p:sp>
        <p:sp>
          <p:nvSpPr>
            <p:cNvPr id="22" name="Rectangle 16"/>
            <p:cNvSpPr>
              <a:spLocks noChangeArrowheads="1"/>
            </p:cNvSpPr>
            <p:nvPr/>
          </p:nvSpPr>
          <p:spPr bwMode="auto">
            <a:xfrm>
              <a:off x="204" y="3339"/>
              <a:ext cx="115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133475">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2200"/>
                <a:t>Zn</a:t>
              </a:r>
              <a:r>
                <a:rPr lang="en-US" altLang="zh-CN" sz="2200" baseline="30000"/>
                <a:t>2+</a:t>
              </a:r>
            </a:p>
          </p:txBody>
        </p:sp>
        <p:sp>
          <p:nvSpPr>
            <p:cNvPr id="23" name="Line 25"/>
            <p:cNvSpPr>
              <a:spLocks noChangeShapeType="1"/>
            </p:cNvSpPr>
            <p:nvPr/>
          </p:nvSpPr>
          <p:spPr bwMode="auto">
            <a:xfrm>
              <a:off x="793" y="3476"/>
              <a:ext cx="137" cy="0"/>
            </a:xfrm>
            <a:prstGeom prst="line">
              <a:avLst/>
            </a:prstGeom>
            <a:noFill/>
            <a:ln w="9525">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6"/>
            <p:cNvSpPr>
              <a:spLocks noChangeShapeType="1"/>
            </p:cNvSpPr>
            <p:nvPr/>
          </p:nvSpPr>
          <p:spPr bwMode="auto">
            <a:xfrm>
              <a:off x="793" y="2886"/>
              <a:ext cx="137" cy="0"/>
            </a:xfrm>
            <a:prstGeom prst="line">
              <a:avLst/>
            </a:prstGeom>
            <a:noFill/>
            <a:ln w="952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8"/>
            <p:cNvSpPr>
              <a:spLocks noChangeShapeType="1"/>
            </p:cNvSpPr>
            <p:nvPr/>
          </p:nvSpPr>
          <p:spPr bwMode="auto">
            <a:xfrm>
              <a:off x="793" y="2886"/>
              <a:ext cx="0" cy="5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 name="Group 57"/>
          <p:cNvGrpSpPr>
            <a:grpSpLocks/>
          </p:cNvGrpSpPr>
          <p:nvPr/>
        </p:nvGrpSpPr>
        <p:grpSpPr bwMode="auto">
          <a:xfrm>
            <a:off x="900113" y="2565400"/>
            <a:ext cx="4032250" cy="431800"/>
            <a:chOff x="567" y="1480"/>
            <a:chExt cx="2540" cy="272"/>
          </a:xfrm>
        </p:grpSpPr>
        <p:sp>
          <p:nvSpPr>
            <p:cNvPr id="27" name="Rectangle 3"/>
            <p:cNvSpPr>
              <a:spLocks noChangeArrowheads="1"/>
            </p:cNvSpPr>
            <p:nvPr/>
          </p:nvSpPr>
          <p:spPr bwMode="auto">
            <a:xfrm>
              <a:off x="567" y="1480"/>
              <a:ext cx="254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buFontTx/>
                <a:buNone/>
              </a:pPr>
              <a:r>
                <a:rPr lang="en-US" altLang="zh-CN" sz="2400" b="1">
                  <a:solidFill>
                    <a:srgbClr val="D60093"/>
                  </a:solidFill>
                  <a:cs typeface="Times New Roman" panose="02020603050405020304" pitchFamily="18" charset="0"/>
                </a:rPr>
                <a:t>Zn + 2H</a:t>
              </a:r>
              <a:r>
                <a:rPr lang="en-US" altLang="zh-CN" sz="2400" b="1" baseline="30000">
                  <a:solidFill>
                    <a:srgbClr val="D60093"/>
                  </a:solidFill>
                  <a:cs typeface="Times New Roman" panose="02020603050405020304" pitchFamily="18" charset="0"/>
                </a:rPr>
                <a:t>+</a:t>
              </a:r>
              <a:r>
                <a:rPr lang="en-US" altLang="zh-CN" sz="2400" b="1">
                  <a:solidFill>
                    <a:srgbClr val="D60093"/>
                  </a:solidFill>
                  <a:cs typeface="Times New Roman" panose="02020603050405020304" pitchFamily="18" charset="0"/>
                </a:rPr>
                <a:t>          Zn</a:t>
              </a:r>
              <a:r>
                <a:rPr lang="en-US" altLang="zh-CN" sz="2400" b="1" baseline="30000">
                  <a:solidFill>
                    <a:srgbClr val="D60093"/>
                  </a:solidFill>
                  <a:cs typeface="Times New Roman" panose="02020603050405020304" pitchFamily="18" charset="0"/>
                </a:rPr>
                <a:t>2+</a:t>
              </a:r>
              <a:r>
                <a:rPr lang="en-US" altLang="zh-CN" sz="2400" b="1">
                  <a:solidFill>
                    <a:srgbClr val="D60093"/>
                  </a:solidFill>
                  <a:cs typeface="Times New Roman" panose="02020603050405020304" pitchFamily="18" charset="0"/>
                </a:rPr>
                <a:t> + H</a:t>
              </a:r>
              <a:r>
                <a:rPr lang="en-US" altLang="zh-CN" sz="2400" b="1" baseline="-25000">
                  <a:solidFill>
                    <a:srgbClr val="D60093"/>
                  </a:solidFill>
                  <a:cs typeface="Times New Roman" panose="02020603050405020304" pitchFamily="18" charset="0"/>
                </a:rPr>
                <a:t>2</a:t>
              </a:r>
              <a:r>
                <a:rPr lang="en-US" altLang="zh-CN" sz="2400" b="1">
                  <a:solidFill>
                    <a:srgbClr val="D60093"/>
                  </a:solidFill>
                  <a:cs typeface="Times New Roman" panose="02020603050405020304" pitchFamily="18" charset="0"/>
                </a:rPr>
                <a:t>↑</a:t>
              </a:r>
            </a:p>
          </p:txBody>
        </p:sp>
        <p:sp>
          <p:nvSpPr>
            <p:cNvPr id="28" name="Line 39"/>
            <p:cNvSpPr>
              <a:spLocks noChangeShapeType="1"/>
            </p:cNvSpPr>
            <p:nvPr/>
          </p:nvSpPr>
          <p:spPr bwMode="auto">
            <a:xfrm>
              <a:off x="1429" y="1616"/>
              <a:ext cx="363" cy="0"/>
            </a:xfrm>
            <a:prstGeom prst="line">
              <a:avLst/>
            </a:prstGeom>
            <a:noFill/>
            <a:ln w="25400">
              <a:solidFill>
                <a:srgbClr val="CC3399"/>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9" name="Group 58"/>
          <p:cNvGrpSpPr>
            <a:grpSpLocks/>
          </p:cNvGrpSpPr>
          <p:nvPr/>
        </p:nvGrpSpPr>
        <p:grpSpPr bwMode="auto">
          <a:xfrm>
            <a:off x="5003800" y="2565400"/>
            <a:ext cx="3889375" cy="431800"/>
            <a:chOff x="3152" y="1480"/>
            <a:chExt cx="2450" cy="272"/>
          </a:xfrm>
        </p:grpSpPr>
        <p:sp>
          <p:nvSpPr>
            <p:cNvPr id="30" name="Rectangle 3"/>
            <p:cNvSpPr>
              <a:spLocks noChangeArrowheads="1"/>
            </p:cNvSpPr>
            <p:nvPr/>
          </p:nvSpPr>
          <p:spPr bwMode="auto">
            <a:xfrm>
              <a:off x="3152" y="1480"/>
              <a:ext cx="245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buFontTx/>
                <a:buNone/>
              </a:pPr>
              <a:r>
                <a:rPr lang="en-US" altLang="zh-CN" sz="2400" b="1">
                  <a:solidFill>
                    <a:srgbClr val="D60093"/>
                  </a:solidFill>
                  <a:cs typeface="Times New Roman" panose="02020603050405020304" pitchFamily="18" charset="0"/>
                </a:rPr>
                <a:t>Cu + 2H</a:t>
              </a:r>
              <a:r>
                <a:rPr lang="en-US" altLang="zh-CN" sz="2400" b="1" baseline="30000">
                  <a:solidFill>
                    <a:srgbClr val="D60093"/>
                  </a:solidFill>
                  <a:cs typeface="Times New Roman" panose="02020603050405020304" pitchFamily="18" charset="0"/>
                </a:rPr>
                <a:t>+</a:t>
              </a:r>
              <a:r>
                <a:rPr lang="en-US" altLang="zh-CN" sz="2400" b="1">
                  <a:solidFill>
                    <a:srgbClr val="D60093"/>
                  </a:solidFill>
                  <a:cs typeface="Times New Roman" panose="02020603050405020304" pitchFamily="18" charset="0"/>
                </a:rPr>
                <a:t>         Cu</a:t>
              </a:r>
              <a:r>
                <a:rPr lang="en-US" altLang="zh-CN" sz="2400" b="1" baseline="30000">
                  <a:solidFill>
                    <a:srgbClr val="D60093"/>
                  </a:solidFill>
                  <a:cs typeface="Times New Roman" panose="02020603050405020304" pitchFamily="18" charset="0"/>
                </a:rPr>
                <a:t>2+</a:t>
              </a:r>
              <a:r>
                <a:rPr lang="en-US" altLang="zh-CN" sz="2400" b="1">
                  <a:solidFill>
                    <a:srgbClr val="D60093"/>
                  </a:solidFill>
                  <a:cs typeface="Times New Roman" panose="02020603050405020304" pitchFamily="18" charset="0"/>
                </a:rPr>
                <a:t> + H</a:t>
              </a:r>
              <a:r>
                <a:rPr lang="en-US" altLang="zh-CN" sz="2400" b="1" baseline="-25000">
                  <a:solidFill>
                    <a:srgbClr val="D60093"/>
                  </a:solidFill>
                  <a:cs typeface="Times New Roman" panose="02020603050405020304" pitchFamily="18" charset="0"/>
                </a:rPr>
                <a:t>2 </a:t>
              </a:r>
              <a:r>
                <a:rPr lang="en-US" altLang="zh-CN" sz="2400" b="1">
                  <a:solidFill>
                    <a:srgbClr val="D60093"/>
                  </a:solidFill>
                  <a:cs typeface="Times New Roman" panose="02020603050405020304" pitchFamily="18" charset="0"/>
                </a:rPr>
                <a:t>↑</a:t>
              </a:r>
            </a:p>
          </p:txBody>
        </p:sp>
        <p:sp>
          <p:nvSpPr>
            <p:cNvPr id="31" name="Line 40"/>
            <p:cNvSpPr>
              <a:spLocks noChangeShapeType="1"/>
            </p:cNvSpPr>
            <p:nvPr/>
          </p:nvSpPr>
          <p:spPr bwMode="auto">
            <a:xfrm>
              <a:off x="4014" y="1616"/>
              <a:ext cx="363" cy="0"/>
            </a:xfrm>
            <a:prstGeom prst="line">
              <a:avLst/>
            </a:prstGeom>
            <a:noFill/>
            <a:ln w="25400">
              <a:solidFill>
                <a:srgbClr val="CC3399"/>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 name="Group 62"/>
          <p:cNvGrpSpPr>
            <a:grpSpLocks/>
          </p:cNvGrpSpPr>
          <p:nvPr/>
        </p:nvGrpSpPr>
        <p:grpSpPr bwMode="auto">
          <a:xfrm>
            <a:off x="4284663" y="2997200"/>
            <a:ext cx="4168775" cy="2992438"/>
            <a:chOff x="2699" y="1888"/>
            <a:chExt cx="2626" cy="1885"/>
          </a:xfrm>
        </p:grpSpPr>
        <p:grpSp>
          <p:nvGrpSpPr>
            <p:cNvPr id="33" name="Group 60"/>
            <p:cNvGrpSpPr>
              <a:grpSpLocks/>
            </p:cNvGrpSpPr>
            <p:nvPr/>
          </p:nvGrpSpPr>
          <p:grpSpPr bwMode="auto">
            <a:xfrm>
              <a:off x="2925" y="1888"/>
              <a:ext cx="2400" cy="1885"/>
              <a:chOff x="2925" y="1888"/>
              <a:chExt cx="2400" cy="1885"/>
            </a:xfrm>
          </p:grpSpPr>
          <p:graphicFrame>
            <p:nvGraphicFramePr>
              <p:cNvPr id="35" name="Object 29"/>
              <p:cNvGraphicFramePr>
                <a:graphicFrameLocks noChangeAspect="1"/>
              </p:cNvGraphicFramePr>
              <p:nvPr/>
            </p:nvGraphicFramePr>
            <p:xfrm>
              <a:off x="2925" y="1888"/>
              <a:ext cx="2400" cy="1885"/>
            </p:xfrm>
            <a:graphic>
              <a:graphicData uri="http://schemas.openxmlformats.org/presentationml/2006/ole">
                <mc:AlternateContent xmlns:mc="http://schemas.openxmlformats.org/markup-compatibility/2006">
                  <mc:Choice xmlns:v="urn:schemas-microsoft-com:vml" Requires="v">
                    <p:oleObj spid="_x0000_s558434" name="PhotoImpact" r:id="rId5" imgW="3961905" imgH="3111111" progId="PI3.Image">
                      <p:embed/>
                    </p:oleObj>
                  </mc:Choice>
                  <mc:Fallback>
                    <p:oleObj name="PhotoImpact" r:id="rId5" imgW="3961905" imgH="3111111" progId="PI3.Imag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5" y="1888"/>
                            <a:ext cx="2400" cy="1885"/>
                          </a:xfrm>
                          <a:prstGeom prst="rect">
                            <a:avLst/>
                          </a:prstGeom>
                        </p:spPr>
                      </p:pic>
                    </p:oleObj>
                  </mc:Fallback>
                </mc:AlternateContent>
              </a:graphicData>
            </a:graphic>
          </p:graphicFrame>
          <p:sp>
            <p:nvSpPr>
              <p:cNvPr id="36" name="Rectangle 21"/>
              <p:cNvSpPr>
                <a:spLocks noChangeArrowheads="1"/>
              </p:cNvSpPr>
              <p:nvPr/>
            </p:nvSpPr>
            <p:spPr bwMode="auto">
              <a:xfrm>
                <a:off x="3107" y="3022"/>
                <a:ext cx="132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133475">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2200" b="1">
                    <a:solidFill>
                      <a:srgbClr val="FF0000"/>
                    </a:solidFill>
                  </a:rPr>
                  <a:t>H</a:t>
                </a:r>
                <a:r>
                  <a:rPr lang="en-US" altLang="zh-CN" sz="2200" b="1" baseline="-25000">
                    <a:solidFill>
                      <a:srgbClr val="FF0000"/>
                    </a:solidFill>
                  </a:rPr>
                  <a:t>2</a:t>
                </a:r>
                <a:r>
                  <a:rPr lang="en-US" altLang="zh-CN" sz="2200" b="1">
                    <a:solidFill>
                      <a:srgbClr val="FF0000"/>
                    </a:solidFill>
                  </a:rPr>
                  <a:t>SO</a:t>
                </a:r>
                <a:r>
                  <a:rPr lang="en-US" altLang="zh-CN" sz="2200" b="1" baseline="-25000">
                    <a:solidFill>
                      <a:srgbClr val="FF0000"/>
                    </a:solidFill>
                  </a:rPr>
                  <a:t>4</a:t>
                </a:r>
              </a:p>
            </p:txBody>
          </p:sp>
          <p:sp>
            <p:nvSpPr>
              <p:cNvPr id="37" name="Line 41"/>
              <p:cNvSpPr>
                <a:spLocks noChangeShapeType="1"/>
              </p:cNvSpPr>
              <p:nvPr/>
            </p:nvSpPr>
            <p:spPr bwMode="auto">
              <a:xfrm>
                <a:off x="3288" y="2886"/>
                <a:ext cx="137" cy="0"/>
              </a:xfrm>
              <a:prstGeom prst="line">
                <a:avLst/>
              </a:prstGeom>
              <a:noFill/>
              <a:ln w="9525">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42"/>
              <p:cNvSpPr>
                <a:spLocks noChangeShapeType="1"/>
              </p:cNvSpPr>
              <p:nvPr/>
            </p:nvSpPr>
            <p:spPr bwMode="auto">
              <a:xfrm>
                <a:off x="3288" y="2886"/>
                <a:ext cx="0" cy="5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46"/>
              <p:cNvSpPr>
                <a:spLocks noChangeShapeType="1"/>
              </p:cNvSpPr>
              <p:nvPr/>
            </p:nvSpPr>
            <p:spPr bwMode="auto">
              <a:xfrm>
                <a:off x="3288" y="3476"/>
                <a:ext cx="137" cy="0"/>
              </a:xfrm>
              <a:prstGeom prst="line">
                <a:avLst/>
              </a:prstGeom>
              <a:noFill/>
              <a:ln w="9525">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Rectangle 47"/>
              <p:cNvSpPr>
                <a:spLocks noChangeArrowheads="1"/>
              </p:cNvSpPr>
              <p:nvPr/>
            </p:nvSpPr>
            <p:spPr bwMode="auto">
              <a:xfrm>
                <a:off x="4105" y="3339"/>
                <a:ext cx="102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133475">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2200"/>
                  <a:t>H</a:t>
                </a:r>
                <a:r>
                  <a:rPr lang="en-US" altLang="zh-CN" sz="2200" baseline="30000"/>
                  <a:t>+</a:t>
                </a:r>
              </a:p>
            </p:txBody>
          </p:sp>
          <p:sp>
            <p:nvSpPr>
              <p:cNvPr id="41" name="Line 48"/>
              <p:cNvSpPr>
                <a:spLocks noChangeShapeType="1"/>
              </p:cNvSpPr>
              <p:nvPr/>
            </p:nvSpPr>
            <p:spPr bwMode="auto">
              <a:xfrm>
                <a:off x="4917" y="3023"/>
                <a:ext cx="0" cy="363"/>
              </a:xfrm>
              <a:prstGeom prst="line">
                <a:avLst/>
              </a:prstGeom>
              <a:noFill/>
              <a:ln w="9525">
                <a:solidFill>
                  <a:schemeClr val="tx1"/>
                </a:solidFill>
                <a:round/>
                <a:headEnd type="arrow"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Rectangle 49"/>
              <p:cNvSpPr>
                <a:spLocks noChangeArrowheads="1"/>
              </p:cNvSpPr>
              <p:nvPr/>
            </p:nvSpPr>
            <p:spPr bwMode="auto">
              <a:xfrm>
                <a:off x="4105" y="2750"/>
                <a:ext cx="1017"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133475">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2200"/>
                  <a:t>H</a:t>
                </a:r>
                <a:r>
                  <a:rPr lang="en-US" altLang="zh-CN" sz="2200" baseline="-25000"/>
                  <a:t>2</a:t>
                </a:r>
              </a:p>
            </p:txBody>
          </p:sp>
        </p:grpSp>
        <p:sp>
          <p:nvSpPr>
            <p:cNvPr id="34" name="Rectangle 45"/>
            <p:cNvSpPr>
              <a:spLocks noChangeArrowheads="1"/>
            </p:cNvSpPr>
            <p:nvPr/>
          </p:nvSpPr>
          <p:spPr bwMode="auto">
            <a:xfrm>
              <a:off x="2699" y="3339"/>
              <a:ext cx="1163"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133475">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sz="2200"/>
                <a:t>Cu</a:t>
              </a:r>
              <a:r>
                <a:rPr lang="en-US" altLang="zh-CN" sz="2200" baseline="30000"/>
                <a:t>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ox(i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linds(horizontal)">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ox(in)">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6658" name="Rectangle 2"/>
          <p:cNvSpPr>
            <a:spLocks noGrp="1" noChangeArrowheads="1"/>
          </p:cNvSpPr>
          <p:nvPr>
            <p:ph type="title" idx="4294967295"/>
          </p:nvPr>
        </p:nvSpPr>
        <p:spPr>
          <a:xfrm>
            <a:off x="611188" y="765175"/>
            <a:ext cx="6059487" cy="788988"/>
          </a:xfrm>
        </p:spPr>
        <p:txBody>
          <a:bodyPr anchorCtr="1"/>
          <a:lstStyle/>
          <a:p>
            <a:pPr eaLnBrk="1" hangingPunct="1">
              <a:defRPr/>
            </a:pPr>
            <a:r>
              <a:rPr lang="en-US" altLang="zh-CN" sz="3600" smtClean="0">
                <a:solidFill>
                  <a:srgbClr val="0000CC"/>
                </a:solidFill>
                <a:effectLst>
                  <a:outerShdw blurRad="38100" dist="38100" dir="2700000" algn="tl">
                    <a:srgbClr val="C0C0C0"/>
                  </a:outerShdw>
                </a:effectLst>
                <a:latin typeface="黑体" pitchFamily="2" charset="-122"/>
                <a:ea typeface="黑体" pitchFamily="2" charset="-122"/>
              </a:rPr>
              <a:t>Volta</a:t>
            </a:r>
            <a:r>
              <a:rPr lang="zh-CN" altLang="en-US" sz="3600" smtClean="0">
                <a:solidFill>
                  <a:srgbClr val="0000CC"/>
                </a:solidFill>
                <a:effectLst>
                  <a:outerShdw blurRad="38100" dist="38100" dir="2700000" algn="tl">
                    <a:srgbClr val="C0C0C0"/>
                  </a:outerShdw>
                </a:effectLst>
                <a:latin typeface="黑体" pitchFamily="2" charset="-122"/>
                <a:ea typeface="黑体" pitchFamily="2" charset="-122"/>
              </a:rPr>
              <a:t>电池为不可逆电池</a:t>
            </a:r>
          </a:p>
        </p:txBody>
      </p:sp>
      <p:sp>
        <p:nvSpPr>
          <p:cNvPr id="326659" name="Rectangle 3"/>
          <p:cNvSpPr>
            <a:spLocks noGrp="1" noChangeArrowheads="1"/>
          </p:cNvSpPr>
          <p:nvPr>
            <p:ph type="body" idx="4294967295"/>
          </p:nvPr>
        </p:nvSpPr>
        <p:spPr>
          <a:xfrm>
            <a:off x="179388" y="1773238"/>
            <a:ext cx="8610600" cy="4756150"/>
          </a:xfrm>
        </p:spPr>
        <p:txBody>
          <a:bodyPr/>
          <a:lstStyle/>
          <a:p>
            <a:pPr algn="just"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电池符号为    </a:t>
            </a:r>
            <a:r>
              <a:rPr lang="en-US" altLang="zh-CN" sz="2800" b="1" dirty="0" smtClean="0">
                <a:solidFill>
                  <a:srgbClr val="0000CC"/>
                </a:solidFill>
                <a:latin typeface="Times New Roman" panose="02020603050405020304" pitchFamily="18" charset="0"/>
                <a:cs typeface="Times New Roman" panose="02020603050405020304" pitchFamily="18" charset="0"/>
              </a:rPr>
              <a:t>Zn</a:t>
            </a:r>
            <a:r>
              <a:rPr lang="en-US" altLang="zh-CN" sz="2800" b="1" dirty="0" smtClean="0">
                <a:solidFill>
                  <a:srgbClr val="D60093"/>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H</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2</a:t>
            </a:r>
            <a:r>
              <a:rPr lang="en-US" altLang="zh-CN" sz="2800" b="1" dirty="0" smtClean="0">
                <a:solidFill>
                  <a:srgbClr val="0000CC"/>
                </a:solidFill>
                <a:latin typeface="Times New Roman" panose="02020603050405020304" pitchFamily="18" charset="0"/>
                <a:cs typeface="Times New Roman" panose="02020603050405020304" pitchFamily="18" charset="0"/>
              </a:rPr>
              <a:t>SO</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4</a:t>
            </a:r>
            <a:r>
              <a:rPr lang="en-US" altLang="zh-CN" sz="2800" b="1" dirty="0" smtClean="0">
                <a:solidFill>
                  <a:srgbClr val="D60093"/>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Cu</a:t>
            </a:r>
            <a:r>
              <a:rPr lang="zh-CN" altLang="en-US" sz="2800" b="1" dirty="0" smtClean="0">
                <a:solidFill>
                  <a:srgbClr val="0000CC"/>
                </a:solidFill>
                <a:latin typeface="Times New Roman" panose="02020603050405020304" pitchFamily="18" charset="0"/>
                <a:cs typeface="Times New Roman" panose="02020603050405020304" pitchFamily="18" charset="0"/>
              </a:rPr>
              <a:t>，</a:t>
            </a:r>
          </a:p>
          <a:p>
            <a:pPr algn="just"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产生电流时，</a:t>
            </a:r>
            <a:r>
              <a:rPr lang="en-US" altLang="zh-CN" sz="2800" b="1" dirty="0" smtClean="0">
                <a:solidFill>
                  <a:srgbClr val="0000CC"/>
                </a:solidFill>
                <a:latin typeface="Times New Roman" panose="02020603050405020304" pitchFamily="18" charset="0"/>
                <a:cs typeface="Times New Roman" panose="02020603050405020304" pitchFamily="18" charset="0"/>
              </a:rPr>
              <a:t>Zn</a:t>
            </a:r>
            <a:r>
              <a:rPr lang="zh-CN" altLang="en-US" sz="2800" b="1" dirty="0" smtClean="0">
                <a:solidFill>
                  <a:srgbClr val="0000CC"/>
                </a:solidFill>
                <a:latin typeface="Times New Roman" panose="02020603050405020304" pitchFamily="18" charset="0"/>
                <a:cs typeface="Times New Roman" panose="02020603050405020304" pitchFamily="18" charset="0"/>
              </a:rPr>
              <a:t>极溶解，</a:t>
            </a:r>
            <a:r>
              <a:rPr lang="en-US" altLang="zh-CN" sz="2800" b="1" dirty="0" smtClean="0">
                <a:solidFill>
                  <a:srgbClr val="0000CC"/>
                </a:solidFill>
                <a:latin typeface="Times New Roman" panose="02020603050405020304" pitchFamily="18" charset="0"/>
                <a:cs typeface="Times New Roman" panose="02020603050405020304" pitchFamily="18" charset="0"/>
              </a:rPr>
              <a:t>Cu</a:t>
            </a:r>
            <a:r>
              <a:rPr lang="zh-CN" altLang="en-US" sz="2800" b="1" dirty="0" smtClean="0">
                <a:solidFill>
                  <a:srgbClr val="0000CC"/>
                </a:solidFill>
                <a:latin typeface="Times New Roman" panose="02020603050405020304" pitchFamily="18" charset="0"/>
                <a:cs typeface="Times New Roman" panose="02020603050405020304" pitchFamily="18" charset="0"/>
              </a:rPr>
              <a:t>极上有</a:t>
            </a:r>
            <a:r>
              <a:rPr lang="en-US" altLang="zh-CN" sz="2800" b="1" dirty="0" smtClean="0">
                <a:solidFill>
                  <a:srgbClr val="0000CC"/>
                </a:solidFill>
                <a:latin typeface="Times New Roman" panose="02020603050405020304" pitchFamily="18" charset="0"/>
                <a:cs typeface="Times New Roman" panose="02020603050405020304" pitchFamily="18" charset="0"/>
              </a:rPr>
              <a:t>H</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2</a:t>
            </a:r>
            <a:r>
              <a:rPr lang="zh-CN" altLang="en-US" sz="2800" b="1" dirty="0" smtClean="0">
                <a:solidFill>
                  <a:srgbClr val="0000CC"/>
                </a:solidFill>
                <a:latin typeface="Times New Roman" panose="02020603050405020304" pitchFamily="18" charset="0"/>
                <a:cs typeface="Times New Roman" panose="02020603050405020304" pitchFamily="18" charset="0"/>
              </a:rPr>
              <a:t>气析出。即：</a:t>
            </a:r>
          </a:p>
          <a:p>
            <a:pPr algn="just"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          </a:t>
            </a:r>
            <a:r>
              <a:rPr lang="en-US" altLang="zh-CN" b="1" dirty="0" smtClean="0">
                <a:solidFill>
                  <a:srgbClr val="D60093"/>
                </a:solidFill>
                <a:latin typeface="Times New Roman" panose="02020603050405020304" pitchFamily="18" charset="0"/>
                <a:cs typeface="Times New Roman" panose="02020603050405020304" pitchFamily="18" charset="0"/>
              </a:rPr>
              <a:t>Zn + 2H</a:t>
            </a:r>
            <a:r>
              <a:rPr lang="en-US" altLang="zh-CN" b="1" baseline="30000" dirty="0" smtClean="0">
                <a:solidFill>
                  <a:srgbClr val="D60093"/>
                </a:solidFill>
                <a:latin typeface="Times New Roman" panose="02020603050405020304" pitchFamily="18" charset="0"/>
                <a:cs typeface="Times New Roman" panose="02020603050405020304" pitchFamily="18" charset="0"/>
              </a:rPr>
              <a:t>+</a:t>
            </a:r>
            <a:r>
              <a:rPr lang="en-US" altLang="zh-CN" b="1" dirty="0" smtClean="0">
                <a:solidFill>
                  <a:srgbClr val="D60093"/>
                </a:solidFill>
                <a:latin typeface="Times New Roman" panose="02020603050405020304" pitchFamily="18" charset="0"/>
                <a:cs typeface="Times New Roman" panose="02020603050405020304" pitchFamily="18" charset="0"/>
              </a:rPr>
              <a:t>          Zn</a:t>
            </a:r>
            <a:r>
              <a:rPr lang="en-US" altLang="zh-CN" b="1" baseline="30000" dirty="0" smtClean="0">
                <a:solidFill>
                  <a:srgbClr val="D60093"/>
                </a:solidFill>
                <a:latin typeface="Times New Roman" panose="02020603050405020304" pitchFamily="18" charset="0"/>
                <a:cs typeface="Times New Roman" panose="02020603050405020304" pitchFamily="18" charset="0"/>
              </a:rPr>
              <a:t>2+</a:t>
            </a:r>
            <a:r>
              <a:rPr lang="en-US" altLang="zh-CN" b="1" dirty="0" smtClean="0">
                <a:solidFill>
                  <a:srgbClr val="D60093"/>
                </a:solidFill>
                <a:latin typeface="Times New Roman" panose="02020603050405020304" pitchFamily="18" charset="0"/>
                <a:cs typeface="Times New Roman" panose="02020603050405020304" pitchFamily="18" charset="0"/>
              </a:rPr>
              <a:t>  + H</a:t>
            </a:r>
            <a:r>
              <a:rPr lang="en-US" altLang="zh-CN" b="1" baseline="-25000" dirty="0" smtClean="0">
                <a:solidFill>
                  <a:srgbClr val="D60093"/>
                </a:solidFill>
                <a:latin typeface="Times New Roman" panose="02020603050405020304" pitchFamily="18" charset="0"/>
                <a:cs typeface="Times New Roman" panose="02020603050405020304" pitchFamily="18" charset="0"/>
              </a:rPr>
              <a:t>2</a:t>
            </a:r>
          </a:p>
          <a:p>
            <a:pPr algn="just" eaLnBrk="1" hangingPunct="1">
              <a:buFont typeface="Wingdings" pitchFamily="2" charset="2"/>
              <a:buNone/>
              <a:defRPr/>
            </a:pPr>
            <a:r>
              <a:rPr lang="en-US" altLang="zh-CN" sz="2800" b="1" dirty="0" smtClean="0">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当向该电池中通入与其电动势相反的电流，即：</a:t>
            </a:r>
          </a:p>
          <a:p>
            <a:pPr algn="just"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          外电源电动势大于电池电动势时，</a:t>
            </a:r>
            <a:r>
              <a:rPr lang="en-US" altLang="zh-CN" sz="2800" b="1" dirty="0" smtClean="0">
                <a:solidFill>
                  <a:srgbClr val="0000CC"/>
                </a:solidFill>
                <a:latin typeface="Times New Roman" panose="02020603050405020304" pitchFamily="18" charset="0"/>
                <a:cs typeface="Times New Roman" panose="02020603050405020304" pitchFamily="18" charset="0"/>
              </a:rPr>
              <a:t>Cu</a:t>
            </a:r>
            <a:r>
              <a:rPr lang="zh-CN" altLang="en-US" sz="2800" b="1" dirty="0" smtClean="0">
                <a:solidFill>
                  <a:srgbClr val="0000CC"/>
                </a:solidFill>
                <a:latin typeface="Times New Roman" panose="02020603050405020304" pitchFamily="18" charset="0"/>
                <a:cs typeface="Times New Roman" panose="02020603050405020304" pitchFamily="18" charset="0"/>
              </a:rPr>
              <a:t>极上反应是铜极溶解而锌极上有氢气或铜析出，两种反应互不相干。即</a:t>
            </a:r>
          </a:p>
          <a:p>
            <a:pPr algn="just" eaLnBrk="1" hangingPunct="1">
              <a:buFont typeface="Wingdings" pitchFamily="2" charset="2"/>
              <a:buNone/>
              <a:defRPr/>
            </a:pPr>
            <a:r>
              <a:rPr lang="zh-CN" altLang="en-US" b="1" dirty="0" smtClean="0">
                <a:solidFill>
                  <a:srgbClr val="FF0000"/>
                </a:solidFill>
                <a:latin typeface="Times New Roman" panose="02020603050405020304" pitchFamily="18" charset="0"/>
                <a:cs typeface="Times New Roman" panose="02020603050405020304" pitchFamily="18" charset="0"/>
              </a:rPr>
              <a:t>      </a:t>
            </a:r>
            <a:r>
              <a:rPr lang="en-US" altLang="zh-CN" b="1" dirty="0" smtClean="0">
                <a:solidFill>
                  <a:srgbClr val="D60093"/>
                </a:solidFill>
                <a:latin typeface="Times New Roman" panose="02020603050405020304" pitchFamily="18" charset="0"/>
                <a:cs typeface="Times New Roman" panose="02020603050405020304" pitchFamily="18" charset="0"/>
              </a:rPr>
              <a:t>Cu  +  2H</a:t>
            </a:r>
            <a:r>
              <a:rPr lang="en-US" altLang="zh-CN" b="1" baseline="30000" dirty="0" smtClean="0">
                <a:solidFill>
                  <a:srgbClr val="D60093"/>
                </a:solidFill>
                <a:latin typeface="Times New Roman" panose="02020603050405020304" pitchFamily="18" charset="0"/>
                <a:cs typeface="Times New Roman" panose="02020603050405020304" pitchFamily="18" charset="0"/>
              </a:rPr>
              <a:t>+</a:t>
            </a:r>
            <a:r>
              <a:rPr lang="en-US" altLang="zh-CN" b="1" dirty="0" smtClean="0">
                <a:solidFill>
                  <a:srgbClr val="D60093"/>
                </a:solidFill>
                <a:latin typeface="Times New Roman" panose="02020603050405020304" pitchFamily="18" charset="0"/>
                <a:cs typeface="Times New Roman" panose="02020603050405020304" pitchFamily="18" charset="0"/>
              </a:rPr>
              <a:t>         Cu</a:t>
            </a:r>
            <a:r>
              <a:rPr lang="en-US" altLang="zh-CN" b="1" baseline="30000" dirty="0" smtClean="0">
                <a:solidFill>
                  <a:srgbClr val="D60093"/>
                </a:solidFill>
                <a:latin typeface="Times New Roman" panose="02020603050405020304" pitchFamily="18" charset="0"/>
                <a:cs typeface="Times New Roman" panose="02020603050405020304" pitchFamily="18" charset="0"/>
              </a:rPr>
              <a:t>2+</a:t>
            </a:r>
            <a:r>
              <a:rPr lang="en-US" altLang="zh-CN" b="1" dirty="0" smtClean="0">
                <a:solidFill>
                  <a:srgbClr val="D60093"/>
                </a:solidFill>
                <a:latin typeface="Times New Roman" panose="02020603050405020304" pitchFamily="18" charset="0"/>
                <a:cs typeface="Times New Roman" panose="02020603050405020304" pitchFamily="18" charset="0"/>
              </a:rPr>
              <a:t>  +  H</a:t>
            </a:r>
            <a:r>
              <a:rPr lang="en-US" altLang="zh-CN" b="1" baseline="-25000" dirty="0" smtClean="0">
                <a:solidFill>
                  <a:srgbClr val="D60093"/>
                </a:solidFill>
                <a:latin typeface="Times New Roman" panose="02020603050405020304" pitchFamily="18" charset="0"/>
                <a:cs typeface="Times New Roman" panose="02020603050405020304" pitchFamily="18" charset="0"/>
              </a:rPr>
              <a:t>2</a:t>
            </a:r>
          </a:p>
        </p:txBody>
      </p:sp>
      <p:sp>
        <p:nvSpPr>
          <p:cNvPr id="565251" name="AutoShape 4">
            <a:hlinkClick r:id="rId2" action="ppaction://hlinksldjump" highlightClick="1"/>
          </p:cNvPr>
          <p:cNvSpPr>
            <a:spLocks noChangeArrowheads="1"/>
          </p:cNvSpPr>
          <p:nvPr/>
        </p:nvSpPr>
        <p:spPr bwMode="auto">
          <a:xfrm>
            <a:off x="7956550" y="1196975"/>
            <a:ext cx="685800" cy="457200"/>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568324" name="Line 5"/>
          <p:cNvSpPr>
            <a:spLocks noChangeShapeType="1"/>
          </p:cNvSpPr>
          <p:nvPr/>
        </p:nvSpPr>
        <p:spPr bwMode="auto">
          <a:xfrm>
            <a:off x="2869704" y="3068960"/>
            <a:ext cx="838200" cy="0"/>
          </a:xfrm>
          <a:prstGeom prst="line">
            <a:avLst/>
          </a:prstGeom>
          <a:noFill/>
          <a:ln w="38100">
            <a:solidFill>
              <a:srgbClr val="800080"/>
            </a:solidFill>
            <a:miter lim="800000"/>
            <a:headEnd/>
            <a:tailEnd type="triangle" w="med" len="med"/>
          </a:ln>
        </p:spPr>
        <p:txBody>
          <a:bodyPr wrap="none"/>
          <a:lstStyle/>
          <a:p>
            <a:endParaRPr lang="zh-CN" altLang="en-US"/>
          </a:p>
        </p:txBody>
      </p:sp>
      <p:sp>
        <p:nvSpPr>
          <p:cNvPr id="568325" name="Line 6"/>
          <p:cNvSpPr>
            <a:spLocks noChangeShapeType="1"/>
          </p:cNvSpPr>
          <p:nvPr/>
        </p:nvSpPr>
        <p:spPr bwMode="auto">
          <a:xfrm>
            <a:off x="2743200" y="5589240"/>
            <a:ext cx="838200" cy="0"/>
          </a:xfrm>
          <a:prstGeom prst="line">
            <a:avLst/>
          </a:prstGeom>
          <a:noFill/>
          <a:ln w="38100">
            <a:solidFill>
              <a:srgbClr val="800080"/>
            </a:solidFill>
            <a:miter lim="800000"/>
            <a:headEnd/>
            <a:tailEnd type="triangle" w="med" len="med"/>
          </a:ln>
        </p:spPr>
        <p:txBody>
          <a:bodyPr wrap="none"/>
          <a:lstStyle/>
          <a:p>
            <a:endParaRPr lang="zh-CN" altLang="en-US"/>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26658"/>
                                        </p:tgtEl>
                                        <p:attrNameLst>
                                          <p:attrName>style.visibility</p:attrName>
                                        </p:attrNameLst>
                                      </p:cBhvr>
                                      <p:to>
                                        <p:strVal val="visible"/>
                                      </p:to>
                                    </p:set>
                                    <p:animEffect transition="in" filter="dissolve">
                                      <p:cBhvr>
                                        <p:cTn id="7" dur="500"/>
                                        <p:tgtEl>
                                          <p:spTgt spid="3266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6659">
                                            <p:txEl>
                                              <p:pRg st="0" end="0"/>
                                            </p:txEl>
                                          </p:spTgt>
                                        </p:tgtEl>
                                        <p:attrNameLst>
                                          <p:attrName>style.visibility</p:attrName>
                                        </p:attrNameLst>
                                      </p:cBhvr>
                                      <p:to>
                                        <p:strVal val="visible"/>
                                      </p:to>
                                    </p:set>
                                    <p:animEffect transition="in" filter="dissolve">
                                      <p:cBhvr>
                                        <p:cTn id="12" dur="500"/>
                                        <p:tgtEl>
                                          <p:spTgt spid="32665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26659">
                                            <p:txEl>
                                              <p:pRg st="1" end="1"/>
                                            </p:txEl>
                                          </p:spTgt>
                                        </p:tgtEl>
                                        <p:attrNameLst>
                                          <p:attrName>style.visibility</p:attrName>
                                        </p:attrNameLst>
                                      </p:cBhvr>
                                      <p:to>
                                        <p:strVal val="visible"/>
                                      </p:to>
                                    </p:set>
                                    <p:animEffect transition="in" filter="dissolve">
                                      <p:cBhvr>
                                        <p:cTn id="17" dur="500"/>
                                        <p:tgtEl>
                                          <p:spTgt spid="32665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26659">
                                            <p:txEl>
                                              <p:pRg st="2" end="2"/>
                                            </p:txEl>
                                          </p:spTgt>
                                        </p:tgtEl>
                                        <p:attrNameLst>
                                          <p:attrName>style.visibility</p:attrName>
                                        </p:attrNameLst>
                                      </p:cBhvr>
                                      <p:to>
                                        <p:strVal val="visible"/>
                                      </p:to>
                                    </p:set>
                                    <p:animEffect transition="in" filter="dissolve">
                                      <p:cBhvr>
                                        <p:cTn id="22" dur="500"/>
                                        <p:tgtEl>
                                          <p:spTgt spid="32665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568324"/>
                                        </p:tgtEl>
                                        <p:attrNameLst>
                                          <p:attrName>style.visibility</p:attrName>
                                        </p:attrNameLst>
                                      </p:cBhvr>
                                      <p:to>
                                        <p:strVal val="visible"/>
                                      </p:to>
                                    </p:set>
                                    <p:animEffect transition="in" filter="box(in)">
                                      <p:cBhvr>
                                        <p:cTn id="27" dur="500"/>
                                        <p:tgtEl>
                                          <p:spTgt spid="56832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26659">
                                            <p:txEl>
                                              <p:pRg st="3" end="3"/>
                                            </p:txEl>
                                          </p:spTgt>
                                        </p:tgtEl>
                                        <p:attrNameLst>
                                          <p:attrName>style.visibility</p:attrName>
                                        </p:attrNameLst>
                                      </p:cBhvr>
                                      <p:to>
                                        <p:strVal val="visible"/>
                                      </p:to>
                                    </p:set>
                                    <p:animEffect transition="in" filter="dissolve">
                                      <p:cBhvr>
                                        <p:cTn id="32" dur="500"/>
                                        <p:tgtEl>
                                          <p:spTgt spid="326659">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26659">
                                            <p:txEl>
                                              <p:pRg st="4" end="4"/>
                                            </p:txEl>
                                          </p:spTgt>
                                        </p:tgtEl>
                                        <p:attrNameLst>
                                          <p:attrName>style.visibility</p:attrName>
                                        </p:attrNameLst>
                                      </p:cBhvr>
                                      <p:to>
                                        <p:strVal val="visible"/>
                                      </p:to>
                                    </p:set>
                                    <p:animEffect transition="in" filter="dissolve">
                                      <p:cBhvr>
                                        <p:cTn id="37" dur="500"/>
                                        <p:tgtEl>
                                          <p:spTgt spid="326659">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26659">
                                            <p:txEl>
                                              <p:pRg st="5" end="5"/>
                                            </p:txEl>
                                          </p:spTgt>
                                        </p:tgtEl>
                                        <p:attrNameLst>
                                          <p:attrName>style.visibility</p:attrName>
                                        </p:attrNameLst>
                                      </p:cBhvr>
                                      <p:to>
                                        <p:strVal val="visible"/>
                                      </p:to>
                                    </p:set>
                                    <p:animEffect transition="in" filter="dissolve">
                                      <p:cBhvr>
                                        <p:cTn id="42" dur="500"/>
                                        <p:tgtEl>
                                          <p:spTgt spid="326659">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568325"/>
                                        </p:tgtEl>
                                        <p:attrNameLst>
                                          <p:attrName>style.visibility</p:attrName>
                                        </p:attrNameLst>
                                      </p:cBhvr>
                                      <p:to>
                                        <p:strVal val="visible"/>
                                      </p:to>
                                    </p:set>
                                    <p:animEffect transition="in" filter="box(in)">
                                      <p:cBhvr>
                                        <p:cTn id="47" dur="500"/>
                                        <p:tgtEl>
                                          <p:spTgt spid="568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8" grpId="0"/>
      <p:bldP spid="326659" grpId="0" uiExpand="1" build="p"/>
      <p:bldP spid="568324" grpId="0" animBg="1"/>
      <p:bldP spid="568325"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3586" name="Rectangle 2"/>
          <p:cNvSpPr>
            <a:spLocks noGrp="1" noChangeArrowheads="1"/>
          </p:cNvSpPr>
          <p:nvPr>
            <p:ph type="title" idx="4294967295"/>
          </p:nvPr>
        </p:nvSpPr>
        <p:spPr>
          <a:xfrm>
            <a:off x="611188" y="908050"/>
            <a:ext cx="7993062" cy="838200"/>
          </a:xfrm>
        </p:spPr>
        <p:txBody>
          <a:bodyPr anchorCtr="1"/>
          <a:lstStyle/>
          <a:p>
            <a:pPr eaLnBrk="1" hangingPunct="1">
              <a:defRPr/>
            </a:pPr>
            <a:r>
              <a:rPr lang="en-US" altLang="zh-CN" smtClean="0">
                <a:solidFill>
                  <a:srgbClr val="0000CC"/>
                </a:solidFill>
                <a:effectLst>
                  <a:outerShdw blurRad="38100" dist="38100" dir="2700000" algn="tl">
                    <a:srgbClr val="C0C0C0"/>
                  </a:outerShdw>
                </a:effectLst>
              </a:rPr>
              <a:t> </a:t>
            </a:r>
            <a:r>
              <a:rPr lang="zh-CN" altLang="en-US" sz="4000" smtClean="0">
                <a:solidFill>
                  <a:srgbClr val="0000CC"/>
                </a:solidFill>
                <a:effectLst>
                  <a:outerShdw blurRad="38100" dist="38100" dir="2700000" algn="tl">
                    <a:srgbClr val="C0C0C0"/>
                  </a:outerShdw>
                </a:effectLst>
                <a:ea typeface="黑体" pitchFamily="2" charset="-122"/>
              </a:rPr>
              <a:t>对消法测定原电池的电动势</a:t>
            </a:r>
            <a:r>
              <a:rPr lang="zh-CN" altLang="en-US" smtClean="0">
                <a:solidFill>
                  <a:srgbClr val="0000CC"/>
                </a:solidFill>
                <a:effectLst>
                  <a:outerShdw blurRad="38100" dist="38100" dir="2700000" algn="tl">
                    <a:srgbClr val="C0C0C0"/>
                  </a:outerShdw>
                </a:effectLst>
              </a:rPr>
              <a:t>    </a:t>
            </a:r>
            <a:r>
              <a:rPr lang="en-US" altLang="zh-CN" smtClean="0">
                <a:solidFill>
                  <a:srgbClr val="0000CC"/>
                </a:solidFill>
                <a:effectLst>
                  <a:outerShdw blurRad="38100" dist="38100" dir="2700000" algn="tl">
                    <a:srgbClr val="C0C0C0"/>
                  </a:outerShdw>
                </a:effectLst>
                <a:hlinkClick r:id="rId3" action="ppaction://hlinksldjump"/>
              </a:rPr>
              <a:t>FH</a:t>
            </a:r>
            <a:endParaRPr lang="en-US" altLang="zh-CN" smtClean="0">
              <a:solidFill>
                <a:srgbClr val="0000CC"/>
              </a:solidFill>
              <a:effectLst>
                <a:outerShdw blurRad="38100" dist="38100" dir="2700000" algn="tl">
                  <a:srgbClr val="C0C0C0"/>
                </a:outerShdw>
              </a:effectLst>
            </a:endParaRPr>
          </a:p>
        </p:txBody>
      </p:sp>
      <p:graphicFrame>
        <p:nvGraphicFramePr>
          <p:cNvPr id="556035" name="Object 4"/>
          <p:cNvGraphicFramePr>
            <a:graphicFrameLocks noGrp="1" noChangeAspect="1"/>
          </p:cNvGraphicFramePr>
          <p:nvPr>
            <p:ph type="body" idx="4294967295"/>
            <p:extLst>
              <p:ext uri="{D42A27DB-BD31-4B8C-83A1-F6EECF244321}">
                <p14:modId xmlns:p14="http://schemas.microsoft.com/office/powerpoint/2010/main" val="322211834"/>
              </p:ext>
            </p:extLst>
          </p:nvPr>
        </p:nvGraphicFramePr>
        <p:xfrm>
          <a:off x="2771800" y="1763592"/>
          <a:ext cx="3096493" cy="4684123"/>
        </p:xfrm>
        <a:graphic>
          <a:graphicData uri="http://schemas.openxmlformats.org/presentationml/2006/ole">
            <mc:AlternateContent xmlns:mc="http://schemas.openxmlformats.org/markup-compatibility/2006">
              <mc:Choice xmlns:v="urn:schemas-microsoft-com:vml" Requires="v">
                <p:oleObj spid="_x0000_s556156" name="PhotoImpact" r:id="rId4" imgW="1714286" imgH="2952381" progId="">
                  <p:embed/>
                </p:oleObj>
              </mc:Choice>
              <mc:Fallback>
                <p:oleObj name="PhotoImpact" r:id="rId4" imgW="1714286" imgH="2952381"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800" y="1763592"/>
                        <a:ext cx="3096493" cy="4684123"/>
                      </a:xfrm>
                      <a:prstGeom prst="rect">
                        <a:avLst/>
                      </a:prstGeom>
                      <a:noFill/>
                      <a:extLst/>
                    </p:spPr>
                  </p:pic>
                </p:oleObj>
              </mc:Fallback>
            </mc:AlternateContent>
          </a:graphicData>
        </a:graphic>
      </p:graphicFrame>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23586"/>
                                        </p:tgtEl>
                                        <p:attrNameLst>
                                          <p:attrName>style.visibility</p:attrName>
                                        </p:attrNameLst>
                                      </p:cBhvr>
                                      <p:to>
                                        <p:strVal val="visible"/>
                                      </p:to>
                                    </p:set>
                                    <p:animEffect transition="in" filter="dissolve">
                                      <p:cBhvr>
                                        <p:cTn id="7" dur="500"/>
                                        <p:tgtEl>
                                          <p:spTgt spid="323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6" grpId="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682" name="Rectangle 2"/>
          <p:cNvSpPr>
            <a:spLocks noGrp="1" noChangeArrowheads="1"/>
          </p:cNvSpPr>
          <p:nvPr>
            <p:ph type="title" idx="4294967295"/>
          </p:nvPr>
        </p:nvSpPr>
        <p:spPr>
          <a:xfrm>
            <a:off x="533400" y="549275"/>
            <a:ext cx="8305800" cy="685800"/>
          </a:xfrm>
        </p:spPr>
        <p:txBody>
          <a:bodyPr anchorCtr="1"/>
          <a:lstStyle/>
          <a:p>
            <a:pPr eaLnBrk="1" hangingPunct="1">
              <a:defRPr/>
            </a:pPr>
            <a:r>
              <a:rPr lang="zh-CN" altLang="en-US" sz="4000" smtClean="0">
                <a:solidFill>
                  <a:srgbClr val="0000CC"/>
                </a:solidFill>
                <a:effectLst>
                  <a:outerShdw blurRad="38100" dist="38100" dir="2700000" algn="tl">
                    <a:srgbClr val="C0C0C0"/>
                  </a:outerShdw>
                </a:effectLst>
                <a:latin typeface="黑体" pitchFamily="2" charset="-122"/>
                <a:ea typeface="黑体" pitchFamily="2" charset="-122"/>
              </a:rPr>
              <a:t>二、电池电动势与反应</a:t>
            </a:r>
            <a:r>
              <a:rPr lang="en-US" altLang="zh-CN" sz="4000" smtClean="0">
                <a:solidFill>
                  <a:srgbClr val="0000CC"/>
                </a:solidFill>
                <a:effectLst>
                  <a:outerShdw blurRad="38100" dist="38100" dir="2700000" algn="tl">
                    <a:srgbClr val="C0C0C0"/>
                  </a:outerShdw>
                </a:effectLst>
                <a:latin typeface="黑体" pitchFamily="2" charset="-122"/>
                <a:ea typeface="黑体" pitchFamily="2" charset="-122"/>
              </a:rPr>
              <a:t>Gibbs</a:t>
            </a:r>
            <a:r>
              <a:rPr lang="zh-CN" altLang="en-US" sz="4000" smtClean="0">
                <a:solidFill>
                  <a:srgbClr val="0000CC"/>
                </a:solidFill>
                <a:effectLst>
                  <a:outerShdw blurRad="38100" dist="38100" dir="2700000" algn="tl">
                    <a:srgbClr val="C0C0C0"/>
                  </a:outerShdw>
                </a:effectLst>
                <a:latin typeface="黑体" pitchFamily="2" charset="-122"/>
                <a:ea typeface="黑体" pitchFamily="2" charset="-122"/>
              </a:rPr>
              <a:t>函数变</a:t>
            </a:r>
          </a:p>
        </p:txBody>
      </p:sp>
      <p:sp>
        <p:nvSpPr>
          <p:cNvPr id="327683" name="Rectangle 3"/>
          <p:cNvSpPr>
            <a:spLocks noGrp="1" noChangeArrowheads="1"/>
          </p:cNvSpPr>
          <p:nvPr>
            <p:ph type="body" idx="4294967295"/>
          </p:nvPr>
        </p:nvSpPr>
        <p:spPr>
          <a:xfrm>
            <a:off x="685800" y="1828800"/>
            <a:ext cx="8153400" cy="4387850"/>
          </a:xfrm>
        </p:spPr>
        <p:txBody>
          <a:bodyPr/>
          <a:lstStyle/>
          <a:p>
            <a:pPr algn="just" eaLnBrk="1" hangingPunct="1">
              <a:lnSpc>
                <a:spcPct val="90000"/>
              </a:lnSpc>
              <a:buFont typeface="Wingdings" pitchFamily="2" charset="2"/>
              <a:buNone/>
              <a:defRPr/>
            </a:pPr>
            <a:r>
              <a:rPr lang="en-US" altLang="zh-CN" sz="2400" b="1" dirty="0" smtClean="0">
                <a:solidFill>
                  <a:srgbClr val="0000CC"/>
                </a:solidFill>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对于可逆电池反应：</a:t>
            </a:r>
          </a:p>
          <a:p>
            <a:pPr algn="just" eaLnBrk="1" hangingPunct="1">
              <a:lnSpc>
                <a:spcPct val="90000"/>
              </a:lnSpc>
              <a:buFont typeface="Wingdings" pitchFamily="2" charset="2"/>
              <a:buNone/>
              <a:defRPr/>
            </a:pPr>
            <a:r>
              <a:rPr lang="zh-CN" altLang="en-US" b="1" dirty="0" smtClean="0">
                <a:solidFill>
                  <a:srgbClr val="0000CC"/>
                </a:solidFill>
                <a:latin typeface="Times New Roman" panose="02020603050405020304" pitchFamily="18" charset="0"/>
                <a:cs typeface="Times New Roman" panose="02020603050405020304" pitchFamily="18" charset="0"/>
                <a:sym typeface="Symbol" pitchFamily="18" charset="2"/>
              </a:rPr>
              <a:t>                </a:t>
            </a:r>
            <a:r>
              <a:rPr lang="en-US" altLang="zh-CN" b="1" dirty="0" smtClean="0">
                <a:solidFill>
                  <a:srgbClr val="D60093"/>
                </a:solidFill>
                <a:latin typeface="Times New Roman" panose="02020603050405020304" pitchFamily="18" charset="0"/>
                <a:cs typeface="Times New Roman" panose="02020603050405020304" pitchFamily="18" charset="0"/>
                <a:sym typeface="Symbol" pitchFamily="18" charset="2"/>
              </a:rPr>
              <a:t>- G</a:t>
            </a:r>
            <a:r>
              <a:rPr lang="en-US" altLang="zh-CN" b="1" baseline="-25000" dirty="0" smtClean="0">
                <a:solidFill>
                  <a:srgbClr val="D60093"/>
                </a:solidFill>
                <a:latin typeface="Times New Roman" panose="02020603050405020304" pitchFamily="18" charset="0"/>
                <a:cs typeface="Times New Roman" panose="02020603050405020304" pitchFamily="18" charset="0"/>
                <a:sym typeface="Symbol" pitchFamily="18" charset="2"/>
              </a:rPr>
              <a:t>m</a:t>
            </a:r>
            <a:r>
              <a:rPr lang="en-US" altLang="zh-CN" b="1" dirty="0" smtClean="0">
                <a:solidFill>
                  <a:srgbClr val="D60093"/>
                </a:solidFill>
                <a:latin typeface="Times New Roman" panose="02020603050405020304" pitchFamily="18" charset="0"/>
                <a:cs typeface="Times New Roman" panose="02020603050405020304" pitchFamily="18" charset="0"/>
                <a:sym typeface="Symbol" pitchFamily="18" charset="2"/>
              </a:rPr>
              <a:t>=-W</a:t>
            </a:r>
            <a:r>
              <a:rPr lang="en-US" altLang="zh-CN" b="1" baseline="-25000" dirty="0" smtClean="0">
                <a:solidFill>
                  <a:srgbClr val="D60093"/>
                </a:solidFill>
                <a:latin typeface="Times New Roman" panose="02020603050405020304" pitchFamily="18" charset="0"/>
                <a:cs typeface="Times New Roman" panose="02020603050405020304" pitchFamily="18" charset="0"/>
                <a:sym typeface="Symbol" pitchFamily="18" charset="2"/>
              </a:rPr>
              <a:t>e</a:t>
            </a:r>
            <a:r>
              <a:rPr lang="en-US" altLang="zh-CN" sz="4000" b="1" dirty="0" smtClean="0">
                <a:solidFill>
                  <a:srgbClr val="D60093"/>
                </a:solidFill>
                <a:latin typeface="Times New Roman" panose="02020603050405020304" pitchFamily="18" charset="0"/>
                <a:cs typeface="Times New Roman" panose="02020603050405020304" pitchFamily="18" charset="0"/>
                <a:sym typeface="Symbol" pitchFamily="18" charset="2"/>
              </a:rPr>
              <a:t>   </a:t>
            </a:r>
            <a:r>
              <a:rPr lang="en-US" altLang="zh-CN" b="1" dirty="0" smtClean="0">
                <a:solidFill>
                  <a:srgbClr val="D60093"/>
                </a:solidFill>
                <a:latin typeface="Times New Roman" panose="02020603050405020304" pitchFamily="18" charset="0"/>
                <a:cs typeface="Times New Roman" panose="02020603050405020304" pitchFamily="18" charset="0"/>
                <a:sym typeface="Symbol" pitchFamily="18" charset="2"/>
              </a:rPr>
              <a:t>= </a:t>
            </a:r>
            <a:r>
              <a:rPr lang="en-US" altLang="zh-CN" b="1" dirty="0" err="1" smtClean="0">
                <a:solidFill>
                  <a:srgbClr val="D60093"/>
                </a:solidFill>
                <a:latin typeface="Times New Roman" panose="02020603050405020304" pitchFamily="18" charset="0"/>
                <a:cs typeface="Times New Roman" panose="02020603050405020304" pitchFamily="18" charset="0"/>
                <a:sym typeface="Symbol" pitchFamily="18" charset="2"/>
              </a:rPr>
              <a:t>nFE</a:t>
            </a:r>
            <a:r>
              <a:rPr lang="en-US" altLang="zh-CN" b="1" dirty="0" smtClean="0">
                <a:solidFill>
                  <a:srgbClr val="0000CC"/>
                </a:solidFill>
                <a:latin typeface="Times New Roman" panose="02020603050405020304" pitchFamily="18" charset="0"/>
                <a:cs typeface="Times New Roman" panose="02020603050405020304" pitchFamily="18" charset="0"/>
                <a:sym typeface="Symbol" pitchFamily="18" charset="2"/>
              </a:rPr>
              <a:t>       </a:t>
            </a:r>
            <a:endParaRPr lang="en-US" altLang="zh-CN" sz="36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endParaRPr>
          </a:p>
          <a:p>
            <a:pPr algn="just" eaLnBrk="1" hangingPunct="1">
              <a:lnSpc>
                <a:spcPct val="90000"/>
              </a:lnSpc>
              <a:buFont typeface="Wingdings" pitchFamily="2" charset="2"/>
              <a:buNone/>
              <a:defRPr/>
            </a:pPr>
            <a:r>
              <a:rPr lang="en-US" altLang="zh-CN" b="1" dirty="0" smtClean="0">
                <a:solidFill>
                  <a:srgbClr val="0000CC"/>
                </a:solidFill>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可得出：</a:t>
            </a:r>
          </a:p>
          <a:p>
            <a:pPr algn="just" eaLnBrk="1" hangingPunct="1">
              <a:lnSpc>
                <a:spcPct val="90000"/>
              </a:lnSpc>
              <a:buFont typeface="Wingdings" pitchFamily="2" charset="2"/>
              <a:buNone/>
              <a:defRPr/>
            </a:pPr>
            <a:r>
              <a:rPr lang="zh-CN" altLang="en-US" b="1" dirty="0" smtClean="0">
                <a:solidFill>
                  <a:srgbClr val="0000CC"/>
                </a:solidFill>
                <a:latin typeface="Times New Roman" panose="02020603050405020304" pitchFamily="18" charset="0"/>
                <a:cs typeface="Times New Roman" panose="02020603050405020304" pitchFamily="18" charset="0"/>
                <a:sym typeface="Symbol" pitchFamily="18" charset="2"/>
              </a:rPr>
              <a:t>         </a:t>
            </a:r>
            <a:r>
              <a:rPr lang="zh-CN" altLang="en-US" b="1" dirty="0" smtClean="0">
                <a:solidFill>
                  <a:srgbClr val="D60093"/>
                </a:solidFill>
                <a:latin typeface="Times New Roman" panose="02020603050405020304" pitchFamily="18" charset="0"/>
                <a:cs typeface="Times New Roman" panose="02020603050405020304" pitchFamily="18" charset="0"/>
                <a:sym typeface="Symbol" pitchFamily="18" charset="2"/>
              </a:rPr>
              <a:t></a:t>
            </a:r>
            <a:r>
              <a:rPr lang="en-US" altLang="zh-CN" b="1" dirty="0" smtClean="0">
                <a:solidFill>
                  <a:srgbClr val="D60093"/>
                </a:solidFill>
                <a:latin typeface="Times New Roman" panose="02020603050405020304" pitchFamily="18" charset="0"/>
                <a:cs typeface="Times New Roman" panose="02020603050405020304" pitchFamily="18" charset="0"/>
                <a:sym typeface="Symbol" pitchFamily="18" charset="2"/>
              </a:rPr>
              <a:t>G</a:t>
            </a:r>
            <a:r>
              <a:rPr lang="en-US" altLang="zh-CN" b="1" baseline="-25000" dirty="0" smtClean="0">
                <a:solidFill>
                  <a:srgbClr val="D60093"/>
                </a:solidFill>
                <a:latin typeface="Times New Roman" panose="02020603050405020304" pitchFamily="18" charset="0"/>
                <a:cs typeface="Times New Roman" panose="02020603050405020304" pitchFamily="18" charset="0"/>
                <a:sym typeface="Symbol" pitchFamily="18" charset="2"/>
              </a:rPr>
              <a:t>m</a:t>
            </a:r>
            <a:r>
              <a:rPr lang="en-US" altLang="zh-CN" b="1" dirty="0" smtClean="0">
                <a:solidFill>
                  <a:srgbClr val="D60093"/>
                </a:solidFill>
                <a:latin typeface="Times New Roman" panose="02020603050405020304" pitchFamily="18" charset="0"/>
                <a:cs typeface="Times New Roman" panose="02020603050405020304" pitchFamily="18" charset="0"/>
                <a:sym typeface="Symbol" pitchFamily="18" charset="2"/>
              </a:rPr>
              <a:t>= -</a:t>
            </a:r>
            <a:r>
              <a:rPr lang="en-US" altLang="zh-CN" b="1" dirty="0" err="1" smtClean="0">
                <a:solidFill>
                  <a:srgbClr val="D60093"/>
                </a:solidFill>
                <a:latin typeface="Times New Roman" panose="02020603050405020304" pitchFamily="18" charset="0"/>
                <a:cs typeface="Times New Roman" panose="02020603050405020304" pitchFamily="18" charset="0"/>
                <a:sym typeface="Symbol" pitchFamily="18" charset="2"/>
              </a:rPr>
              <a:t>nFE</a:t>
            </a:r>
            <a:r>
              <a:rPr lang="en-US" altLang="zh-CN" sz="4000" b="1" dirty="0" smtClean="0">
                <a:solidFill>
                  <a:srgbClr val="0000CC"/>
                </a:solidFill>
                <a:latin typeface="Times New Roman" panose="02020603050405020304" pitchFamily="18" charset="0"/>
                <a:cs typeface="Times New Roman" panose="02020603050405020304" pitchFamily="18" charset="0"/>
                <a:sym typeface="Symbol" pitchFamily="18" charset="2"/>
              </a:rPr>
              <a:t>      </a:t>
            </a:r>
            <a:r>
              <a:rPr lang="en-US" altLang="zh-CN" b="1" dirty="0" smtClean="0">
                <a:solidFill>
                  <a:srgbClr val="D60093"/>
                </a:solidFill>
                <a:latin typeface="Times New Roman" panose="02020603050405020304" pitchFamily="18" charset="0"/>
                <a:cs typeface="Times New Roman" panose="02020603050405020304" pitchFamily="18" charset="0"/>
                <a:sym typeface="Symbol" pitchFamily="18" charset="2"/>
              </a:rPr>
              <a:t>G </a:t>
            </a:r>
            <a:r>
              <a:rPr lang="en-US" altLang="zh-CN" b="1" baseline="30000" dirty="0" err="1" smtClean="0">
                <a:solidFill>
                  <a:srgbClr val="D60093"/>
                </a:solidFill>
                <a:latin typeface="Times New Roman" panose="02020603050405020304" pitchFamily="18" charset="0"/>
                <a:cs typeface="Times New Roman" panose="02020603050405020304" pitchFamily="18" charset="0"/>
                <a:sym typeface="Symbol" pitchFamily="18" charset="2"/>
              </a:rPr>
              <a:t>Ѳ</a:t>
            </a:r>
            <a:r>
              <a:rPr lang="en-US" altLang="zh-CN" b="1" baseline="-25000" dirty="0" err="1" smtClean="0">
                <a:solidFill>
                  <a:srgbClr val="D60093"/>
                </a:solidFill>
                <a:latin typeface="Times New Roman" panose="02020603050405020304" pitchFamily="18" charset="0"/>
                <a:cs typeface="Times New Roman" panose="02020603050405020304" pitchFamily="18" charset="0"/>
                <a:sym typeface="Symbol" pitchFamily="18" charset="2"/>
              </a:rPr>
              <a:t>m</a:t>
            </a:r>
            <a:r>
              <a:rPr lang="en-US" altLang="zh-CN" b="1" dirty="0" smtClean="0">
                <a:solidFill>
                  <a:srgbClr val="D60093"/>
                </a:solidFill>
                <a:latin typeface="Times New Roman" panose="02020603050405020304" pitchFamily="18" charset="0"/>
                <a:cs typeface="Times New Roman" panose="02020603050405020304" pitchFamily="18" charset="0"/>
                <a:sym typeface="Symbol" pitchFamily="18" charset="2"/>
              </a:rPr>
              <a:t> = -</a:t>
            </a:r>
            <a:r>
              <a:rPr lang="en-US" altLang="zh-CN" b="1" dirty="0" err="1" smtClean="0">
                <a:solidFill>
                  <a:srgbClr val="D60093"/>
                </a:solidFill>
                <a:latin typeface="Times New Roman" panose="02020603050405020304" pitchFamily="18" charset="0"/>
                <a:cs typeface="Times New Roman" panose="02020603050405020304" pitchFamily="18" charset="0"/>
                <a:sym typeface="Symbol" pitchFamily="18" charset="2"/>
              </a:rPr>
              <a:t>nFE</a:t>
            </a:r>
            <a:r>
              <a:rPr lang="en-US" altLang="zh-CN" b="1" baseline="30000" dirty="0" err="1" smtClean="0">
                <a:solidFill>
                  <a:srgbClr val="D60093"/>
                </a:solidFill>
                <a:latin typeface="Times New Roman" panose="02020603050405020304" pitchFamily="18" charset="0"/>
                <a:cs typeface="Times New Roman" panose="02020603050405020304" pitchFamily="18" charset="0"/>
                <a:sym typeface="Symbol" pitchFamily="18" charset="2"/>
              </a:rPr>
              <a:t>Ѳ</a:t>
            </a:r>
            <a:endParaRPr lang="en-US" altLang="zh-CN" b="1" baseline="30000" dirty="0" smtClean="0">
              <a:solidFill>
                <a:srgbClr val="D60093"/>
              </a:solidFill>
              <a:latin typeface="Times New Roman" panose="02020603050405020304" pitchFamily="18" charset="0"/>
              <a:cs typeface="Times New Roman" panose="02020603050405020304" pitchFamily="18" charset="0"/>
              <a:sym typeface="Symbol" pitchFamily="18" charset="2"/>
            </a:endParaRPr>
          </a:p>
          <a:p>
            <a:pPr algn="just" eaLnBrk="1" hangingPunct="1">
              <a:lnSpc>
                <a:spcPct val="90000"/>
              </a:lnSpc>
              <a:buFont typeface="Wingdings" pitchFamily="2" charset="2"/>
              <a:buNone/>
              <a:defRPr/>
            </a:pPr>
            <a:endParaRPr lang="en-US" altLang="zh-CN" sz="1200" b="1" dirty="0" smtClean="0">
              <a:solidFill>
                <a:srgbClr val="0000CC"/>
              </a:solidFill>
              <a:latin typeface="Times New Roman" panose="02020603050405020304" pitchFamily="18" charset="0"/>
              <a:cs typeface="Times New Roman" panose="02020603050405020304" pitchFamily="18" charset="0"/>
            </a:endParaRPr>
          </a:p>
          <a:p>
            <a:pPr algn="just" eaLnBrk="1" hangingPunct="1">
              <a:lnSpc>
                <a:spcPct val="90000"/>
              </a:lnSpc>
              <a:buFont typeface="Wingdings" pitchFamily="2" charset="2"/>
              <a:buNone/>
              <a:defRPr/>
            </a:pPr>
            <a:endParaRPr lang="en-US" altLang="zh-CN" sz="1200" b="1" dirty="0" smtClean="0">
              <a:solidFill>
                <a:srgbClr val="0000CC"/>
              </a:solidFill>
              <a:latin typeface="Times New Roman" panose="02020603050405020304" pitchFamily="18" charset="0"/>
              <a:cs typeface="Times New Roman" panose="02020603050405020304" pitchFamily="18" charset="0"/>
            </a:endParaRPr>
          </a:p>
          <a:p>
            <a:pPr algn="just" eaLnBrk="1" hangingPunct="1">
              <a:lnSpc>
                <a:spcPct val="90000"/>
              </a:lnSpc>
              <a:buFont typeface="Wingdings" pitchFamily="2" charset="2"/>
              <a:buNone/>
              <a:defRPr/>
            </a:pPr>
            <a:endParaRPr lang="en-US" altLang="zh-CN" sz="1200" b="1" dirty="0" smtClean="0">
              <a:solidFill>
                <a:srgbClr val="0000CC"/>
              </a:solidFill>
              <a:latin typeface="Times New Roman" panose="02020603050405020304" pitchFamily="18" charset="0"/>
              <a:cs typeface="Times New Roman" panose="02020603050405020304" pitchFamily="18" charset="0"/>
            </a:endParaRPr>
          </a:p>
          <a:p>
            <a:pPr algn="just" eaLnBrk="1" hangingPunct="1">
              <a:lnSpc>
                <a:spcPct val="90000"/>
              </a:lnSpc>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上式对于电极反应也适应</a:t>
            </a:r>
            <a:r>
              <a:rPr lang="en-US" altLang="zh-CN" sz="2800" b="1" dirty="0" smtClean="0">
                <a:solidFill>
                  <a:srgbClr val="0000CC"/>
                </a:solidFill>
                <a:latin typeface="Times New Roman" panose="02020603050405020304" pitchFamily="18" charset="0"/>
                <a:cs typeface="Times New Roman" panose="02020603050405020304" pitchFamily="18" charset="0"/>
              </a:rPr>
              <a:t>.</a:t>
            </a:r>
          </a:p>
          <a:p>
            <a:pPr algn="just" eaLnBrk="1" hangingPunct="1">
              <a:lnSpc>
                <a:spcPct val="90000"/>
              </a:lnSpc>
              <a:buFont typeface="Wingdings" pitchFamily="2" charset="2"/>
              <a:buNone/>
              <a:defRPr/>
            </a:pPr>
            <a:r>
              <a:rPr lang="zh-CN" altLang="en-US" b="1" dirty="0" smtClean="0">
                <a:solidFill>
                  <a:srgbClr val="0000CC"/>
                </a:solidFill>
                <a:latin typeface="Times New Roman" panose="02020603050405020304" pitchFamily="18" charset="0"/>
                <a:cs typeface="Times New Roman" panose="02020603050405020304" pitchFamily="18" charset="0"/>
              </a:rPr>
              <a:t>    </a:t>
            </a:r>
          </a:p>
        </p:txBody>
      </p:sp>
      <p:sp>
        <p:nvSpPr>
          <p:cNvPr id="568323" name="AutoShape 7">
            <a:hlinkClick r:id="rId2" action="ppaction://hlinksldjump" highlightClick="1"/>
          </p:cNvPr>
          <p:cNvSpPr>
            <a:spLocks noChangeArrowheads="1"/>
          </p:cNvSpPr>
          <p:nvPr/>
        </p:nvSpPr>
        <p:spPr bwMode="auto">
          <a:xfrm>
            <a:off x="7885113" y="5084763"/>
            <a:ext cx="685800" cy="447675"/>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27682"/>
                                        </p:tgtEl>
                                        <p:attrNameLst>
                                          <p:attrName>style.visibility</p:attrName>
                                        </p:attrNameLst>
                                      </p:cBhvr>
                                      <p:to>
                                        <p:strVal val="visible"/>
                                      </p:to>
                                    </p:set>
                                    <p:animEffect transition="in" filter="dissolve">
                                      <p:cBhvr>
                                        <p:cTn id="7" dur="500"/>
                                        <p:tgtEl>
                                          <p:spTgt spid="32768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7683">
                                            <p:txEl>
                                              <p:pRg st="0" end="0"/>
                                            </p:txEl>
                                          </p:spTgt>
                                        </p:tgtEl>
                                        <p:attrNameLst>
                                          <p:attrName>style.visibility</p:attrName>
                                        </p:attrNameLst>
                                      </p:cBhvr>
                                      <p:to>
                                        <p:strVal val="visible"/>
                                      </p:to>
                                    </p:set>
                                    <p:animEffect transition="in" filter="dissolve">
                                      <p:cBhvr>
                                        <p:cTn id="12" dur="500"/>
                                        <p:tgtEl>
                                          <p:spTgt spid="32768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27683">
                                            <p:txEl>
                                              <p:pRg st="1" end="1"/>
                                            </p:txEl>
                                          </p:spTgt>
                                        </p:tgtEl>
                                        <p:attrNameLst>
                                          <p:attrName>style.visibility</p:attrName>
                                        </p:attrNameLst>
                                      </p:cBhvr>
                                      <p:to>
                                        <p:strVal val="visible"/>
                                      </p:to>
                                    </p:set>
                                    <p:animEffect transition="in" filter="dissolve">
                                      <p:cBhvr>
                                        <p:cTn id="17" dur="500"/>
                                        <p:tgtEl>
                                          <p:spTgt spid="32768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27683">
                                            <p:txEl>
                                              <p:pRg st="2" end="2"/>
                                            </p:txEl>
                                          </p:spTgt>
                                        </p:tgtEl>
                                        <p:attrNameLst>
                                          <p:attrName>style.visibility</p:attrName>
                                        </p:attrNameLst>
                                      </p:cBhvr>
                                      <p:to>
                                        <p:strVal val="visible"/>
                                      </p:to>
                                    </p:set>
                                    <p:animEffect transition="in" filter="dissolve">
                                      <p:cBhvr>
                                        <p:cTn id="22" dur="500"/>
                                        <p:tgtEl>
                                          <p:spTgt spid="32768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27683">
                                            <p:txEl>
                                              <p:pRg st="3" end="3"/>
                                            </p:txEl>
                                          </p:spTgt>
                                        </p:tgtEl>
                                        <p:attrNameLst>
                                          <p:attrName>style.visibility</p:attrName>
                                        </p:attrNameLst>
                                      </p:cBhvr>
                                      <p:to>
                                        <p:strVal val="visible"/>
                                      </p:to>
                                    </p:set>
                                    <p:animEffect transition="in" filter="dissolve">
                                      <p:cBhvr>
                                        <p:cTn id="27" dur="500"/>
                                        <p:tgtEl>
                                          <p:spTgt spid="32768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27683">
                                            <p:txEl>
                                              <p:pRg st="7" end="7"/>
                                            </p:txEl>
                                          </p:spTgt>
                                        </p:tgtEl>
                                        <p:attrNameLst>
                                          <p:attrName>style.visibility</p:attrName>
                                        </p:attrNameLst>
                                      </p:cBhvr>
                                      <p:to>
                                        <p:strVal val="visible"/>
                                      </p:to>
                                    </p:set>
                                    <p:animEffect transition="in" filter="dissolve">
                                      <p:cBhvr>
                                        <p:cTn id="32" dur="500"/>
                                        <p:tgtEl>
                                          <p:spTgt spid="32768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27683">
                                            <p:txEl>
                                              <p:pRg st="8" end="8"/>
                                            </p:txEl>
                                          </p:spTgt>
                                        </p:tgtEl>
                                        <p:attrNameLst>
                                          <p:attrName>style.visibility</p:attrName>
                                        </p:attrNameLst>
                                      </p:cBhvr>
                                      <p:to>
                                        <p:strVal val="visible"/>
                                      </p:to>
                                    </p:set>
                                    <p:animEffect transition="in" filter="dissolve">
                                      <p:cBhvr>
                                        <p:cTn id="37" dur="500"/>
                                        <p:tgtEl>
                                          <p:spTgt spid="32768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2" grpId="0"/>
      <p:bldP spid="327683"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8713" name="Rectangle 9"/>
          <p:cNvSpPr>
            <a:spLocks noGrp="1" noChangeArrowheads="1"/>
          </p:cNvSpPr>
          <p:nvPr>
            <p:ph type="body" idx="4294967295"/>
          </p:nvPr>
        </p:nvSpPr>
        <p:spPr>
          <a:xfrm>
            <a:off x="533400" y="1838325"/>
            <a:ext cx="7772400" cy="3529013"/>
          </a:xfrm>
        </p:spPr>
        <p:txBody>
          <a:bodyPr/>
          <a:lstStyle/>
          <a:p>
            <a:pPr algn="just" eaLnBrk="1" hangingPunct="1">
              <a:buFont typeface="Wingdings" pitchFamily="2" charset="2"/>
              <a:buNone/>
            </a:pPr>
            <a:r>
              <a:rPr lang="en-US" altLang="zh-CN"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sym typeface="Symbol" pitchFamily="18" charset="2"/>
              </a:rPr>
              <a:t>     </a:t>
            </a:r>
            <a:r>
              <a:rPr lang="zh-CN" altLang="en-US"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sym typeface="Symbol" pitchFamily="18" charset="2"/>
              </a:rPr>
              <a:t>由    </a:t>
            </a:r>
            <a:r>
              <a:rPr lang="zh-CN" altLang="en-US" b="1" dirty="0" smtClean="0">
                <a:solidFill>
                  <a:srgbClr val="D60093"/>
                </a:solidFill>
                <a:latin typeface="Times New Roman" panose="02020603050405020304" pitchFamily="18" charset="0"/>
                <a:ea typeface="仿宋_GB2312" panose="02010609030101010101" pitchFamily="49" charset="-122"/>
                <a:cs typeface="Times New Roman" panose="02020603050405020304" pitchFamily="18" charset="0"/>
                <a:sym typeface="Symbol" pitchFamily="18" charset="2"/>
              </a:rPr>
              <a:t></a:t>
            </a:r>
            <a:r>
              <a:rPr lang="en-US" altLang="zh-CN" b="1" dirty="0" smtClean="0">
                <a:solidFill>
                  <a:srgbClr val="D60093"/>
                </a:solidFill>
                <a:latin typeface="Times New Roman" panose="02020603050405020304" pitchFamily="18" charset="0"/>
                <a:ea typeface="仿宋_GB2312" panose="02010609030101010101" pitchFamily="49" charset="-122"/>
                <a:cs typeface="Times New Roman" panose="02020603050405020304" pitchFamily="18" charset="0"/>
                <a:sym typeface="Symbol" pitchFamily="18" charset="2"/>
              </a:rPr>
              <a:t>G </a:t>
            </a:r>
            <a:r>
              <a:rPr lang="en-US" altLang="zh-CN" b="1" baseline="30000" dirty="0" err="1" smtClean="0">
                <a:solidFill>
                  <a:srgbClr val="D60093"/>
                </a:solidFill>
                <a:latin typeface="Times New Roman" panose="02020603050405020304" pitchFamily="18" charset="0"/>
                <a:ea typeface="仿宋_GB2312" panose="02010609030101010101" pitchFamily="49" charset="-122"/>
                <a:cs typeface="Times New Roman" panose="02020603050405020304" pitchFamily="18" charset="0"/>
                <a:sym typeface="Symbol" pitchFamily="18" charset="2"/>
              </a:rPr>
              <a:t>Ѳ</a:t>
            </a:r>
            <a:r>
              <a:rPr lang="en-US" altLang="zh-CN" b="1" baseline="-25000" dirty="0" err="1" smtClean="0">
                <a:solidFill>
                  <a:srgbClr val="D60093"/>
                </a:solidFill>
                <a:latin typeface="Times New Roman" panose="02020603050405020304" pitchFamily="18" charset="0"/>
                <a:ea typeface="仿宋_GB2312" panose="02010609030101010101" pitchFamily="49" charset="-122"/>
                <a:cs typeface="Times New Roman" panose="02020603050405020304" pitchFamily="18" charset="0"/>
                <a:sym typeface="Symbol" pitchFamily="18" charset="2"/>
              </a:rPr>
              <a:t>m</a:t>
            </a:r>
            <a:r>
              <a:rPr lang="en-US" altLang="zh-CN" b="1" dirty="0" smtClean="0">
                <a:solidFill>
                  <a:srgbClr val="D60093"/>
                </a:solidFill>
                <a:latin typeface="Times New Roman" panose="02020603050405020304" pitchFamily="18" charset="0"/>
                <a:ea typeface="仿宋_GB2312" panose="02010609030101010101" pitchFamily="49" charset="-122"/>
                <a:cs typeface="Times New Roman" panose="02020603050405020304" pitchFamily="18" charset="0"/>
                <a:sym typeface="Symbol" pitchFamily="18" charset="2"/>
              </a:rPr>
              <a:t> = -</a:t>
            </a:r>
            <a:r>
              <a:rPr lang="en-US" altLang="zh-CN" b="1" dirty="0" err="1" smtClean="0">
                <a:solidFill>
                  <a:srgbClr val="D60093"/>
                </a:solidFill>
                <a:latin typeface="Times New Roman" panose="02020603050405020304" pitchFamily="18" charset="0"/>
                <a:ea typeface="仿宋_GB2312" panose="02010609030101010101" pitchFamily="49" charset="-122"/>
                <a:cs typeface="Times New Roman" panose="02020603050405020304" pitchFamily="18" charset="0"/>
                <a:sym typeface="Symbol" pitchFamily="18" charset="2"/>
              </a:rPr>
              <a:t>nFE</a:t>
            </a:r>
            <a:r>
              <a:rPr lang="en-US" altLang="zh-CN" b="1" baseline="30000" dirty="0" err="1" smtClean="0">
                <a:solidFill>
                  <a:srgbClr val="D60093"/>
                </a:solidFill>
                <a:latin typeface="Times New Roman" panose="02020603050405020304" pitchFamily="18" charset="0"/>
                <a:ea typeface="仿宋_GB2312" panose="02010609030101010101" pitchFamily="49" charset="-122"/>
                <a:cs typeface="Times New Roman" panose="02020603050405020304" pitchFamily="18" charset="0"/>
                <a:sym typeface="Symbol" pitchFamily="18" charset="2"/>
              </a:rPr>
              <a:t>Ѳ</a:t>
            </a:r>
            <a:r>
              <a:rPr lang="en-US" altLang="zh-CN" b="1" baseline="30000"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sym typeface="Symbol" pitchFamily="18" charset="2"/>
              </a:rPr>
              <a:t>   </a:t>
            </a:r>
            <a:r>
              <a:rPr lang="zh-CN" altLang="en-US" b="1"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sym typeface="Symbol" pitchFamily="18" charset="2"/>
              </a:rPr>
              <a:t>得：</a:t>
            </a:r>
          </a:p>
          <a:p>
            <a:pPr eaLnBrk="1" hangingPunct="1"/>
            <a:endParaRPr lang="en-US" altLang="zh-CN" b="1" baseline="30000" dirty="0" smtClean="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sym typeface="Symbol" pitchFamily="18" charset="2"/>
            </a:endParaRPr>
          </a:p>
        </p:txBody>
      </p:sp>
      <p:sp>
        <p:nvSpPr>
          <p:cNvPr id="328706" name="Rectangle 2"/>
          <p:cNvSpPr>
            <a:spLocks noGrp="1" noChangeArrowheads="1"/>
          </p:cNvSpPr>
          <p:nvPr>
            <p:ph type="title" idx="4294967295"/>
          </p:nvPr>
        </p:nvSpPr>
        <p:spPr>
          <a:xfrm>
            <a:off x="533400" y="476250"/>
            <a:ext cx="8305800" cy="838200"/>
          </a:xfrm>
        </p:spPr>
        <p:txBody>
          <a:bodyPr anchorCtr="1"/>
          <a:lstStyle/>
          <a:p>
            <a:pPr eaLnBrk="1" hangingPunct="1">
              <a:defRPr/>
            </a:pPr>
            <a:r>
              <a:rPr lang="zh-CN" altLang="en-US" sz="4000" smtClean="0">
                <a:solidFill>
                  <a:srgbClr val="0000CC"/>
                </a:solidFill>
                <a:effectLst>
                  <a:outerShdw blurRad="38100" dist="38100" dir="2700000" algn="tl">
                    <a:srgbClr val="C0C0C0"/>
                  </a:outerShdw>
                </a:effectLst>
                <a:ea typeface="黑体" pitchFamily="2" charset="-122"/>
              </a:rPr>
              <a:t>三、氧化还原反应中的化学平衡</a:t>
            </a:r>
          </a:p>
        </p:txBody>
      </p:sp>
      <p:graphicFrame>
        <p:nvGraphicFramePr>
          <p:cNvPr id="561155" name="Object 4"/>
          <p:cNvGraphicFramePr>
            <a:graphicFrameLocks noChangeAspect="1"/>
          </p:cNvGraphicFramePr>
          <p:nvPr>
            <p:extLst>
              <p:ext uri="{D42A27DB-BD31-4B8C-83A1-F6EECF244321}">
                <p14:modId xmlns:p14="http://schemas.microsoft.com/office/powerpoint/2010/main" val="1382762943"/>
              </p:ext>
            </p:extLst>
          </p:nvPr>
        </p:nvGraphicFramePr>
        <p:xfrm>
          <a:off x="2699792" y="2633527"/>
          <a:ext cx="3795713" cy="792162"/>
        </p:xfrm>
        <a:graphic>
          <a:graphicData uri="http://schemas.openxmlformats.org/presentationml/2006/ole">
            <mc:AlternateContent xmlns:mc="http://schemas.openxmlformats.org/markup-compatibility/2006">
              <mc:Choice xmlns:v="urn:schemas-microsoft-com:vml" Requires="v">
                <p:oleObj spid="_x0000_s561519" name="Equation" r:id="rId3" imgW="1054080" imgH="203040" progId="">
                  <p:embed/>
                </p:oleObj>
              </mc:Choice>
              <mc:Fallback>
                <p:oleObj name="Equation" r:id="rId3" imgW="1054080" imgH="20304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2633527"/>
                        <a:ext cx="3795713" cy="79216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1156" name="Object 5"/>
          <p:cNvGraphicFramePr>
            <a:graphicFrameLocks noChangeAspect="1"/>
          </p:cNvGraphicFramePr>
          <p:nvPr>
            <p:extLst>
              <p:ext uri="{D42A27DB-BD31-4B8C-83A1-F6EECF244321}">
                <p14:modId xmlns:p14="http://schemas.microsoft.com/office/powerpoint/2010/main" val="2503158939"/>
              </p:ext>
            </p:extLst>
          </p:nvPr>
        </p:nvGraphicFramePr>
        <p:xfrm>
          <a:off x="2905644" y="3522464"/>
          <a:ext cx="2733675" cy="1081087"/>
        </p:xfrm>
        <a:graphic>
          <a:graphicData uri="http://schemas.openxmlformats.org/presentationml/2006/ole">
            <mc:AlternateContent xmlns:mc="http://schemas.openxmlformats.org/markup-compatibility/2006">
              <mc:Choice xmlns:v="urn:schemas-microsoft-com:vml" Requires="v">
                <p:oleObj spid="_x0000_s561520" name="Equation" r:id="rId5" imgW="939600" imgH="393480" progId="">
                  <p:embed/>
                </p:oleObj>
              </mc:Choice>
              <mc:Fallback>
                <p:oleObj name="Equation" r:id="rId5" imgW="939600" imgH="393480"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5644" y="3522464"/>
                        <a:ext cx="2733675" cy="10810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1161" name="Rectangle 7"/>
          <p:cNvSpPr>
            <a:spLocks noChangeArrowheads="1"/>
          </p:cNvSpPr>
          <p:nvPr/>
        </p:nvSpPr>
        <p:spPr bwMode="auto">
          <a:xfrm>
            <a:off x="1476375" y="4797152"/>
            <a:ext cx="2249334" cy="584775"/>
          </a:xfrm>
          <a:prstGeom prst="rect">
            <a:avLst/>
          </a:prstGeom>
          <a:noFill/>
          <a:ln w="9525">
            <a:noFill/>
            <a:miter lim="800000"/>
            <a:headEnd/>
            <a:tailEnd/>
          </a:ln>
        </p:spPr>
        <p:txBody>
          <a:bodyPr wrap="none">
            <a:spAutoFit/>
          </a:bodyPr>
          <a:lstStyle/>
          <a:p>
            <a:pPr>
              <a:spcBef>
                <a:spcPct val="20000"/>
              </a:spcBef>
              <a:buClr>
                <a:srgbClr val="A50021"/>
              </a:buClr>
              <a:buSzPct val="75000"/>
              <a:buFont typeface="Wingdings" pitchFamily="2" charset="2"/>
              <a:buNone/>
            </a:pPr>
            <a:r>
              <a:rPr kumimoji="1" lang="zh-CN" altLang="en-US" sz="3200" b="1" dirty="0">
                <a:solidFill>
                  <a:srgbClr val="0000CC"/>
                </a:solidFill>
                <a:latin typeface="+mn-ea"/>
                <a:ea typeface="+mn-ea"/>
                <a:cs typeface="Times New Roman" panose="02020603050405020304" pitchFamily="18" charset="0"/>
              </a:rPr>
              <a:t>当</a:t>
            </a:r>
            <a:r>
              <a:rPr kumimoji="1" lang="en-US" altLang="zh-CN" sz="3200" b="1" dirty="0">
                <a:solidFill>
                  <a:srgbClr val="0000CC"/>
                </a:solidFill>
                <a:latin typeface="+mn-ea"/>
                <a:ea typeface="+mn-ea"/>
                <a:cs typeface="Times New Roman" panose="02020603050405020304" pitchFamily="18" charset="0"/>
              </a:rPr>
              <a:t>T=298K</a:t>
            </a:r>
            <a:r>
              <a:rPr kumimoji="1" lang="zh-CN" altLang="en-US" sz="3200" b="1" dirty="0">
                <a:solidFill>
                  <a:srgbClr val="0000CC"/>
                </a:solidFill>
                <a:latin typeface="+mn-ea"/>
                <a:ea typeface="+mn-ea"/>
                <a:cs typeface="Times New Roman" panose="02020603050405020304" pitchFamily="18" charset="0"/>
              </a:rPr>
              <a:t>时</a:t>
            </a:r>
          </a:p>
        </p:txBody>
      </p:sp>
      <p:graphicFrame>
        <p:nvGraphicFramePr>
          <p:cNvPr id="561158" name="Object 8"/>
          <p:cNvGraphicFramePr>
            <a:graphicFrameLocks noChangeAspect="1"/>
          </p:cNvGraphicFramePr>
          <p:nvPr/>
        </p:nvGraphicFramePr>
        <p:xfrm>
          <a:off x="2895600" y="5264150"/>
          <a:ext cx="4267200" cy="1260475"/>
        </p:xfrm>
        <a:graphic>
          <a:graphicData uri="http://schemas.openxmlformats.org/presentationml/2006/ole">
            <mc:AlternateContent xmlns:mc="http://schemas.openxmlformats.org/markup-compatibility/2006">
              <mc:Choice xmlns:v="urn:schemas-microsoft-com:vml" Requires="v">
                <p:oleObj spid="_x0000_s561521" name="Microsoft 公式 3.0" r:id="rId7" imgW="1218960" imgH="393480" progId="">
                  <p:embed/>
                </p:oleObj>
              </mc:Choice>
              <mc:Fallback>
                <p:oleObj name="Microsoft 公式 3.0" r:id="rId7" imgW="1218960" imgH="393480" progId="">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5264150"/>
                        <a:ext cx="4267200" cy="12604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28706"/>
                                        </p:tgtEl>
                                        <p:attrNameLst>
                                          <p:attrName>style.visibility</p:attrName>
                                        </p:attrNameLst>
                                      </p:cBhvr>
                                      <p:to>
                                        <p:strVal val="visible"/>
                                      </p:to>
                                    </p:set>
                                    <p:animEffect transition="in" filter="dissolve">
                                      <p:cBhvr>
                                        <p:cTn id="7" dur="500"/>
                                        <p:tgtEl>
                                          <p:spTgt spid="32870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8713">
                                            <p:txEl>
                                              <p:pRg st="0" end="0"/>
                                            </p:txEl>
                                          </p:spTgt>
                                        </p:tgtEl>
                                        <p:attrNameLst>
                                          <p:attrName>style.visibility</p:attrName>
                                        </p:attrNameLst>
                                      </p:cBhvr>
                                      <p:to>
                                        <p:strVal val="visible"/>
                                      </p:to>
                                    </p:set>
                                    <p:animEffect transition="in" filter="blinds(horizontal)">
                                      <p:cBhvr>
                                        <p:cTn id="12" dur="500"/>
                                        <p:tgtEl>
                                          <p:spTgt spid="3287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61155"/>
                                        </p:tgtEl>
                                        <p:attrNameLst>
                                          <p:attrName>style.visibility</p:attrName>
                                        </p:attrNameLst>
                                      </p:cBhvr>
                                      <p:to>
                                        <p:strVal val="visible"/>
                                      </p:to>
                                    </p:set>
                                    <p:animEffect transition="in" filter="box(in)">
                                      <p:cBhvr>
                                        <p:cTn id="17" dur="500"/>
                                        <p:tgtEl>
                                          <p:spTgt spid="561155"/>
                                        </p:tgtEl>
                                      </p:cBhvr>
                                    </p:animEffect>
                                  </p:childTnLst>
                                </p:cTn>
                              </p:par>
                              <p:par>
                                <p:cTn id="18" presetID="4" presetClass="entr" presetSubtype="16" fill="hold" nodeType="withEffect">
                                  <p:stCondLst>
                                    <p:cond delay="0"/>
                                  </p:stCondLst>
                                  <p:childTnLst>
                                    <p:set>
                                      <p:cBhvr>
                                        <p:cTn id="19" dur="1" fill="hold">
                                          <p:stCondLst>
                                            <p:cond delay="0"/>
                                          </p:stCondLst>
                                        </p:cTn>
                                        <p:tgtEl>
                                          <p:spTgt spid="561156"/>
                                        </p:tgtEl>
                                        <p:attrNameLst>
                                          <p:attrName>style.visibility</p:attrName>
                                        </p:attrNameLst>
                                      </p:cBhvr>
                                      <p:to>
                                        <p:strVal val="visible"/>
                                      </p:to>
                                    </p:set>
                                    <p:animEffect transition="in" filter="box(in)">
                                      <p:cBhvr>
                                        <p:cTn id="20" dur="500"/>
                                        <p:tgtEl>
                                          <p:spTgt spid="56115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61161"/>
                                        </p:tgtEl>
                                        <p:attrNameLst>
                                          <p:attrName>style.visibility</p:attrName>
                                        </p:attrNameLst>
                                      </p:cBhvr>
                                      <p:to>
                                        <p:strVal val="visible"/>
                                      </p:to>
                                    </p:set>
                                    <p:animEffect transition="in" filter="blinds(horizontal)">
                                      <p:cBhvr>
                                        <p:cTn id="25" dur="500"/>
                                        <p:tgtEl>
                                          <p:spTgt spid="561161"/>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6" fill="hold" nodeType="clickEffect">
                                  <p:stCondLst>
                                    <p:cond delay="0"/>
                                  </p:stCondLst>
                                  <p:childTnLst>
                                    <p:set>
                                      <p:cBhvr>
                                        <p:cTn id="29" dur="1" fill="hold">
                                          <p:stCondLst>
                                            <p:cond delay="0"/>
                                          </p:stCondLst>
                                        </p:cTn>
                                        <p:tgtEl>
                                          <p:spTgt spid="561158"/>
                                        </p:tgtEl>
                                        <p:attrNameLst>
                                          <p:attrName>style.visibility</p:attrName>
                                        </p:attrNameLst>
                                      </p:cBhvr>
                                      <p:to>
                                        <p:strVal val="visible"/>
                                      </p:to>
                                    </p:set>
                                    <p:animEffect transition="in" filter="barn(inHorizontal)">
                                      <p:cBhvr>
                                        <p:cTn id="30" dur="500"/>
                                        <p:tgtEl>
                                          <p:spTgt spid="561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6" grpId="0"/>
      <p:bldP spid="56116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pPr>
              <a:defRPr/>
            </a:pPr>
            <a:fld id="{19579B15-076F-4059-BEF9-BD43C316A07E}" type="slidenum">
              <a:rPr lang="en-US" altLang="zh-CN" smtClean="0"/>
              <a:pPr>
                <a:defRPr/>
              </a:pPr>
              <a:t>67</a:t>
            </a:fld>
            <a:endParaRPr lang="en-US" altLang="zh-CN"/>
          </a:p>
        </p:txBody>
      </p:sp>
      <p:sp>
        <p:nvSpPr>
          <p:cNvPr id="3" name="日期占位符 2"/>
          <p:cNvSpPr>
            <a:spLocks noGrp="1"/>
          </p:cNvSpPr>
          <p:nvPr>
            <p:ph type="dt" sz="half" idx="12"/>
          </p:nvPr>
        </p:nvSpPr>
        <p:spPr/>
        <p:txBody>
          <a:bodyPr/>
          <a:lstStyle/>
          <a:p>
            <a:pPr>
              <a:defRPr/>
            </a:pPr>
            <a:fld id="{44C3AC2D-E3BA-4476-B1EF-369F57C24BB4}" type="datetime1">
              <a:rPr lang="zh-CN" altLang="en-US" smtClean="0"/>
              <a:pPr>
                <a:defRPr/>
              </a:pPr>
              <a:t>2018/11/15</a:t>
            </a:fld>
            <a:endParaRPr lang="en-US" altLang="zh-CN"/>
          </a:p>
        </p:txBody>
      </p:sp>
      <p:pic>
        <p:nvPicPr>
          <p:cNvPr id="680962" name="Picture 2"/>
          <p:cNvPicPr>
            <a:picLocks noChangeAspect="1" noChangeArrowheads="1"/>
          </p:cNvPicPr>
          <p:nvPr/>
        </p:nvPicPr>
        <p:blipFill>
          <a:blip r:embed="rId2" cstate="print"/>
          <a:srcRect/>
          <a:stretch>
            <a:fillRect/>
          </a:stretch>
        </p:blipFill>
        <p:spPr bwMode="auto">
          <a:xfrm>
            <a:off x="356761" y="965059"/>
            <a:ext cx="8479797" cy="471490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80962"/>
                                        </p:tgtEl>
                                        <p:attrNameLst>
                                          <p:attrName>style.visibility</p:attrName>
                                        </p:attrNameLst>
                                      </p:cBhvr>
                                      <p:to>
                                        <p:strVal val="visible"/>
                                      </p:to>
                                    </p:set>
                                    <p:animEffect transition="in" filter="wheel(1)">
                                      <p:cBhvr>
                                        <p:cTn id="7" dur="2000"/>
                                        <p:tgtEl>
                                          <p:spTgt spid="680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0931" name="Rectangle 3"/>
          <p:cNvSpPr>
            <a:spLocks noGrp="1" noChangeArrowheads="1"/>
          </p:cNvSpPr>
          <p:nvPr>
            <p:ph type="body" sz="half" idx="4294967295"/>
          </p:nvPr>
        </p:nvSpPr>
        <p:spPr>
          <a:xfrm>
            <a:off x="900113" y="2252663"/>
            <a:ext cx="6938962" cy="3408585"/>
          </a:xfrm>
        </p:spPr>
        <p:txBody>
          <a:bodyPr/>
          <a:lstStyle/>
          <a:p>
            <a:pPr eaLnBrk="1" hangingPunct="1">
              <a:lnSpc>
                <a:spcPct val="120000"/>
              </a:lnSpc>
              <a:buFont typeface="Wingdings" pitchFamily="2" charset="2"/>
              <a:buNone/>
            </a:pPr>
            <a:r>
              <a:rPr lang="zh-CN" altLang="en-US" sz="2800" b="1" dirty="0" smtClean="0">
                <a:solidFill>
                  <a:srgbClr val="0000CC"/>
                </a:solidFill>
                <a:latin typeface="Times New Roman" panose="02020603050405020304" pitchFamily="18" charset="0"/>
                <a:cs typeface="Times New Roman" panose="02020603050405020304" pitchFamily="18" charset="0"/>
              </a:rPr>
              <a:t>由上式可见，对于电池反应来讲，</a:t>
            </a:r>
          </a:p>
          <a:p>
            <a:pPr eaLnBrk="1" hangingPunct="1">
              <a:lnSpc>
                <a:spcPct val="120000"/>
              </a:lnSpc>
              <a:buFont typeface="Wingdings" pitchFamily="2" charset="2"/>
              <a:buNone/>
            </a:pPr>
            <a:endParaRPr lang="zh-CN" altLang="en-US" sz="1200" b="1" dirty="0" smtClean="0">
              <a:solidFill>
                <a:srgbClr val="0000CC"/>
              </a:solidFill>
              <a:latin typeface="Times New Roman" panose="02020603050405020304" pitchFamily="18" charset="0"/>
              <a:cs typeface="Times New Roman" panose="02020603050405020304" pitchFamily="18" charset="0"/>
            </a:endParaRPr>
          </a:p>
          <a:p>
            <a:pPr eaLnBrk="1" hangingPunct="1">
              <a:lnSpc>
                <a:spcPct val="120000"/>
              </a:lnSpc>
              <a:buFont typeface="Wingdings" pitchFamily="2" charset="2"/>
              <a:buNone/>
            </a:pPr>
            <a:r>
              <a:rPr lang="en-US" altLang="zh-CN" sz="2800" b="1" dirty="0" smtClean="0">
                <a:solidFill>
                  <a:srgbClr val="0000CC"/>
                </a:solidFill>
                <a:latin typeface="Times New Roman" panose="02020603050405020304" pitchFamily="18" charset="0"/>
                <a:cs typeface="Times New Roman" panose="02020603050405020304" pitchFamily="18" charset="0"/>
              </a:rPr>
              <a:t>E</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 </a:t>
            </a:r>
            <a:r>
              <a:rPr lang="zh-CN" altLang="en-US" sz="2800" b="1" dirty="0" smtClean="0">
                <a:solidFill>
                  <a:srgbClr val="0000CC"/>
                </a:solidFill>
                <a:latin typeface="Times New Roman" panose="02020603050405020304" pitchFamily="18" charset="0"/>
                <a:cs typeface="Times New Roman" panose="02020603050405020304" pitchFamily="18" charset="0"/>
                <a:sym typeface="Symbol" pitchFamily="18" charset="2"/>
              </a:rPr>
              <a:t>值越大，</a:t>
            </a:r>
            <a:r>
              <a:rPr lang="en-US" altLang="zh-CN" sz="2800" b="1" dirty="0" smtClean="0">
                <a:solidFill>
                  <a:srgbClr val="0000CC"/>
                </a:solidFill>
                <a:latin typeface="Times New Roman" panose="02020603050405020304" pitchFamily="18" charset="0"/>
                <a:cs typeface="Times New Roman" panose="02020603050405020304" pitchFamily="18" charset="0"/>
                <a:sym typeface="Symbol" pitchFamily="18" charset="2"/>
              </a:rPr>
              <a:t>K </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a:t>
            </a:r>
            <a:r>
              <a:rPr lang="zh-CN" altLang="en-US" sz="2800" b="1" dirty="0" smtClean="0">
                <a:solidFill>
                  <a:srgbClr val="0000CC"/>
                </a:solidFill>
                <a:latin typeface="Times New Roman" panose="02020603050405020304" pitchFamily="18" charset="0"/>
                <a:cs typeface="Times New Roman" panose="02020603050405020304" pitchFamily="18" charset="0"/>
                <a:sym typeface="Symbol" pitchFamily="18" charset="2"/>
              </a:rPr>
              <a:t>值越大，反应进行越完全</a:t>
            </a:r>
          </a:p>
          <a:p>
            <a:pPr eaLnBrk="1" hangingPunct="1">
              <a:lnSpc>
                <a:spcPct val="120000"/>
              </a:lnSpc>
              <a:buFont typeface="Wingdings" pitchFamily="2" charset="2"/>
              <a:buNone/>
            </a:pPr>
            <a:r>
              <a:rPr lang="en-US" altLang="zh-CN" sz="2800" b="1" dirty="0" smtClean="0">
                <a:solidFill>
                  <a:srgbClr val="0000CC"/>
                </a:solidFill>
                <a:latin typeface="Times New Roman" panose="02020603050405020304" pitchFamily="18" charset="0"/>
                <a:cs typeface="Times New Roman" panose="02020603050405020304" pitchFamily="18" charset="0"/>
              </a:rPr>
              <a:t>E</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 </a:t>
            </a:r>
            <a:r>
              <a:rPr lang="zh-CN" altLang="en-US" sz="2800" b="1" dirty="0" smtClean="0">
                <a:solidFill>
                  <a:srgbClr val="0000CC"/>
                </a:solidFill>
                <a:latin typeface="Times New Roman" panose="02020603050405020304" pitchFamily="18" charset="0"/>
                <a:cs typeface="Times New Roman" panose="02020603050405020304" pitchFamily="18" charset="0"/>
                <a:sym typeface="Symbol" pitchFamily="18" charset="2"/>
              </a:rPr>
              <a:t>值越小，</a:t>
            </a:r>
            <a:r>
              <a:rPr lang="en-US" altLang="zh-CN" sz="2800" b="1" dirty="0" smtClean="0">
                <a:solidFill>
                  <a:srgbClr val="0000CC"/>
                </a:solidFill>
                <a:latin typeface="Times New Roman" panose="02020603050405020304" pitchFamily="18" charset="0"/>
                <a:cs typeface="Times New Roman" panose="02020603050405020304" pitchFamily="18" charset="0"/>
                <a:sym typeface="Symbol" pitchFamily="18" charset="2"/>
              </a:rPr>
              <a:t>K </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a:t>
            </a:r>
            <a:r>
              <a:rPr lang="zh-CN" altLang="en-US" sz="2800" b="1" dirty="0" smtClean="0">
                <a:solidFill>
                  <a:srgbClr val="0000CC"/>
                </a:solidFill>
                <a:latin typeface="Times New Roman" panose="02020603050405020304" pitchFamily="18" charset="0"/>
                <a:cs typeface="Times New Roman" panose="02020603050405020304" pitchFamily="18" charset="0"/>
                <a:sym typeface="Symbol" pitchFamily="18" charset="2"/>
              </a:rPr>
              <a:t>值越小</a:t>
            </a:r>
          </a:p>
          <a:p>
            <a:pPr eaLnBrk="1" hangingPunct="1">
              <a:lnSpc>
                <a:spcPct val="120000"/>
              </a:lnSpc>
              <a:buFont typeface="Wingdings" pitchFamily="2" charset="2"/>
              <a:buNone/>
            </a:pPr>
            <a:r>
              <a:rPr lang="en-US" altLang="zh-CN" sz="2800" b="1" dirty="0" smtClean="0">
                <a:solidFill>
                  <a:srgbClr val="0000CC"/>
                </a:solidFill>
                <a:latin typeface="Times New Roman" panose="02020603050405020304" pitchFamily="18" charset="0"/>
                <a:cs typeface="Times New Roman" panose="02020603050405020304" pitchFamily="18" charset="0"/>
              </a:rPr>
              <a:t>E</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a:t>
            </a:r>
            <a:r>
              <a:rPr lang="en-US" altLang="zh-CN" sz="2800" b="1" dirty="0" smtClean="0">
                <a:solidFill>
                  <a:srgbClr val="0000CC"/>
                </a:solidFill>
                <a:latin typeface="Times New Roman" panose="02020603050405020304" pitchFamily="18" charset="0"/>
                <a:cs typeface="Times New Roman" panose="02020603050405020304" pitchFamily="18" charset="0"/>
                <a:sym typeface="Symbol" pitchFamily="18" charset="2"/>
              </a:rPr>
              <a:t>&lt;0, K </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a:t>
            </a:r>
            <a:r>
              <a:rPr lang="zh-CN" altLang="en-US" sz="2800" b="1" dirty="0" smtClean="0">
                <a:solidFill>
                  <a:srgbClr val="0000CC"/>
                </a:solidFill>
                <a:latin typeface="Times New Roman" panose="02020603050405020304" pitchFamily="18" charset="0"/>
                <a:cs typeface="Times New Roman" panose="02020603050405020304" pitchFamily="18" charset="0"/>
                <a:sym typeface="Symbol" pitchFamily="18" charset="2"/>
              </a:rPr>
              <a:t>值很小</a:t>
            </a:r>
            <a:r>
              <a:rPr lang="en-US" altLang="zh-CN" sz="2800" b="1" dirty="0" smtClean="0">
                <a:solidFill>
                  <a:srgbClr val="0000CC"/>
                </a:solidFill>
                <a:latin typeface="Times New Roman" panose="02020603050405020304" pitchFamily="18" charset="0"/>
                <a:cs typeface="Times New Roman" panose="02020603050405020304" pitchFamily="18" charset="0"/>
                <a:sym typeface="Symbol" pitchFamily="18" charset="2"/>
              </a:rPr>
              <a:t>,</a:t>
            </a:r>
            <a:r>
              <a:rPr lang="zh-CN" altLang="en-US" sz="2800" b="1" dirty="0" smtClean="0">
                <a:solidFill>
                  <a:srgbClr val="0000CC"/>
                </a:solidFill>
                <a:latin typeface="Times New Roman" panose="02020603050405020304" pitchFamily="18" charset="0"/>
                <a:cs typeface="Times New Roman" panose="02020603050405020304" pitchFamily="18" charset="0"/>
                <a:sym typeface="Symbol" pitchFamily="18" charset="2"/>
              </a:rPr>
              <a:t>反应实际不能进行</a:t>
            </a:r>
          </a:p>
          <a:p>
            <a:pPr eaLnBrk="1" hangingPunct="1">
              <a:lnSpc>
                <a:spcPct val="120000"/>
              </a:lnSpc>
              <a:buFont typeface="Wingdings" pitchFamily="2" charset="2"/>
              <a:buNone/>
            </a:pPr>
            <a:r>
              <a:rPr lang="en-US" altLang="zh-CN" sz="2800" b="1" dirty="0" smtClean="0">
                <a:solidFill>
                  <a:srgbClr val="0000CC"/>
                </a:solidFill>
                <a:latin typeface="Times New Roman" panose="02020603050405020304" pitchFamily="18" charset="0"/>
                <a:cs typeface="Times New Roman" panose="02020603050405020304" pitchFamily="18" charset="0"/>
              </a:rPr>
              <a:t>E</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a:t>
            </a:r>
            <a:r>
              <a:rPr lang="zh-CN" altLang="en-US" sz="2800" b="1" dirty="0" smtClean="0">
                <a:solidFill>
                  <a:srgbClr val="0000CC"/>
                </a:solidFill>
                <a:latin typeface="Times New Roman" panose="02020603050405020304" pitchFamily="18" charset="0"/>
                <a:cs typeface="Times New Roman" panose="02020603050405020304" pitchFamily="18" charset="0"/>
                <a:sym typeface="Symbol" pitchFamily="18" charset="2"/>
              </a:rPr>
              <a:t>可用来判断反应进行的方向和限度</a:t>
            </a:r>
            <a:endParaRPr lang="zh-CN" altLang="en-US" sz="28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endParaRPr>
          </a:p>
        </p:txBody>
      </p:sp>
      <p:sp>
        <p:nvSpPr>
          <p:cNvPr id="380932" name="AutoShape 4">
            <a:hlinkClick r:id="rId3" action="ppaction://hlinksldjump" highlightClick="1"/>
          </p:cNvPr>
          <p:cNvSpPr>
            <a:spLocks noChangeArrowheads="1"/>
          </p:cNvSpPr>
          <p:nvPr/>
        </p:nvSpPr>
        <p:spPr bwMode="auto">
          <a:xfrm>
            <a:off x="8172450" y="5084763"/>
            <a:ext cx="609600" cy="838200"/>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graphicFrame>
        <p:nvGraphicFramePr>
          <p:cNvPr id="562180" name="Object 5"/>
          <p:cNvGraphicFramePr>
            <a:graphicFrameLocks noGrp="1" noChangeAspect="1"/>
          </p:cNvGraphicFramePr>
          <p:nvPr>
            <p:ph sz="half" idx="4294967295"/>
          </p:nvPr>
        </p:nvGraphicFramePr>
        <p:xfrm>
          <a:off x="827088" y="765175"/>
          <a:ext cx="3673475" cy="1008063"/>
        </p:xfrm>
        <a:graphic>
          <a:graphicData uri="http://schemas.openxmlformats.org/presentationml/2006/ole">
            <mc:AlternateContent xmlns:mc="http://schemas.openxmlformats.org/markup-compatibility/2006">
              <mc:Choice xmlns:v="urn:schemas-microsoft-com:vml" Requires="v">
                <p:oleObj spid="_x0000_s562300" name="Microsoft 公式 3.0" r:id="rId4" imgW="1218960" imgH="393480" progId="">
                  <p:embed/>
                </p:oleObj>
              </mc:Choice>
              <mc:Fallback>
                <p:oleObj name="Microsoft 公式 3.0" r:id="rId4" imgW="1218960" imgH="393480"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765175"/>
                        <a:ext cx="3673475" cy="10080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0931">
                                            <p:txEl>
                                              <p:pRg st="0" end="0"/>
                                            </p:txEl>
                                          </p:spTgt>
                                        </p:tgtEl>
                                        <p:attrNameLst>
                                          <p:attrName>style.visibility</p:attrName>
                                        </p:attrNameLst>
                                      </p:cBhvr>
                                      <p:to>
                                        <p:strVal val="visible"/>
                                      </p:to>
                                    </p:set>
                                    <p:animEffect transition="in" filter="dissolve">
                                      <p:cBhvr>
                                        <p:cTn id="7" dur="500"/>
                                        <p:tgtEl>
                                          <p:spTgt spid="3809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0931">
                                            <p:txEl>
                                              <p:pRg st="2" end="2"/>
                                            </p:txEl>
                                          </p:spTgt>
                                        </p:tgtEl>
                                        <p:attrNameLst>
                                          <p:attrName>style.visibility</p:attrName>
                                        </p:attrNameLst>
                                      </p:cBhvr>
                                      <p:to>
                                        <p:strVal val="visible"/>
                                      </p:to>
                                    </p:set>
                                    <p:animEffect transition="in" filter="dissolve">
                                      <p:cBhvr>
                                        <p:cTn id="12" dur="500"/>
                                        <p:tgtEl>
                                          <p:spTgt spid="3809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0931">
                                            <p:txEl>
                                              <p:pRg st="3" end="3"/>
                                            </p:txEl>
                                          </p:spTgt>
                                        </p:tgtEl>
                                        <p:attrNameLst>
                                          <p:attrName>style.visibility</p:attrName>
                                        </p:attrNameLst>
                                      </p:cBhvr>
                                      <p:to>
                                        <p:strVal val="visible"/>
                                      </p:to>
                                    </p:set>
                                    <p:animEffect transition="in" filter="dissolve">
                                      <p:cBhvr>
                                        <p:cTn id="17" dur="500"/>
                                        <p:tgtEl>
                                          <p:spTgt spid="38093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80931">
                                            <p:txEl>
                                              <p:pRg st="4" end="4"/>
                                            </p:txEl>
                                          </p:spTgt>
                                        </p:tgtEl>
                                        <p:attrNameLst>
                                          <p:attrName>style.visibility</p:attrName>
                                        </p:attrNameLst>
                                      </p:cBhvr>
                                      <p:to>
                                        <p:strVal val="visible"/>
                                      </p:to>
                                    </p:set>
                                    <p:animEffect transition="in" filter="dissolve">
                                      <p:cBhvr>
                                        <p:cTn id="22" dur="500"/>
                                        <p:tgtEl>
                                          <p:spTgt spid="38093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80931">
                                            <p:txEl>
                                              <p:pRg st="5" end="5"/>
                                            </p:txEl>
                                          </p:spTgt>
                                        </p:tgtEl>
                                        <p:attrNameLst>
                                          <p:attrName>style.visibility</p:attrName>
                                        </p:attrNameLst>
                                      </p:cBhvr>
                                      <p:to>
                                        <p:strVal val="visible"/>
                                      </p:to>
                                    </p:set>
                                    <p:animEffect transition="in" filter="dissolve">
                                      <p:cBhvr>
                                        <p:cTn id="27" dur="500"/>
                                        <p:tgtEl>
                                          <p:spTgt spid="38093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80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1" grpId="0" build="p"/>
      <p:bldP spid="38093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1" name="Rectangle 3"/>
          <p:cNvSpPr>
            <a:spLocks noGrp="1" noChangeArrowheads="1"/>
          </p:cNvSpPr>
          <p:nvPr>
            <p:ph type="body" idx="1"/>
          </p:nvPr>
        </p:nvSpPr>
        <p:spPr>
          <a:xfrm>
            <a:off x="468313" y="1484313"/>
            <a:ext cx="8229600" cy="1952625"/>
          </a:xfrm>
        </p:spPr>
        <p:txBody>
          <a:bodyPr/>
          <a:lstStyle/>
          <a:p>
            <a:pPr>
              <a:lnSpc>
                <a:spcPct val="90000"/>
              </a:lnSpc>
              <a:buFont typeface="Wingdings" pitchFamily="2" charset="2"/>
              <a:buNone/>
            </a:pPr>
            <a:r>
              <a:rPr lang="zh-CN" altLang="en-US" sz="2400" smtClean="0">
                <a:solidFill>
                  <a:srgbClr val="000099"/>
                </a:solidFill>
                <a:latin typeface="Bookman Old Style" panose="02050604050505020204" pitchFamily="18" charset="0"/>
                <a:sym typeface="Symbol" pitchFamily="18" charset="2"/>
              </a:rPr>
              <a:t>       由    </a:t>
            </a:r>
            <a:r>
              <a:rPr lang="zh-CN" altLang="en-US" sz="2400" smtClean="0">
                <a:solidFill>
                  <a:srgbClr val="D60093"/>
                </a:solidFill>
                <a:latin typeface="Bookman Old Style" panose="02050604050505020204" pitchFamily="18" charset="0"/>
                <a:sym typeface="Symbol" pitchFamily="18" charset="2"/>
              </a:rPr>
              <a:t> </a:t>
            </a:r>
            <a:r>
              <a:rPr lang="en-US" altLang="zh-CN" sz="2400" smtClean="0">
                <a:solidFill>
                  <a:srgbClr val="D60093"/>
                </a:solidFill>
                <a:latin typeface="Bookman Old Style" panose="02050604050505020204" pitchFamily="18" charset="0"/>
                <a:sym typeface="Symbol" pitchFamily="18" charset="2"/>
              </a:rPr>
              <a:t>G </a:t>
            </a:r>
            <a:r>
              <a:rPr lang="en-US" altLang="zh-CN" sz="2400" baseline="30000" smtClean="0">
                <a:solidFill>
                  <a:srgbClr val="D60093"/>
                </a:solidFill>
                <a:latin typeface="Bookman Old Style" panose="02050604050505020204" pitchFamily="18" charset="0"/>
                <a:cs typeface="Tahoma" pitchFamily="34" charset="0"/>
                <a:sym typeface="Symbol" pitchFamily="18" charset="2"/>
              </a:rPr>
              <a:t>Ѳ</a:t>
            </a:r>
            <a:r>
              <a:rPr lang="en-US" altLang="zh-CN" sz="2400" baseline="-25000" smtClean="0">
                <a:solidFill>
                  <a:srgbClr val="D60093"/>
                </a:solidFill>
                <a:latin typeface="Bookman Old Style" panose="02050604050505020204" pitchFamily="18" charset="0"/>
                <a:sym typeface="Symbol" pitchFamily="18" charset="2"/>
              </a:rPr>
              <a:t>m</a:t>
            </a:r>
            <a:r>
              <a:rPr lang="en-US" altLang="zh-CN" sz="2400" smtClean="0">
                <a:solidFill>
                  <a:srgbClr val="D60093"/>
                </a:solidFill>
                <a:latin typeface="Bookman Old Style" panose="02050604050505020204" pitchFamily="18" charset="0"/>
                <a:sym typeface="Symbol" pitchFamily="18" charset="2"/>
              </a:rPr>
              <a:t> = -nFE</a:t>
            </a:r>
            <a:r>
              <a:rPr lang="en-US" altLang="zh-CN" sz="2400" baseline="30000" smtClean="0">
                <a:solidFill>
                  <a:srgbClr val="D60093"/>
                </a:solidFill>
                <a:latin typeface="Bookman Old Style" panose="02050604050505020204" pitchFamily="18" charset="0"/>
                <a:cs typeface="Tahoma" pitchFamily="34" charset="0"/>
                <a:sym typeface="Symbol" pitchFamily="18" charset="2"/>
              </a:rPr>
              <a:t>Ѳ </a:t>
            </a:r>
            <a:r>
              <a:rPr lang="en-US" altLang="zh-CN" sz="2400" smtClean="0">
                <a:solidFill>
                  <a:srgbClr val="D60093"/>
                </a:solidFill>
                <a:latin typeface="Bookman Old Style" panose="02050604050505020204" pitchFamily="18" charset="0"/>
                <a:cs typeface="Tahoma" pitchFamily="34" charset="0"/>
                <a:sym typeface="Symbol" pitchFamily="18" charset="2"/>
              </a:rPr>
              <a:t>= </a:t>
            </a:r>
            <a:r>
              <a:rPr lang="zh-CN" altLang="en-US" sz="2400" smtClean="0">
                <a:solidFill>
                  <a:srgbClr val="D60093"/>
                </a:solidFill>
                <a:latin typeface="Bookman Old Style" panose="02050604050505020204" pitchFamily="18" charset="0"/>
                <a:sym typeface="Symbol" pitchFamily="18" charset="2"/>
              </a:rPr>
              <a:t></a:t>
            </a:r>
            <a:r>
              <a:rPr lang="en-US" altLang="zh-CN" sz="2400" baseline="-25000" smtClean="0">
                <a:solidFill>
                  <a:srgbClr val="D60093"/>
                </a:solidFill>
                <a:latin typeface="Bookman Old Style" panose="02050604050505020204" pitchFamily="18" charset="0"/>
                <a:sym typeface="Symbol" pitchFamily="18" charset="2"/>
              </a:rPr>
              <a:t>r</a:t>
            </a:r>
            <a:r>
              <a:rPr lang="en-US" altLang="zh-CN" sz="2400" smtClean="0">
                <a:solidFill>
                  <a:srgbClr val="D60093"/>
                </a:solidFill>
                <a:latin typeface="Bookman Old Style" panose="02050604050505020204" pitchFamily="18" charset="0"/>
                <a:sym typeface="Symbol" pitchFamily="18" charset="2"/>
              </a:rPr>
              <a:t>H</a:t>
            </a:r>
            <a:r>
              <a:rPr lang="en-US" altLang="zh-CN" sz="2400" baseline="30000" smtClean="0">
                <a:solidFill>
                  <a:srgbClr val="D60093"/>
                </a:solidFill>
                <a:latin typeface="Bookman Old Style" panose="02050604050505020204" pitchFamily="18" charset="0"/>
                <a:cs typeface="Tahoma" pitchFamily="34" charset="0"/>
                <a:sym typeface="Symbol" pitchFamily="18" charset="2"/>
              </a:rPr>
              <a:t>Ѳ</a:t>
            </a:r>
            <a:r>
              <a:rPr lang="en-US" altLang="zh-CN" sz="2400" smtClean="0">
                <a:solidFill>
                  <a:srgbClr val="D60093"/>
                </a:solidFill>
                <a:latin typeface="Bookman Old Style" panose="02050604050505020204" pitchFamily="18" charset="0"/>
                <a:cs typeface="Tahoma" pitchFamily="34" charset="0"/>
                <a:sym typeface="Symbol" pitchFamily="18" charset="2"/>
              </a:rPr>
              <a:t>-T</a:t>
            </a:r>
            <a:r>
              <a:rPr lang="zh-CN" altLang="en-US" sz="2400" smtClean="0">
                <a:solidFill>
                  <a:srgbClr val="D60093"/>
                </a:solidFill>
                <a:latin typeface="Bookman Old Style" panose="02050604050505020204" pitchFamily="18" charset="0"/>
                <a:sym typeface="Symbol" pitchFamily="18" charset="2"/>
              </a:rPr>
              <a:t></a:t>
            </a:r>
            <a:r>
              <a:rPr lang="en-US" altLang="zh-CN" sz="2400" baseline="-25000" smtClean="0">
                <a:solidFill>
                  <a:srgbClr val="D60093"/>
                </a:solidFill>
                <a:latin typeface="Bookman Old Style" panose="02050604050505020204" pitchFamily="18" charset="0"/>
                <a:sym typeface="Symbol" pitchFamily="18" charset="2"/>
              </a:rPr>
              <a:t>r</a:t>
            </a:r>
            <a:r>
              <a:rPr lang="en-US" altLang="zh-CN" sz="2400" smtClean="0">
                <a:solidFill>
                  <a:srgbClr val="D60093"/>
                </a:solidFill>
                <a:latin typeface="Bookman Old Style" panose="02050604050505020204" pitchFamily="18" charset="0"/>
                <a:sym typeface="Symbol" pitchFamily="18" charset="2"/>
              </a:rPr>
              <a:t>S</a:t>
            </a:r>
            <a:r>
              <a:rPr lang="en-US" altLang="zh-CN" sz="2400" baseline="30000" smtClean="0">
                <a:solidFill>
                  <a:srgbClr val="D60093"/>
                </a:solidFill>
                <a:latin typeface="Bookman Old Style" panose="02050604050505020204" pitchFamily="18" charset="0"/>
                <a:cs typeface="Tahoma" pitchFamily="34" charset="0"/>
                <a:sym typeface="Symbol" pitchFamily="18" charset="2"/>
              </a:rPr>
              <a:t>Ѳ</a:t>
            </a:r>
          </a:p>
          <a:p>
            <a:pPr>
              <a:lnSpc>
                <a:spcPct val="90000"/>
              </a:lnSpc>
              <a:buFont typeface="Wingdings" pitchFamily="2" charset="2"/>
              <a:buNone/>
            </a:pPr>
            <a:r>
              <a:rPr lang="zh-CN" altLang="en-US" sz="2400" smtClean="0">
                <a:solidFill>
                  <a:srgbClr val="000099"/>
                </a:solidFill>
                <a:latin typeface="Bookman Old Style" panose="02050604050505020204" pitchFamily="18" charset="0"/>
                <a:cs typeface="Tahoma" pitchFamily="34" charset="0"/>
                <a:sym typeface="Symbol" pitchFamily="18" charset="2"/>
              </a:rPr>
              <a:t>  得：</a:t>
            </a:r>
          </a:p>
          <a:p>
            <a:pPr>
              <a:lnSpc>
                <a:spcPct val="90000"/>
              </a:lnSpc>
              <a:buFont typeface="Wingdings" pitchFamily="2" charset="2"/>
              <a:buNone/>
            </a:pPr>
            <a:r>
              <a:rPr lang="en-US" altLang="zh-CN" sz="2400" smtClean="0">
                <a:solidFill>
                  <a:srgbClr val="D60093"/>
                </a:solidFill>
                <a:latin typeface="Bookman Old Style" panose="02050604050505020204" pitchFamily="18" charset="0"/>
                <a:sym typeface="Symbol" pitchFamily="18" charset="2"/>
              </a:rPr>
              <a:t>                     E</a:t>
            </a:r>
            <a:r>
              <a:rPr lang="en-US" altLang="zh-CN" sz="2400" baseline="30000" smtClean="0">
                <a:solidFill>
                  <a:srgbClr val="D60093"/>
                </a:solidFill>
                <a:latin typeface="Bookman Old Style" panose="02050604050505020204" pitchFamily="18" charset="0"/>
                <a:cs typeface="Tahoma" pitchFamily="34" charset="0"/>
                <a:sym typeface="Symbol" pitchFamily="18" charset="2"/>
              </a:rPr>
              <a:t>Ѳ </a:t>
            </a:r>
            <a:r>
              <a:rPr lang="en-US" altLang="zh-CN" sz="2400" smtClean="0">
                <a:solidFill>
                  <a:srgbClr val="D60093"/>
                </a:solidFill>
                <a:latin typeface="Bookman Old Style" panose="02050604050505020204" pitchFamily="18" charset="0"/>
                <a:cs typeface="Tahoma" pitchFamily="34" charset="0"/>
                <a:sym typeface="Symbol" pitchFamily="18" charset="2"/>
              </a:rPr>
              <a:t>= -(</a:t>
            </a:r>
            <a:r>
              <a:rPr lang="zh-CN" altLang="en-US" sz="2400" smtClean="0">
                <a:solidFill>
                  <a:srgbClr val="D60093"/>
                </a:solidFill>
                <a:latin typeface="Bookman Old Style" panose="02050604050505020204" pitchFamily="18" charset="0"/>
                <a:sym typeface="Symbol" pitchFamily="18" charset="2"/>
              </a:rPr>
              <a:t></a:t>
            </a:r>
            <a:r>
              <a:rPr lang="en-US" altLang="zh-CN" sz="2400" baseline="-25000" smtClean="0">
                <a:solidFill>
                  <a:srgbClr val="D60093"/>
                </a:solidFill>
                <a:latin typeface="Bookman Old Style" panose="02050604050505020204" pitchFamily="18" charset="0"/>
                <a:sym typeface="Symbol" pitchFamily="18" charset="2"/>
              </a:rPr>
              <a:t>r</a:t>
            </a:r>
            <a:r>
              <a:rPr lang="en-US" altLang="zh-CN" sz="2400" smtClean="0">
                <a:solidFill>
                  <a:srgbClr val="D60093"/>
                </a:solidFill>
                <a:latin typeface="Bookman Old Style" panose="02050604050505020204" pitchFamily="18" charset="0"/>
                <a:sym typeface="Symbol" pitchFamily="18" charset="2"/>
              </a:rPr>
              <a:t>H</a:t>
            </a:r>
            <a:r>
              <a:rPr lang="en-US" altLang="zh-CN" sz="2400" baseline="30000" smtClean="0">
                <a:solidFill>
                  <a:srgbClr val="D60093"/>
                </a:solidFill>
                <a:latin typeface="Bookman Old Style" panose="02050604050505020204" pitchFamily="18" charset="0"/>
                <a:cs typeface="Tahoma" pitchFamily="34" charset="0"/>
                <a:sym typeface="Symbol" pitchFamily="18" charset="2"/>
              </a:rPr>
              <a:t>Ѳ</a:t>
            </a:r>
            <a:r>
              <a:rPr lang="en-US" altLang="zh-CN" sz="2400" smtClean="0">
                <a:solidFill>
                  <a:srgbClr val="D60093"/>
                </a:solidFill>
                <a:latin typeface="Bookman Old Style" panose="02050604050505020204" pitchFamily="18" charset="0"/>
                <a:cs typeface="Tahoma" pitchFamily="34" charset="0"/>
                <a:sym typeface="Symbol" pitchFamily="18" charset="2"/>
              </a:rPr>
              <a:t>-T</a:t>
            </a:r>
            <a:r>
              <a:rPr lang="zh-CN" altLang="en-US" sz="2400" smtClean="0">
                <a:solidFill>
                  <a:srgbClr val="D60093"/>
                </a:solidFill>
                <a:latin typeface="Bookman Old Style" panose="02050604050505020204" pitchFamily="18" charset="0"/>
                <a:sym typeface="Symbol" pitchFamily="18" charset="2"/>
              </a:rPr>
              <a:t></a:t>
            </a:r>
            <a:r>
              <a:rPr lang="en-US" altLang="zh-CN" sz="2400" baseline="-25000" smtClean="0">
                <a:solidFill>
                  <a:srgbClr val="D60093"/>
                </a:solidFill>
                <a:latin typeface="Bookman Old Style" panose="02050604050505020204" pitchFamily="18" charset="0"/>
                <a:cs typeface="Tahoma" pitchFamily="34" charset="0"/>
                <a:sym typeface="Symbol" pitchFamily="18" charset="2"/>
              </a:rPr>
              <a:t>r</a:t>
            </a:r>
            <a:r>
              <a:rPr lang="en-US" altLang="zh-CN" sz="2400" smtClean="0">
                <a:solidFill>
                  <a:srgbClr val="D60093"/>
                </a:solidFill>
                <a:latin typeface="Bookman Old Style" panose="02050604050505020204" pitchFamily="18" charset="0"/>
                <a:cs typeface="Tahoma" pitchFamily="34" charset="0"/>
                <a:sym typeface="Symbol" pitchFamily="18" charset="2"/>
              </a:rPr>
              <a:t>S</a:t>
            </a:r>
            <a:r>
              <a:rPr lang="en-US" altLang="zh-CN" sz="2400" baseline="30000" smtClean="0">
                <a:solidFill>
                  <a:srgbClr val="D60093"/>
                </a:solidFill>
                <a:latin typeface="Bookman Old Style" panose="02050604050505020204" pitchFamily="18" charset="0"/>
                <a:cs typeface="Tahoma" pitchFamily="34" charset="0"/>
                <a:sym typeface="Symbol" pitchFamily="18" charset="2"/>
              </a:rPr>
              <a:t>Ѳ</a:t>
            </a:r>
            <a:r>
              <a:rPr lang="en-US" altLang="zh-CN" sz="2400" smtClean="0">
                <a:solidFill>
                  <a:srgbClr val="D60093"/>
                </a:solidFill>
                <a:latin typeface="Bookman Old Style" panose="02050604050505020204" pitchFamily="18" charset="0"/>
                <a:cs typeface="Tahoma" pitchFamily="34" charset="0"/>
                <a:sym typeface="Symbol" pitchFamily="18" charset="2"/>
              </a:rPr>
              <a:t>)/nF  </a:t>
            </a:r>
          </a:p>
          <a:p>
            <a:pPr>
              <a:lnSpc>
                <a:spcPct val="90000"/>
              </a:lnSpc>
              <a:buFont typeface="Wingdings" pitchFamily="2" charset="2"/>
              <a:buNone/>
            </a:pPr>
            <a:r>
              <a:rPr lang="en-US" altLang="zh-CN" sz="2400" smtClean="0">
                <a:solidFill>
                  <a:srgbClr val="D60093"/>
                </a:solidFill>
                <a:latin typeface="Bookman Old Style" panose="02050604050505020204" pitchFamily="18" charset="0"/>
                <a:cs typeface="Tahoma" pitchFamily="34" charset="0"/>
                <a:sym typeface="Symbol" pitchFamily="18" charset="2"/>
              </a:rPr>
              <a:t>                         = -</a:t>
            </a:r>
            <a:r>
              <a:rPr lang="zh-CN" altLang="en-US" sz="2400" smtClean="0">
                <a:solidFill>
                  <a:srgbClr val="D60093"/>
                </a:solidFill>
                <a:latin typeface="Bookman Old Style" panose="02050604050505020204" pitchFamily="18" charset="0"/>
                <a:sym typeface="Symbol" pitchFamily="18" charset="2"/>
              </a:rPr>
              <a:t></a:t>
            </a:r>
            <a:r>
              <a:rPr lang="en-US" altLang="zh-CN" sz="2400" baseline="-25000" smtClean="0">
                <a:solidFill>
                  <a:srgbClr val="D60093"/>
                </a:solidFill>
                <a:latin typeface="Bookman Old Style" panose="02050604050505020204" pitchFamily="18" charset="0"/>
                <a:sym typeface="Symbol" pitchFamily="18" charset="2"/>
              </a:rPr>
              <a:t>r</a:t>
            </a:r>
            <a:r>
              <a:rPr lang="en-US" altLang="zh-CN" sz="2400" smtClean="0">
                <a:solidFill>
                  <a:srgbClr val="D60093"/>
                </a:solidFill>
                <a:latin typeface="Bookman Old Style" panose="02050604050505020204" pitchFamily="18" charset="0"/>
                <a:sym typeface="Symbol" pitchFamily="18" charset="2"/>
              </a:rPr>
              <a:t>H</a:t>
            </a:r>
            <a:r>
              <a:rPr lang="en-US" altLang="zh-CN" sz="2400" baseline="30000" smtClean="0">
                <a:solidFill>
                  <a:srgbClr val="D60093"/>
                </a:solidFill>
                <a:latin typeface="Bookman Old Style" panose="02050604050505020204" pitchFamily="18" charset="0"/>
                <a:cs typeface="Tahoma" pitchFamily="34" charset="0"/>
                <a:sym typeface="Symbol" pitchFamily="18" charset="2"/>
              </a:rPr>
              <a:t>Ѳ</a:t>
            </a:r>
            <a:r>
              <a:rPr lang="en-US" altLang="zh-CN" sz="2400" smtClean="0">
                <a:solidFill>
                  <a:srgbClr val="D60093"/>
                </a:solidFill>
                <a:latin typeface="Bookman Old Style" panose="02050604050505020204" pitchFamily="18" charset="0"/>
                <a:cs typeface="Tahoma" pitchFamily="34" charset="0"/>
                <a:sym typeface="Symbol" pitchFamily="18" charset="2"/>
              </a:rPr>
              <a:t>/nF +</a:t>
            </a:r>
            <a:r>
              <a:rPr lang="en-US" altLang="zh-CN" sz="2400" smtClean="0">
                <a:solidFill>
                  <a:srgbClr val="0000CC"/>
                </a:solidFill>
                <a:latin typeface="Bookman Old Style" panose="02050604050505020204" pitchFamily="18" charset="0"/>
                <a:cs typeface="Tahoma" pitchFamily="34" charset="0"/>
                <a:sym typeface="Symbol" pitchFamily="18" charset="2"/>
              </a:rPr>
              <a:t>T</a:t>
            </a:r>
            <a:r>
              <a:rPr lang="en-US" altLang="zh-CN" sz="2400" smtClean="0">
                <a:solidFill>
                  <a:srgbClr val="D60093"/>
                </a:solidFill>
                <a:latin typeface="Bookman Old Style" panose="02050604050505020204" pitchFamily="18" charset="0"/>
                <a:cs typeface="Tahoma" pitchFamily="34" charset="0"/>
                <a:sym typeface="Symbol" pitchFamily="18" charset="2"/>
              </a:rPr>
              <a:t></a:t>
            </a:r>
            <a:r>
              <a:rPr lang="zh-CN" altLang="en-US" sz="2400" smtClean="0">
                <a:solidFill>
                  <a:srgbClr val="D60093"/>
                </a:solidFill>
                <a:latin typeface="Bookman Old Style" panose="02050604050505020204" pitchFamily="18" charset="0"/>
                <a:sym typeface="Symbol" pitchFamily="18" charset="2"/>
              </a:rPr>
              <a:t></a:t>
            </a:r>
            <a:r>
              <a:rPr lang="en-US" altLang="zh-CN" sz="2400" baseline="-25000" smtClean="0">
                <a:solidFill>
                  <a:srgbClr val="D60093"/>
                </a:solidFill>
                <a:latin typeface="Bookman Old Style" panose="02050604050505020204" pitchFamily="18" charset="0"/>
                <a:cs typeface="Tahoma" pitchFamily="34" charset="0"/>
                <a:sym typeface="Symbol" pitchFamily="18" charset="2"/>
              </a:rPr>
              <a:t>r</a:t>
            </a:r>
            <a:r>
              <a:rPr lang="en-US" altLang="zh-CN" sz="2400" smtClean="0">
                <a:solidFill>
                  <a:srgbClr val="D60093"/>
                </a:solidFill>
                <a:latin typeface="Bookman Old Style" panose="02050604050505020204" pitchFamily="18" charset="0"/>
                <a:cs typeface="Tahoma" pitchFamily="34" charset="0"/>
                <a:sym typeface="Symbol" pitchFamily="18" charset="2"/>
              </a:rPr>
              <a:t>S</a:t>
            </a:r>
            <a:r>
              <a:rPr lang="en-US" altLang="zh-CN" sz="2400" baseline="30000" smtClean="0">
                <a:solidFill>
                  <a:srgbClr val="D60093"/>
                </a:solidFill>
                <a:latin typeface="Bookman Old Style" panose="02050604050505020204" pitchFamily="18" charset="0"/>
                <a:cs typeface="Tahoma" pitchFamily="34" charset="0"/>
                <a:sym typeface="Symbol" pitchFamily="18" charset="2"/>
              </a:rPr>
              <a:t>Ѳ</a:t>
            </a:r>
            <a:r>
              <a:rPr lang="en-US" altLang="zh-CN" sz="2400" smtClean="0">
                <a:solidFill>
                  <a:srgbClr val="D60093"/>
                </a:solidFill>
                <a:latin typeface="Bookman Old Style" panose="02050604050505020204" pitchFamily="18" charset="0"/>
                <a:cs typeface="Tahoma" pitchFamily="34" charset="0"/>
                <a:sym typeface="Symbol" pitchFamily="18" charset="2"/>
              </a:rPr>
              <a:t>/nF</a:t>
            </a:r>
            <a:r>
              <a:rPr lang="zh-CN" altLang="en-US" sz="3600" smtClean="0">
                <a:solidFill>
                  <a:srgbClr val="D60093"/>
                </a:solidFill>
                <a:latin typeface="Bookman Old Style" panose="02050604050505020204" pitchFamily="18" charset="0"/>
                <a:cs typeface="Tahoma" pitchFamily="34" charset="0"/>
                <a:sym typeface="Symbol" pitchFamily="18" charset="2"/>
              </a:rPr>
              <a:t>   </a:t>
            </a:r>
          </a:p>
        </p:txBody>
      </p:sp>
      <p:sp>
        <p:nvSpPr>
          <p:cNvPr id="328706" name="Rectangle 2"/>
          <p:cNvSpPr>
            <a:spLocks noGrp="1" noChangeArrowheads="1"/>
          </p:cNvSpPr>
          <p:nvPr>
            <p:ph type="title"/>
          </p:nvPr>
        </p:nvSpPr>
        <p:spPr>
          <a:xfrm>
            <a:off x="468312" y="260350"/>
            <a:ext cx="8675687" cy="1371600"/>
          </a:xfrm>
          <a:noFill/>
          <a:ln/>
        </p:spPr>
        <p:txBody>
          <a:bodyPr/>
          <a:lstStyle/>
          <a:p>
            <a:pPr eaLnBrk="1" hangingPunct="1"/>
            <a:r>
              <a:rPr lang="zh-CN" altLang="en-US" sz="4000" dirty="0" smtClean="0">
                <a:solidFill>
                  <a:srgbClr val="000099"/>
                </a:solidFill>
                <a:latin typeface="黑体" pitchFamily="2" charset="-122"/>
                <a:ea typeface="黑体" pitchFamily="2" charset="-122"/>
              </a:rPr>
              <a:t>*温度对标准电极电势</a:t>
            </a:r>
            <a:r>
              <a:rPr lang="en-US" altLang="zh-CN" sz="4000" dirty="0" smtClean="0">
                <a:solidFill>
                  <a:srgbClr val="000099"/>
                </a:solidFill>
                <a:latin typeface="黑体" pitchFamily="2" charset="-122"/>
                <a:ea typeface="黑体" pitchFamily="2" charset="-122"/>
              </a:rPr>
              <a:t>/</a:t>
            </a:r>
            <a:r>
              <a:rPr lang="zh-CN" altLang="en-US" sz="4000" dirty="0" smtClean="0">
                <a:solidFill>
                  <a:srgbClr val="000099"/>
                </a:solidFill>
                <a:latin typeface="黑体" pitchFamily="2" charset="-122"/>
                <a:ea typeface="黑体" pitchFamily="2" charset="-122"/>
              </a:rPr>
              <a:t>电动势的影响</a:t>
            </a:r>
          </a:p>
        </p:txBody>
      </p:sp>
      <p:sp>
        <p:nvSpPr>
          <p:cNvPr id="688135" name="Line 7"/>
          <p:cNvSpPr>
            <a:spLocks noChangeShapeType="1"/>
          </p:cNvSpPr>
          <p:nvPr/>
        </p:nvSpPr>
        <p:spPr bwMode="auto">
          <a:xfrm flipV="1">
            <a:off x="2771775" y="3500438"/>
            <a:ext cx="1871663" cy="1081087"/>
          </a:xfrm>
          <a:prstGeom prst="line">
            <a:avLst/>
          </a:prstGeom>
          <a:noFill/>
          <a:ln w="19050">
            <a:solidFill>
              <a:schemeClr val="tx1"/>
            </a:solidFill>
            <a:round/>
            <a:headEnd/>
            <a:tailEnd/>
          </a:ln>
          <a:effectLst/>
        </p:spPr>
        <p:txBody>
          <a:bodyPr/>
          <a:lstStyle/>
          <a:p>
            <a:endParaRPr lang="zh-CN" altLang="en-US">
              <a:latin typeface="Bookman Old Style" panose="02050604050505020204" pitchFamily="18" charset="0"/>
            </a:endParaRPr>
          </a:p>
        </p:txBody>
      </p:sp>
      <p:sp>
        <p:nvSpPr>
          <p:cNvPr id="688136" name="Line 8"/>
          <p:cNvSpPr>
            <a:spLocks noChangeShapeType="1"/>
          </p:cNvSpPr>
          <p:nvPr/>
        </p:nvSpPr>
        <p:spPr bwMode="auto">
          <a:xfrm>
            <a:off x="2987675" y="3860800"/>
            <a:ext cx="2089150" cy="1512888"/>
          </a:xfrm>
          <a:prstGeom prst="line">
            <a:avLst/>
          </a:prstGeom>
          <a:noFill/>
          <a:ln w="19050">
            <a:solidFill>
              <a:schemeClr val="tx1"/>
            </a:solidFill>
            <a:round/>
            <a:headEnd/>
            <a:tailEnd/>
          </a:ln>
          <a:effectLst/>
        </p:spPr>
        <p:txBody>
          <a:bodyPr/>
          <a:lstStyle/>
          <a:p>
            <a:endParaRPr lang="zh-CN" altLang="en-US">
              <a:latin typeface="Bookman Old Style" panose="02050604050505020204" pitchFamily="18" charset="0"/>
            </a:endParaRPr>
          </a:p>
        </p:txBody>
      </p:sp>
      <p:sp>
        <p:nvSpPr>
          <p:cNvPr id="688137" name="Line 9"/>
          <p:cNvSpPr>
            <a:spLocks noChangeShapeType="1"/>
          </p:cNvSpPr>
          <p:nvPr/>
        </p:nvSpPr>
        <p:spPr bwMode="auto">
          <a:xfrm flipV="1">
            <a:off x="2916238" y="4868863"/>
            <a:ext cx="2303462" cy="1296987"/>
          </a:xfrm>
          <a:prstGeom prst="line">
            <a:avLst/>
          </a:prstGeom>
          <a:noFill/>
          <a:ln w="19050">
            <a:solidFill>
              <a:schemeClr val="tx1"/>
            </a:solidFill>
            <a:round/>
            <a:headEnd/>
            <a:tailEnd/>
          </a:ln>
          <a:effectLst/>
        </p:spPr>
        <p:txBody>
          <a:bodyPr/>
          <a:lstStyle/>
          <a:p>
            <a:endParaRPr lang="zh-CN" altLang="en-US">
              <a:latin typeface="Bookman Old Style" panose="02050604050505020204" pitchFamily="18" charset="0"/>
            </a:endParaRPr>
          </a:p>
        </p:txBody>
      </p:sp>
      <p:sp>
        <p:nvSpPr>
          <p:cNvPr id="688138" name="Line 10"/>
          <p:cNvSpPr>
            <a:spLocks noChangeShapeType="1"/>
          </p:cNvSpPr>
          <p:nvPr/>
        </p:nvSpPr>
        <p:spPr bwMode="auto">
          <a:xfrm>
            <a:off x="2700338" y="5445125"/>
            <a:ext cx="1943100" cy="1223963"/>
          </a:xfrm>
          <a:prstGeom prst="line">
            <a:avLst/>
          </a:prstGeom>
          <a:noFill/>
          <a:ln w="19050">
            <a:solidFill>
              <a:schemeClr val="tx1"/>
            </a:solidFill>
            <a:round/>
            <a:headEnd/>
            <a:tailEnd/>
          </a:ln>
          <a:effectLst/>
        </p:spPr>
        <p:txBody>
          <a:bodyPr/>
          <a:lstStyle/>
          <a:p>
            <a:endParaRPr lang="zh-CN" altLang="en-US">
              <a:latin typeface="Bookman Old Style" panose="02050604050505020204" pitchFamily="18" charset="0"/>
            </a:endParaRPr>
          </a:p>
        </p:txBody>
      </p:sp>
      <p:sp>
        <p:nvSpPr>
          <p:cNvPr id="688139" name="Text Box 11"/>
          <p:cNvSpPr txBox="1">
            <a:spLocks noChangeArrowheads="1"/>
          </p:cNvSpPr>
          <p:nvPr/>
        </p:nvSpPr>
        <p:spPr bwMode="auto">
          <a:xfrm>
            <a:off x="4716463" y="3429000"/>
            <a:ext cx="1848583" cy="369332"/>
          </a:xfrm>
          <a:prstGeom prst="rect">
            <a:avLst/>
          </a:prstGeom>
          <a:noFill/>
          <a:ln w="9525">
            <a:noFill/>
            <a:miter lim="800000"/>
            <a:headEnd/>
            <a:tailEnd/>
          </a:ln>
          <a:effectLst>
            <a:prstShdw prst="shdw13" dist="53882" dir="13500000">
              <a:schemeClr val="bg2">
                <a:alpha val="50000"/>
              </a:schemeClr>
            </a:prstShdw>
          </a:effectLst>
        </p:spPr>
        <p:txBody>
          <a:bodyPr wrap="none">
            <a:spAutoFit/>
          </a:bodyPr>
          <a:lstStyle/>
          <a:p>
            <a:r>
              <a:rPr lang="zh-CN" altLang="en-US">
                <a:solidFill>
                  <a:srgbClr val="000099"/>
                </a:solidFill>
                <a:latin typeface="Bookman Old Style" panose="02050604050505020204" pitchFamily="18" charset="0"/>
                <a:sym typeface="Symbol" pitchFamily="18" charset="2"/>
              </a:rPr>
              <a:t></a:t>
            </a:r>
            <a:r>
              <a:rPr lang="en-US" altLang="zh-CN" baseline="-25000">
                <a:solidFill>
                  <a:srgbClr val="000099"/>
                </a:solidFill>
                <a:latin typeface="Bookman Old Style" panose="02050604050505020204" pitchFamily="18" charset="0"/>
                <a:sym typeface="Symbol" pitchFamily="18" charset="2"/>
              </a:rPr>
              <a:t>r</a:t>
            </a:r>
            <a:r>
              <a:rPr lang="en-US" altLang="zh-CN">
                <a:solidFill>
                  <a:srgbClr val="000099"/>
                </a:solidFill>
                <a:latin typeface="Bookman Old Style" panose="02050604050505020204" pitchFamily="18" charset="0"/>
                <a:sym typeface="Symbol" pitchFamily="18" charset="2"/>
              </a:rPr>
              <a:t>H</a:t>
            </a:r>
            <a:r>
              <a:rPr lang="en-US" altLang="zh-CN" baseline="30000">
                <a:solidFill>
                  <a:srgbClr val="000099"/>
                </a:solidFill>
                <a:latin typeface="Bookman Old Style" panose="02050604050505020204" pitchFamily="18" charset="0"/>
                <a:sym typeface="Symbol" pitchFamily="18" charset="2"/>
              </a:rPr>
              <a:t>Ѳ</a:t>
            </a:r>
            <a:r>
              <a:rPr lang="en-US" altLang="zh-CN">
                <a:solidFill>
                  <a:srgbClr val="000099"/>
                </a:solidFill>
                <a:latin typeface="Bookman Old Style" panose="02050604050505020204" pitchFamily="18" charset="0"/>
                <a:sym typeface="Symbol" pitchFamily="18" charset="2"/>
              </a:rPr>
              <a:t>&lt;0, </a:t>
            </a:r>
            <a:r>
              <a:rPr lang="zh-CN" altLang="en-US">
                <a:solidFill>
                  <a:srgbClr val="000099"/>
                </a:solidFill>
                <a:latin typeface="Bookman Old Style" panose="02050604050505020204" pitchFamily="18" charset="0"/>
                <a:sym typeface="Symbol" pitchFamily="18" charset="2"/>
              </a:rPr>
              <a:t></a:t>
            </a:r>
            <a:r>
              <a:rPr lang="en-US" altLang="zh-CN" baseline="-25000">
                <a:solidFill>
                  <a:srgbClr val="000099"/>
                </a:solidFill>
                <a:latin typeface="Bookman Old Style" panose="02050604050505020204" pitchFamily="18" charset="0"/>
                <a:sym typeface="Symbol" pitchFamily="18" charset="2"/>
              </a:rPr>
              <a:t>r</a:t>
            </a:r>
            <a:r>
              <a:rPr lang="en-US" altLang="zh-CN">
                <a:solidFill>
                  <a:srgbClr val="000099"/>
                </a:solidFill>
                <a:latin typeface="Bookman Old Style" panose="02050604050505020204" pitchFamily="18" charset="0"/>
                <a:sym typeface="Symbol" pitchFamily="18" charset="2"/>
              </a:rPr>
              <a:t>S</a:t>
            </a:r>
            <a:r>
              <a:rPr lang="en-US" altLang="zh-CN" baseline="30000">
                <a:solidFill>
                  <a:srgbClr val="000099"/>
                </a:solidFill>
                <a:latin typeface="Bookman Old Style" panose="02050604050505020204" pitchFamily="18" charset="0"/>
                <a:sym typeface="Symbol" pitchFamily="18" charset="2"/>
              </a:rPr>
              <a:t>Ѳ</a:t>
            </a:r>
            <a:r>
              <a:rPr lang="en-US" altLang="zh-CN">
                <a:solidFill>
                  <a:srgbClr val="000099"/>
                </a:solidFill>
                <a:latin typeface="Bookman Old Style" panose="02050604050505020204" pitchFamily="18" charset="0"/>
                <a:sym typeface="Symbol" pitchFamily="18" charset="2"/>
              </a:rPr>
              <a:t>&gt;0</a:t>
            </a:r>
            <a:endParaRPr lang="zh-CN" altLang="en-US" baseline="30000">
              <a:solidFill>
                <a:srgbClr val="000099"/>
              </a:solidFill>
              <a:latin typeface="Bookman Old Style" panose="02050604050505020204" pitchFamily="18" charset="0"/>
              <a:sym typeface="Symbol" pitchFamily="18" charset="2"/>
            </a:endParaRPr>
          </a:p>
        </p:txBody>
      </p:sp>
      <p:sp>
        <p:nvSpPr>
          <p:cNvPr id="688140" name="Text Box 12"/>
          <p:cNvSpPr txBox="1">
            <a:spLocks noChangeArrowheads="1"/>
          </p:cNvSpPr>
          <p:nvPr/>
        </p:nvSpPr>
        <p:spPr bwMode="auto">
          <a:xfrm>
            <a:off x="3995738" y="4149725"/>
            <a:ext cx="1848583" cy="369332"/>
          </a:xfrm>
          <a:prstGeom prst="rect">
            <a:avLst/>
          </a:prstGeom>
          <a:noFill/>
          <a:ln w="9525">
            <a:noFill/>
            <a:miter lim="800000"/>
            <a:headEnd/>
            <a:tailEnd/>
          </a:ln>
          <a:effectLst>
            <a:prstShdw prst="shdw13" dist="53882" dir="13500000">
              <a:schemeClr val="bg2">
                <a:alpha val="50000"/>
              </a:schemeClr>
            </a:prstShdw>
          </a:effectLst>
        </p:spPr>
        <p:txBody>
          <a:bodyPr wrap="none">
            <a:spAutoFit/>
          </a:bodyPr>
          <a:lstStyle/>
          <a:p>
            <a:r>
              <a:rPr lang="zh-CN" altLang="en-US">
                <a:solidFill>
                  <a:srgbClr val="000099"/>
                </a:solidFill>
                <a:latin typeface="Bookman Old Style" panose="02050604050505020204" pitchFamily="18" charset="0"/>
                <a:sym typeface="Symbol" pitchFamily="18" charset="2"/>
              </a:rPr>
              <a:t></a:t>
            </a:r>
            <a:r>
              <a:rPr lang="en-US" altLang="zh-CN" baseline="-25000">
                <a:solidFill>
                  <a:srgbClr val="000099"/>
                </a:solidFill>
                <a:latin typeface="Bookman Old Style" panose="02050604050505020204" pitchFamily="18" charset="0"/>
                <a:sym typeface="Symbol" pitchFamily="18" charset="2"/>
              </a:rPr>
              <a:t>r</a:t>
            </a:r>
            <a:r>
              <a:rPr lang="en-US" altLang="zh-CN">
                <a:solidFill>
                  <a:srgbClr val="000099"/>
                </a:solidFill>
                <a:latin typeface="Bookman Old Style" panose="02050604050505020204" pitchFamily="18" charset="0"/>
                <a:sym typeface="Symbol" pitchFamily="18" charset="2"/>
              </a:rPr>
              <a:t>H</a:t>
            </a:r>
            <a:r>
              <a:rPr lang="en-US" altLang="zh-CN" baseline="30000">
                <a:solidFill>
                  <a:srgbClr val="000099"/>
                </a:solidFill>
                <a:latin typeface="Bookman Old Style" panose="02050604050505020204" pitchFamily="18" charset="0"/>
                <a:sym typeface="Symbol" pitchFamily="18" charset="2"/>
              </a:rPr>
              <a:t>Ѳ</a:t>
            </a:r>
            <a:r>
              <a:rPr lang="en-US" altLang="zh-CN">
                <a:solidFill>
                  <a:srgbClr val="000099"/>
                </a:solidFill>
                <a:latin typeface="Bookman Old Style" panose="02050604050505020204" pitchFamily="18" charset="0"/>
                <a:sym typeface="Symbol" pitchFamily="18" charset="2"/>
              </a:rPr>
              <a:t>&lt;0, </a:t>
            </a:r>
            <a:r>
              <a:rPr lang="zh-CN" altLang="en-US">
                <a:solidFill>
                  <a:srgbClr val="000099"/>
                </a:solidFill>
                <a:latin typeface="Bookman Old Style" panose="02050604050505020204" pitchFamily="18" charset="0"/>
                <a:sym typeface="Symbol" pitchFamily="18" charset="2"/>
              </a:rPr>
              <a:t></a:t>
            </a:r>
            <a:r>
              <a:rPr lang="en-US" altLang="zh-CN" baseline="-25000">
                <a:solidFill>
                  <a:srgbClr val="000099"/>
                </a:solidFill>
                <a:latin typeface="Bookman Old Style" panose="02050604050505020204" pitchFamily="18" charset="0"/>
                <a:sym typeface="Symbol" pitchFamily="18" charset="2"/>
              </a:rPr>
              <a:t>r</a:t>
            </a:r>
            <a:r>
              <a:rPr lang="en-US" altLang="zh-CN">
                <a:solidFill>
                  <a:srgbClr val="000099"/>
                </a:solidFill>
                <a:latin typeface="Bookman Old Style" panose="02050604050505020204" pitchFamily="18" charset="0"/>
                <a:sym typeface="Symbol" pitchFamily="18" charset="2"/>
              </a:rPr>
              <a:t>S</a:t>
            </a:r>
            <a:r>
              <a:rPr lang="en-US" altLang="zh-CN" baseline="30000">
                <a:solidFill>
                  <a:srgbClr val="000099"/>
                </a:solidFill>
                <a:latin typeface="Bookman Old Style" panose="02050604050505020204" pitchFamily="18" charset="0"/>
                <a:sym typeface="Symbol" pitchFamily="18" charset="2"/>
              </a:rPr>
              <a:t>Ѳ</a:t>
            </a:r>
            <a:r>
              <a:rPr lang="en-US" altLang="zh-CN">
                <a:solidFill>
                  <a:srgbClr val="000099"/>
                </a:solidFill>
                <a:latin typeface="Bookman Old Style" panose="02050604050505020204" pitchFamily="18" charset="0"/>
                <a:sym typeface="Symbol" pitchFamily="18" charset="2"/>
              </a:rPr>
              <a:t>&lt;0</a:t>
            </a:r>
            <a:endParaRPr lang="zh-CN" altLang="en-US" baseline="30000">
              <a:solidFill>
                <a:srgbClr val="000099"/>
              </a:solidFill>
              <a:latin typeface="Bookman Old Style" panose="02050604050505020204" pitchFamily="18" charset="0"/>
              <a:sym typeface="Symbol" pitchFamily="18" charset="2"/>
            </a:endParaRPr>
          </a:p>
        </p:txBody>
      </p:sp>
      <p:sp>
        <p:nvSpPr>
          <p:cNvPr id="688141" name="Text Box 13"/>
          <p:cNvSpPr txBox="1">
            <a:spLocks noChangeArrowheads="1"/>
          </p:cNvSpPr>
          <p:nvPr/>
        </p:nvSpPr>
        <p:spPr bwMode="auto">
          <a:xfrm>
            <a:off x="5364163" y="4652963"/>
            <a:ext cx="1848583" cy="369332"/>
          </a:xfrm>
          <a:prstGeom prst="rect">
            <a:avLst/>
          </a:prstGeom>
          <a:noFill/>
          <a:ln w="9525">
            <a:noFill/>
            <a:miter lim="800000"/>
            <a:headEnd/>
            <a:tailEnd/>
          </a:ln>
          <a:effectLst>
            <a:prstShdw prst="shdw13" dist="53882" dir="13500000">
              <a:schemeClr val="bg2">
                <a:alpha val="50000"/>
              </a:schemeClr>
            </a:prstShdw>
          </a:effectLst>
        </p:spPr>
        <p:txBody>
          <a:bodyPr wrap="none">
            <a:spAutoFit/>
          </a:bodyPr>
          <a:lstStyle/>
          <a:p>
            <a:r>
              <a:rPr lang="zh-CN" altLang="en-US">
                <a:solidFill>
                  <a:srgbClr val="000099"/>
                </a:solidFill>
                <a:latin typeface="Bookman Old Style" panose="02050604050505020204" pitchFamily="18" charset="0"/>
                <a:sym typeface="Symbol" pitchFamily="18" charset="2"/>
              </a:rPr>
              <a:t></a:t>
            </a:r>
            <a:r>
              <a:rPr lang="en-US" altLang="zh-CN" baseline="-25000">
                <a:solidFill>
                  <a:srgbClr val="000099"/>
                </a:solidFill>
                <a:latin typeface="Bookman Old Style" panose="02050604050505020204" pitchFamily="18" charset="0"/>
                <a:sym typeface="Symbol" pitchFamily="18" charset="2"/>
              </a:rPr>
              <a:t>r</a:t>
            </a:r>
            <a:r>
              <a:rPr lang="en-US" altLang="zh-CN">
                <a:solidFill>
                  <a:srgbClr val="000099"/>
                </a:solidFill>
                <a:latin typeface="Bookman Old Style" panose="02050604050505020204" pitchFamily="18" charset="0"/>
                <a:sym typeface="Symbol" pitchFamily="18" charset="2"/>
              </a:rPr>
              <a:t>H</a:t>
            </a:r>
            <a:r>
              <a:rPr lang="en-US" altLang="zh-CN" baseline="30000">
                <a:solidFill>
                  <a:srgbClr val="000099"/>
                </a:solidFill>
                <a:latin typeface="Bookman Old Style" panose="02050604050505020204" pitchFamily="18" charset="0"/>
                <a:sym typeface="Symbol" pitchFamily="18" charset="2"/>
              </a:rPr>
              <a:t>Ѳ</a:t>
            </a:r>
            <a:r>
              <a:rPr lang="en-US" altLang="zh-CN">
                <a:solidFill>
                  <a:srgbClr val="000099"/>
                </a:solidFill>
                <a:latin typeface="Bookman Old Style" panose="02050604050505020204" pitchFamily="18" charset="0"/>
                <a:sym typeface="Symbol" pitchFamily="18" charset="2"/>
              </a:rPr>
              <a:t>&gt;0, </a:t>
            </a:r>
            <a:r>
              <a:rPr lang="zh-CN" altLang="en-US">
                <a:solidFill>
                  <a:srgbClr val="000099"/>
                </a:solidFill>
                <a:latin typeface="Bookman Old Style" panose="02050604050505020204" pitchFamily="18" charset="0"/>
                <a:sym typeface="Symbol" pitchFamily="18" charset="2"/>
              </a:rPr>
              <a:t></a:t>
            </a:r>
            <a:r>
              <a:rPr lang="en-US" altLang="zh-CN" baseline="-25000">
                <a:solidFill>
                  <a:srgbClr val="000099"/>
                </a:solidFill>
                <a:latin typeface="Bookman Old Style" panose="02050604050505020204" pitchFamily="18" charset="0"/>
                <a:sym typeface="Symbol" pitchFamily="18" charset="2"/>
              </a:rPr>
              <a:t>r</a:t>
            </a:r>
            <a:r>
              <a:rPr lang="en-US" altLang="zh-CN">
                <a:solidFill>
                  <a:srgbClr val="000099"/>
                </a:solidFill>
                <a:latin typeface="Bookman Old Style" panose="02050604050505020204" pitchFamily="18" charset="0"/>
                <a:sym typeface="Symbol" pitchFamily="18" charset="2"/>
              </a:rPr>
              <a:t>S</a:t>
            </a:r>
            <a:r>
              <a:rPr lang="en-US" altLang="zh-CN" baseline="30000">
                <a:solidFill>
                  <a:srgbClr val="000099"/>
                </a:solidFill>
                <a:latin typeface="Bookman Old Style" panose="02050604050505020204" pitchFamily="18" charset="0"/>
                <a:sym typeface="Symbol" pitchFamily="18" charset="2"/>
              </a:rPr>
              <a:t>Ѳ</a:t>
            </a:r>
            <a:r>
              <a:rPr lang="en-US" altLang="zh-CN">
                <a:solidFill>
                  <a:srgbClr val="000099"/>
                </a:solidFill>
                <a:latin typeface="Bookman Old Style" panose="02050604050505020204" pitchFamily="18" charset="0"/>
                <a:sym typeface="Symbol" pitchFamily="18" charset="2"/>
              </a:rPr>
              <a:t>&gt;0</a:t>
            </a:r>
            <a:endParaRPr lang="zh-CN" altLang="en-US" baseline="30000">
              <a:solidFill>
                <a:srgbClr val="000099"/>
              </a:solidFill>
              <a:latin typeface="Bookman Old Style" panose="02050604050505020204" pitchFamily="18" charset="0"/>
              <a:sym typeface="Symbol" pitchFamily="18" charset="2"/>
            </a:endParaRPr>
          </a:p>
        </p:txBody>
      </p:sp>
      <p:sp>
        <p:nvSpPr>
          <p:cNvPr id="688142" name="Text Box 14"/>
          <p:cNvSpPr txBox="1">
            <a:spLocks noChangeArrowheads="1"/>
          </p:cNvSpPr>
          <p:nvPr/>
        </p:nvSpPr>
        <p:spPr bwMode="auto">
          <a:xfrm>
            <a:off x="4716463" y="6237288"/>
            <a:ext cx="1848583" cy="369332"/>
          </a:xfrm>
          <a:prstGeom prst="rect">
            <a:avLst/>
          </a:prstGeom>
          <a:noFill/>
          <a:ln w="9525">
            <a:noFill/>
            <a:miter lim="800000"/>
            <a:headEnd/>
            <a:tailEnd/>
          </a:ln>
          <a:effectLst>
            <a:prstShdw prst="shdw13" dist="53882" dir="13500000">
              <a:schemeClr val="bg2">
                <a:alpha val="50000"/>
              </a:schemeClr>
            </a:prstShdw>
          </a:effectLst>
        </p:spPr>
        <p:txBody>
          <a:bodyPr wrap="none">
            <a:spAutoFit/>
          </a:bodyPr>
          <a:lstStyle/>
          <a:p>
            <a:r>
              <a:rPr lang="zh-CN" altLang="en-US">
                <a:solidFill>
                  <a:srgbClr val="000099"/>
                </a:solidFill>
                <a:latin typeface="Bookman Old Style" panose="02050604050505020204" pitchFamily="18" charset="0"/>
                <a:sym typeface="Symbol" pitchFamily="18" charset="2"/>
              </a:rPr>
              <a:t></a:t>
            </a:r>
            <a:r>
              <a:rPr lang="en-US" altLang="zh-CN" baseline="-25000">
                <a:solidFill>
                  <a:srgbClr val="000099"/>
                </a:solidFill>
                <a:latin typeface="Bookman Old Style" panose="02050604050505020204" pitchFamily="18" charset="0"/>
                <a:sym typeface="Symbol" pitchFamily="18" charset="2"/>
              </a:rPr>
              <a:t>r</a:t>
            </a:r>
            <a:r>
              <a:rPr lang="en-US" altLang="zh-CN">
                <a:solidFill>
                  <a:srgbClr val="000099"/>
                </a:solidFill>
                <a:latin typeface="Bookman Old Style" panose="02050604050505020204" pitchFamily="18" charset="0"/>
                <a:sym typeface="Symbol" pitchFamily="18" charset="2"/>
              </a:rPr>
              <a:t>H</a:t>
            </a:r>
            <a:r>
              <a:rPr lang="en-US" altLang="zh-CN" baseline="30000">
                <a:solidFill>
                  <a:srgbClr val="000099"/>
                </a:solidFill>
                <a:latin typeface="Bookman Old Style" panose="02050604050505020204" pitchFamily="18" charset="0"/>
                <a:sym typeface="Symbol" pitchFamily="18" charset="2"/>
              </a:rPr>
              <a:t>Ѳ</a:t>
            </a:r>
            <a:r>
              <a:rPr lang="en-US" altLang="zh-CN">
                <a:solidFill>
                  <a:srgbClr val="000099"/>
                </a:solidFill>
                <a:latin typeface="Bookman Old Style" panose="02050604050505020204" pitchFamily="18" charset="0"/>
                <a:sym typeface="Symbol" pitchFamily="18" charset="2"/>
              </a:rPr>
              <a:t>&gt;0, </a:t>
            </a:r>
            <a:r>
              <a:rPr lang="zh-CN" altLang="en-US">
                <a:solidFill>
                  <a:srgbClr val="000099"/>
                </a:solidFill>
                <a:latin typeface="Bookman Old Style" panose="02050604050505020204" pitchFamily="18" charset="0"/>
                <a:sym typeface="Symbol" pitchFamily="18" charset="2"/>
              </a:rPr>
              <a:t></a:t>
            </a:r>
            <a:r>
              <a:rPr lang="en-US" altLang="zh-CN" baseline="-25000">
                <a:solidFill>
                  <a:srgbClr val="000099"/>
                </a:solidFill>
                <a:latin typeface="Bookman Old Style" panose="02050604050505020204" pitchFamily="18" charset="0"/>
                <a:sym typeface="Symbol" pitchFamily="18" charset="2"/>
              </a:rPr>
              <a:t>r</a:t>
            </a:r>
            <a:r>
              <a:rPr lang="en-US" altLang="zh-CN">
                <a:solidFill>
                  <a:srgbClr val="000099"/>
                </a:solidFill>
                <a:latin typeface="Bookman Old Style" panose="02050604050505020204" pitchFamily="18" charset="0"/>
                <a:sym typeface="Symbol" pitchFamily="18" charset="2"/>
              </a:rPr>
              <a:t>S</a:t>
            </a:r>
            <a:r>
              <a:rPr lang="en-US" altLang="zh-CN" baseline="30000">
                <a:solidFill>
                  <a:srgbClr val="000099"/>
                </a:solidFill>
                <a:latin typeface="Bookman Old Style" panose="02050604050505020204" pitchFamily="18" charset="0"/>
                <a:sym typeface="Symbol" pitchFamily="18" charset="2"/>
              </a:rPr>
              <a:t>Ѳ</a:t>
            </a:r>
            <a:r>
              <a:rPr lang="en-US" altLang="zh-CN">
                <a:solidFill>
                  <a:srgbClr val="000099"/>
                </a:solidFill>
                <a:latin typeface="Bookman Old Style" panose="02050604050505020204" pitchFamily="18" charset="0"/>
                <a:sym typeface="Symbol" pitchFamily="18" charset="2"/>
              </a:rPr>
              <a:t>&lt;0</a:t>
            </a:r>
            <a:endParaRPr lang="zh-CN" altLang="en-US" baseline="30000">
              <a:solidFill>
                <a:srgbClr val="000099"/>
              </a:solidFill>
              <a:latin typeface="Bookman Old Style" panose="02050604050505020204" pitchFamily="18" charset="0"/>
              <a:sym typeface="Symbol" pitchFamily="18" charset="2"/>
            </a:endParaRPr>
          </a:p>
        </p:txBody>
      </p:sp>
      <p:grpSp>
        <p:nvGrpSpPr>
          <p:cNvPr id="688146" name="Group 18"/>
          <p:cNvGrpSpPr>
            <a:grpSpLocks/>
          </p:cNvGrpSpPr>
          <p:nvPr/>
        </p:nvGrpSpPr>
        <p:grpSpPr bwMode="auto">
          <a:xfrm>
            <a:off x="1979613" y="3644900"/>
            <a:ext cx="3987800" cy="2952750"/>
            <a:chOff x="1247" y="2296"/>
            <a:chExt cx="2512" cy="1860"/>
          </a:xfrm>
        </p:grpSpPr>
        <p:sp>
          <p:nvSpPr>
            <p:cNvPr id="688133" name="Line 5"/>
            <p:cNvSpPr>
              <a:spLocks noChangeShapeType="1"/>
            </p:cNvSpPr>
            <p:nvPr/>
          </p:nvSpPr>
          <p:spPr bwMode="auto">
            <a:xfrm>
              <a:off x="1247" y="3339"/>
              <a:ext cx="2495" cy="0"/>
            </a:xfrm>
            <a:prstGeom prst="line">
              <a:avLst/>
            </a:prstGeom>
            <a:noFill/>
            <a:ln w="19050">
              <a:solidFill>
                <a:schemeClr val="tx1"/>
              </a:solidFill>
              <a:round/>
              <a:headEnd/>
              <a:tailEnd type="triangle" w="med" len="med"/>
            </a:ln>
            <a:effectLst/>
          </p:spPr>
          <p:txBody>
            <a:bodyPr/>
            <a:lstStyle/>
            <a:p>
              <a:endParaRPr lang="zh-CN" altLang="en-US">
                <a:latin typeface="Bookman Old Style" panose="02050604050505020204" pitchFamily="18" charset="0"/>
              </a:endParaRPr>
            </a:p>
          </p:txBody>
        </p:sp>
        <p:sp>
          <p:nvSpPr>
            <p:cNvPr id="688134" name="Line 6"/>
            <p:cNvSpPr>
              <a:spLocks noChangeShapeType="1"/>
            </p:cNvSpPr>
            <p:nvPr/>
          </p:nvSpPr>
          <p:spPr bwMode="auto">
            <a:xfrm flipV="1">
              <a:off x="1973" y="2341"/>
              <a:ext cx="0" cy="1815"/>
            </a:xfrm>
            <a:prstGeom prst="line">
              <a:avLst/>
            </a:prstGeom>
            <a:noFill/>
            <a:ln w="19050">
              <a:solidFill>
                <a:schemeClr val="tx1"/>
              </a:solidFill>
              <a:round/>
              <a:headEnd/>
              <a:tailEnd type="triangle" w="med" len="med"/>
            </a:ln>
            <a:effectLst/>
          </p:spPr>
          <p:txBody>
            <a:bodyPr/>
            <a:lstStyle/>
            <a:p>
              <a:endParaRPr lang="zh-CN" altLang="en-US">
                <a:latin typeface="Bookman Old Style" panose="02050604050505020204" pitchFamily="18" charset="0"/>
              </a:endParaRPr>
            </a:p>
          </p:txBody>
        </p:sp>
        <p:sp>
          <p:nvSpPr>
            <p:cNvPr id="688143" name="Text Box 15"/>
            <p:cNvSpPr txBox="1">
              <a:spLocks noChangeArrowheads="1"/>
            </p:cNvSpPr>
            <p:nvPr/>
          </p:nvSpPr>
          <p:spPr bwMode="auto">
            <a:xfrm>
              <a:off x="3502" y="3303"/>
              <a:ext cx="257" cy="330"/>
            </a:xfrm>
            <a:prstGeom prst="rect">
              <a:avLst/>
            </a:prstGeom>
            <a:noFill/>
            <a:ln w="9525">
              <a:noFill/>
              <a:miter lim="800000"/>
              <a:headEnd/>
              <a:tailEnd/>
            </a:ln>
            <a:effectLst>
              <a:prstShdw prst="shdw13" dist="53882" dir="13500000">
                <a:schemeClr val="bg2">
                  <a:alpha val="50000"/>
                </a:schemeClr>
              </a:prstShdw>
            </a:effectLst>
          </p:spPr>
          <p:txBody>
            <a:bodyPr wrap="none">
              <a:spAutoFit/>
            </a:bodyPr>
            <a:lstStyle/>
            <a:p>
              <a:r>
                <a:rPr lang="en-US" altLang="zh-CN" sz="2800">
                  <a:solidFill>
                    <a:srgbClr val="D60093"/>
                  </a:solidFill>
                  <a:latin typeface="Bookman Old Style" panose="02050604050505020204" pitchFamily="18" charset="0"/>
                </a:rPr>
                <a:t>T</a:t>
              </a:r>
            </a:p>
          </p:txBody>
        </p:sp>
        <p:sp>
          <p:nvSpPr>
            <p:cNvPr id="688144" name="Text Box 16"/>
            <p:cNvSpPr txBox="1">
              <a:spLocks noChangeArrowheads="1"/>
            </p:cNvSpPr>
            <p:nvPr/>
          </p:nvSpPr>
          <p:spPr bwMode="auto">
            <a:xfrm>
              <a:off x="1383" y="2296"/>
              <a:ext cx="378" cy="330"/>
            </a:xfrm>
            <a:prstGeom prst="rect">
              <a:avLst/>
            </a:prstGeom>
            <a:noFill/>
            <a:ln w="9525">
              <a:noFill/>
              <a:miter lim="800000"/>
              <a:headEnd/>
              <a:tailEnd/>
            </a:ln>
            <a:effectLst>
              <a:prstShdw prst="shdw13" dist="53882" dir="13500000">
                <a:schemeClr val="bg2">
                  <a:alpha val="50000"/>
                </a:schemeClr>
              </a:prstShdw>
            </a:effectLst>
          </p:spPr>
          <p:txBody>
            <a:bodyPr wrap="none">
              <a:spAutoFit/>
            </a:bodyPr>
            <a:lstStyle/>
            <a:p>
              <a:r>
                <a:rPr lang="en-US" altLang="zh-CN" sz="2800">
                  <a:solidFill>
                    <a:srgbClr val="D60093"/>
                  </a:solidFill>
                  <a:latin typeface="Bookman Old Style" panose="02050604050505020204" pitchFamily="18" charset="0"/>
                  <a:sym typeface="Symbol" pitchFamily="18" charset="2"/>
                </a:rPr>
                <a:t>E</a:t>
              </a:r>
              <a:r>
                <a:rPr lang="en-US" altLang="zh-CN" sz="2800" baseline="30000">
                  <a:solidFill>
                    <a:srgbClr val="D60093"/>
                  </a:solidFill>
                  <a:latin typeface="Bookman Old Style" panose="02050604050505020204" pitchFamily="18" charset="0"/>
                  <a:sym typeface="Symbol" pitchFamily="18" charset="2"/>
                </a:rPr>
                <a:t>Ѳ</a:t>
              </a:r>
            </a:p>
          </p:txBody>
        </p:sp>
      </p:grpSp>
      <p:sp>
        <p:nvSpPr>
          <p:cNvPr id="44036" name="Line 4"/>
          <p:cNvSpPr>
            <a:spLocks noChangeShapeType="1"/>
          </p:cNvSpPr>
          <p:nvPr/>
        </p:nvSpPr>
        <p:spPr bwMode="auto">
          <a:xfrm>
            <a:off x="468313" y="1341438"/>
            <a:ext cx="8064500" cy="0"/>
          </a:xfrm>
          <a:prstGeom prst="line">
            <a:avLst/>
          </a:prstGeom>
          <a:ln w="28575">
            <a:headEnd/>
            <a:tailEnd/>
          </a:ln>
        </p:spPr>
        <p:style>
          <a:lnRef idx="2">
            <a:schemeClr val="accent1"/>
          </a:lnRef>
          <a:fillRef idx="0">
            <a:schemeClr val="accent1"/>
          </a:fillRef>
          <a:effectRef idx="1">
            <a:schemeClr val="accent1"/>
          </a:effectRef>
          <a:fontRef idx="minor">
            <a:schemeClr val="tx1"/>
          </a:fontRef>
        </p:style>
        <p:txBody>
          <a:bodyPr/>
          <a:lstStyle/>
          <a:p>
            <a:pP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28706"/>
                                        </p:tgtEl>
                                        <p:attrNameLst>
                                          <p:attrName>style.visibility</p:attrName>
                                        </p:attrNameLst>
                                      </p:cBhvr>
                                      <p:to>
                                        <p:strVal val="visible"/>
                                      </p:to>
                                    </p:set>
                                    <p:animEffect transition="in" filter="dissolve">
                                      <p:cBhvr>
                                        <p:cTn id="7" dur="500"/>
                                        <p:tgtEl>
                                          <p:spTgt spid="32870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88131">
                                            <p:txEl>
                                              <p:pRg st="0" end="0"/>
                                            </p:txEl>
                                          </p:spTgt>
                                        </p:tgtEl>
                                        <p:attrNameLst>
                                          <p:attrName>style.visibility</p:attrName>
                                        </p:attrNameLst>
                                      </p:cBhvr>
                                      <p:to>
                                        <p:strVal val="visible"/>
                                      </p:to>
                                    </p:set>
                                    <p:animEffect transition="in" filter="fade">
                                      <p:cBhvr>
                                        <p:cTn id="12" dur="1000"/>
                                        <p:tgtEl>
                                          <p:spTgt spid="688131">
                                            <p:txEl>
                                              <p:pRg st="0" end="0"/>
                                            </p:txEl>
                                          </p:spTgt>
                                        </p:tgtEl>
                                      </p:cBhvr>
                                    </p:animEffect>
                                    <p:anim calcmode="lin" valueType="num">
                                      <p:cBhvr>
                                        <p:cTn id="13" dur="1000" fill="hold"/>
                                        <p:tgtEl>
                                          <p:spTgt spid="68813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881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88131">
                                            <p:txEl>
                                              <p:pRg st="1" end="1"/>
                                            </p:txEl>
                                          </p:spTgt>
                                        </p:tgtEl>
                                        <p:attrNameLst>
                                          <p:attrName>style.visibility</p:attrName>
                                        </p:attrNameLst>
                                      </p:cBhvr>
                                      <p:to>
                                        <p:strVal val="visible"/>
                                      </p:to>
                                    </p:set>
                                    <p:animEffect transition="in" filter="fade">
                                      <p:cBhvr>
                                        <p:cTn id="19" dur="1000"/>
                                        <p:tgtEl>
                                          <p:spTgt spid="688131">
                                            <p:txEl>
                                              <p:pRg st="1" end="1"/>
                                            </p:txEl>
                                          </p:spTgt>
                                        </p:tgtEl>
                                      </p:cBhvr>
                                    </p:animEffect>
                                    <p:anim calcmode="lin" valueType="num">
                                      <p:cBhvr>
                                        <p:cTn id="20" dur="1000" fill="hold"/>
                                        <p:tgtEl>
                                          <p:spTgt spid="688131">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8813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88131">
                                            <p:txEl>
                                              <p:pRg st="2" end="2"/>
                                            </p:txEl>
                                          </p:spTgt>
                                        </p:tgtEl>
                                        <p:attrNameLst>
                                          <p:attrName>style.visibility</p:attrName>
                                        </p:attrNameLst>
                                      </p:cBhvr>
                                      <p:to>
                                        <p:strVal val="visible"/>
                                      </p:to>
                                    </p:set>
                                    <p:animEffect transition="in" filter="fade">
                                      <p:cBhvr>
                                        <p:cTn id="26" dur="1000"/>
                                        <p:tgtEl>
                                          <p:spTgt spid="688131">
                                            <p:txEl>
                                              <p:pRg st="2" end="2"/>
                                            </p:txEl>
                                          </p:spTgt>
                                        </p:tgtEl>
                                      </p:cBhvr>
                                    </p:animEffect>
                                    <p:anim calcmode="lin" valueType="num">
                                      <p:cBhvr>
                                        <p:cTn id="27" dur="1000" fill="hold"/>
                                        <p:tgtEl>
                                          <p:spTgt spid="688131">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8813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88131">
                                            <p:txEl>
                                              <p:pRg st="3" end="3"/>
                                            </p:txEl>
                                          </p:spTgt>
                                        </p:tgtEl>
                                        <p:attrNameLst>
                                          <p:attrName>style.visibility</p:attrName>
                                        </p:attrNameLst>
                                      </p:cBhvr>
                                      <p:to>
                                        <p:strVal val="visible"/>
                                      </p:to>
                                    </p:set>
                                    <p:animEffect transition="in" filter="fade">
                                      <p:cBhvr>
                                        <p:cTn id="33" dur="1000"/>
                                        <p:tgtEl>
                                          <p:spTgt spid="688131">
                                            <p:txEl>
                                              <p:pRg st="3" end="3"/>
                                            </p:txEl>
                                          </p:spTgt>
                                        </p:tgtEl>
                                      </p:cBhvr>
                                    </p:animEffect>
                                    <p:anim calcmode="lin" valueType="num">
                                      <p:cBhvr>
                                        <p:cTn id="34" dur="1000" fill="hold"/>
                                        <p:tgtEl>
                                          <p:spTgt spid="688131">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8813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688146"/>
                                        </p:tgtEl>
                                        <p:attrNameLst>
                                          <p:attrName>style.visibility</p:attrName>
                                        </p:attrNameLst>
                                      </p:cBhvr>
                                      <p:to>
                                        <p:strVal val="visible"/>
                                      </p:to>
                                    </p:set>
                                    <p:animEffect transition="in" filter="box(in)">
                                      <p:cBhvr>
                                        <p:cTn id="40" dur="500"/>
                                        <p:tgtEl>
                                          <p:spTgt spid="688146"/>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688135"/>
                                        </p:tgtEl>
                                        <p:attrNameLst>
                                          <p:attrName>style.visibility</p:attrName>
                                        </p:attrNameLst>
                                      </p:cBhvr>
                                      <p:to>
                                        <p:strVal val="visible"/>
                                      </p:to>
                                    </p:set>
                                    <p:anim calcmode="lin" valueType="num">
                                      <p:cBhvr>
                                        <p:cTn id="45" dur="1000" fill="hold"/>
                                        <p:tgtEl>
                                          <p:spTgt spid="688135"/>
                                        </p:tgtEl>
                                        <p:attrNameLst>
                                          <p:attrName>ppt_w</p:attrName>
                                        </p:attrNameLst>
                                      </p:cBhvr>
                                      <p:tavLst>
                                        <p:tav tm="0">
                                          <p:val>
                                            <p:strVal val="#ppt_w*0.70"/>
                                          </p:val>
                                        </p:tav>
                                        <p:tav tm="100000">
                                          <p:val>
                                            <p:strVal val="#ppt_w"/>
                                          </p:val>
                                        </p:tav>
                                      </p:tavLst>
                                    </p:anim>
                                    <p:anim calcmode="lin" valueType="num">
                                      <p:cBhvr>
                                        <p:cTn id="46" dur="1000" fill="hold"/>
                                        <p:tgtEl>
                                          <p:spTgt spid="688135"/>
                                        </p:tgtEl>
                                        <p:attrNameLst>
                                          <p:attrName>ppt_h</p:attrName>
                                        </p:attrNameLst>
                                      </p:cBhvr>
                                      <p:tavLst>
                                        <p:tav tm="0">
                                          <p:val>
                                            <p:strVal val="#ppt_h"/>
                                          </p:val>
                                        </p:tav>
                                        <p:tav tm="100000">
                                          <p:val>
                                            <p:strVal val="#ppt_h"/>
                                          </p:val>
                                        </p:tav>
                                      </p:tavLst>
                                    </p:anim>
                                    <p:animEffect transition="in" filter="fade">
                                      <p:cBhvr>
                                        <p:cTn id="47" dur="1000"/>
                                        <p:tgtEl>
                                          <p:spTgt spid="688135"/>
                                        </p:tgtEl>
                                      </p:cBhvr>
                                    </p:animEffect>
                                  </p:childTnLst>
                                </p:cTn>
                              </p:par>
                            </p:childTnLst>
                          </p:cTn>
                        </p:par>
                      </p:childTnLst>
                    </p:cTn>
                  </p:par>
                  <p:par>
                    <p:cTn id="48" fill="hold">
                      <p:stCondLst>
                        <p:cond delay="indefinite"/>
                      </p:stCondLst>
                      <p:childTnLst>
                        <p:par>
                          <p:cTn id="49" fill="hold">
                            <p:stCondLst>
                              <p:cond delay="0"/>
                            </p:stCondLst>
                            <p:childTnLst>
                              <p:par>
                                <p:cTn id="50" presetID="40" presetClass="entr" presetSubtype="0" fill="hold" grpId="0" nodeType="clickEffect">
                                  <p:stCondLst>
                                    <p:cond delay="0"/>
                                  </p:stCondLst>
                                  <p:iterate type="lt">
                                    <p:tmPct val="10000"/>
                                  </p:iterate>
                                  <p:childTnLst>
                                    <p:set>
                                      <p:cBhvr>
                                        <p:cTn id="51" dur="1" fill="hold">
                                          <p:stCondLst>
                                            <p:cond delay="0"/>
                                          </p:stCondLst>
                                        </p:cTn>
                                        <p:tgtEl>
                                          <p:spTgt spid="688139"/>
                                        </p:tgtEl>
                                        <p:attrNameLst>
                                          <p:attrName>style.visibility</p:attrName>
                                        </p:attrNameLst>
                                      </p:cBhvr>
                                      <p:to>
                                        <p:strVal val="visible"/>
                                      </p:to>
                                    </p:set>
                                    <p:animEffect transition="in" filter="fade">
                                      <p:cBhvr>
                                        <p:cTn id="52" dur="1000"/>
                                        <p:tgtEl>
                                          <p:spTgt spid="688139"/>
                                        </p:tgtEl>
                                      </p:cBhvr>
                                    </p:animEffect>
                                    <p:anim calcmode="lin" valueType="num">
                                      <p:cBhvr>
                                        <p:cTn id="53" dur="1000" fill="hold"/>
                                        <p:tgtEl>
                                          <p:spTgt spid="688139"/>
                                        </p:tgtEl>
                                        <p:attrNameLst>
                                          <p:attrName>ppt_x</p:attrName>
                                        </p:attrNameLst>
                                      </p:cBhvr>
                                      <p:tavLst>
                                        <p:tav tm="0">
                                          <p:val>
                                            <p:strVal val="#ppt_x-.1"/>
                                          </p:val>
                                        </p:tav>
                                        <p:tav tm="100000">
                                          <p:val>
                                            <p:strVal val="#ppt_x"/>
                                          </p:val>
                                        </p:tav>
                                      </p:tavLst>
                                    </p:anim>
                                    <p:anim calcmode="lin" valueType="num">
                                      <p:cBhvr>
                                        <p:cTn id="54" dur="1000" fill="hold"/>
                                        <p:tgtEl>
                                          <p:spTgt spid="688139"/>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2" presetClass="entr" presetSubtype="4" fill="hold" grpId="0" nodeType="clickEffect">
                                  <p:stCondLst>
                                    <p:cond delay="0"/>
                                  </p:stCondLst>
                                  <p:childTnLst>
                                    <p:set>
                                      <p:cBhvr>
                                        <p:cTn id="58" dur="1" fill="hold">
                                          <p:stCondLst>
                                            <p:cond delay="0"/>
                                          </p:stCondLst>
                                        </p:cTn>
                                        <p:tgtEl>
                                          <p:spTgt spid="688136"/>
                                        </p:tgtEl>
                                        <p:attrNameLst>
                                          <p:attrName>style.visibility</p:attrName>
                                        </p:attrNameLst>
                                      </p:cBhvr>
                                      <p:to>
                                        <p:strVal val="visible"/>
                                      </p:to>
                                    </p:set>
                                    <p:animEffect transition="in" filter="slide(fromBottom)">
                                      <p:cBhvr>
                                        <p:cTn id="59" dur="500"/>
                                        <p:tgtEl>
                                          <p:spTgt spid="688136"/>
                                        </p:tgtEl>
                                      </p:cBhvr>
                                    </p:animEffect>
                                  </p:childTnLst>
                                </p:cTn>
                              </p:par>
                            </p:childTnLst>
                          </p:cTn>
                        </p:par>
                      </p:childTnLst>
                    </p:cTn>
                  </p:par>
                  <p:par>
                    <p:cTn id="60" fill="hold">
                      <p:stCondLst>
                        <p:cond delay="indefinite"/>
                      </p:stCondLst>
                      <p:childTnLst>
                        <p:par>
                          <p:cTn id="61" fill="hold">
                            <p:stCondLst>
                              <p:cond delay="0"/>
                            </p:stCondLst>
                            <p:childTnLst>
                              <p:par>
                                <p:cTn id="62" presetID="40" presetClass="entr" presetSubtype="0" fill="hold" grpId="0" nodeType="clickEffect">
                                  <p:stCondLst>
                                    <p:cond delay="0"/>
                                  </p:stCondLst>
                                  <p:iterate type="lt">
                                    <p:tmPct val="10000"/>
                                  </p:iterate>
                                  <p:childTnLst>
                                    <p:set>
                                      <p:cBhvr>
                                        <p:cTn id="63" dur="1" fill="hold">
                                          <p:stCondLst>
                                            <p:cond delay="0"/>
                                          </p:stCondLst>
                                        </p:cTn>
                                        <p:tgtEl>
                                          <p:spTgt spid="688140"/>
                                        </p:tgtEl>
                                        <p:attrNameLst>
                                          <p:attrName>style.visibility</p:attrName>
                                        </p:attrNameLst>
                                      </p:cBhvr>
                                      <p:to>
                                        <p:strVal val="visible"/>
                                      </p:to>
                                    </p:set>
                                    <p:animEffect transition="in" filter="fade">
                                      <p:cBhvr>
                                        <p:cTn id="64" dur="1000"/>
                                        <p:tgtEl>
                                          <p:spTgt spid="688140"/>
                                        </p:tgtEl>
                                      </p:cBhvr>
                                    </p:animEffect>
                                    <p:anim calcmode="lin" valueType="num">
                                      <p:cBhvr>
                                        <p:cTn id="65" dur="1000" fill="hold"/>
                                        <p:tgtEl>
                                          <p:spTgt spid="688140"/>
                                        </p:tgtEl>
                                        <p:attrNameLst>
                                          <p:attrName>ppt_x</p:attrName>
                                        </p:attrNameLst>
                                      </p:cBhvr>
                                      <p:tavLst>
                                        <p:tav tm="0">
                                          <p:val>
                                            <p:strVal val="#ppt_x-.1"/>
                                          </p:val>
                                        </p:tav>
                                        <p:tav tm="100000">
                                          <p:val>
                                            <p:strVal val="#ppt_x"/>
                                          </p:val>
                                        </p:tav>
                                      </p:tavLst>
                                    </p:anim>
                                    <p:anim calcmode="lin" valueType="num">
                                      <p:cBhvr>
                                        <p:cTn id="66" dur="1000" fill="hold"/>
                                        <p:tgtEl>
                                          <p:spTgt spid="688140"/>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2" presetClass="entr" presetSubtype="4" fill="hold" grpId="0" nodeType="clickEffect">
                                  <p:stCondLst>
                                    <p:cond delay="0"/>
                                  </p:stCondLst>
                                  <p:childTnLst>
                                    <p:set>
                                      <p:cBhvr>
                                        <p:cTn id="70" dur="1" fill="hold">
                                          <p:stCondLst>
                                            <p:cond delay="0"/>
                                          </p:stCondLst>
                                        </p:cTn>
                                        <p:tgtEl>
                                          <p:spTgt spid="688137"/>
                                        </p:tgtEl>
                                        <p:attrNameLst>
                                          <p:attrName>style.visibility</p:attrName>
                                        </p:attrNameLst>
                                      </p:cBhvr>
                                      <p:to>
                                        <p:strVal val="visible"/>
                                      </p:to>
                                    </p:set>
                                    <p:animEffect transition="in" filter="slide(fromBottom)">
                                      <p:cBhvr>
                                        <p:cTn id="71" dur="500"/>
                                        <p:tgtEl>
                                          <p:spTgt spid="688137"/>
                                        </p:tgtEl>
                                      </p:cBhvr>
                                    </p:animEffect>
                                  </p:childTnLst>
                                </p:cTn>
                              </p:par>
                            </p:childTnLst>
                          </p:cTn>
                        </p:par>
                      </p:childTnLst>
                    </p:cTn>
                  </p:par>
                  <p:par>
                    <p:cTn id="72" fill="hold">
                      <p:stCondLst>
                        <p:cond delay="indefinite"/>
                      </p:stCondLst>
                      <p:childTnLst>
                        <p:par>
                          <p:cTn id="73" fill="hold">
                            <p:stCondLst>
                              <p:cond delay="0"/>
                            </p:stCondLst>
                            <p:childTnLst>
                              <p:par>
                                <p:cTn id="74" presetID="40" presetClass="entr" presetSubtype="0" fill="hold" grpId="0" nodeType="clickEffect">
                                  <p:stCondLst>
                                    <p:cond delay="0"/>
                                  </p:stCondLst>
                                  <p:iterate type="lt">
                                    <p:tmPct val="10000"/>
                                  </p:iterate>
                                  <p:childTnLst>
                                    <p:set>
                                      <p:cBhvr>
                                        <p:cTn id="75" dur="1" fill="hold">
                                          <p:stCondLst>
                                            <p:cond delay="0"/>
                                          </p:stCondLst>
                                        </p:cTn>
                                        <p:tgtEl>
                                          <p:spTgt spid="688141"/>
                                        </p:tgtEl>
                                        <p:attrNameLst>
                                          <p:attrName>style.visibility</p:attrName>
                                        </p:attrNameLst>
                                      </p:cBhvr>
                                      <p:to>
                                        <p:strVal val="visible"/>
                                      </p:to>
                                    </p:set>
                                    <p:animEffect transition="in" filter="fade">
                                      <p:cBhvr>
                                        <p:cTn id="76" dur="1000"/>
                                        <p:tgtEl>
                                          <p:spTgt spid="688141"/>
                                        </p:tgtEl>
                                      </p:cBhvr>
                                    </p:animEffect>
                                    <p:anim calcmode="lin" valueType="num">
                                      <p:cBhvr>
                                        <p:cTn id="77" dur="1000" fill="hold"/>
                                        <p:tgtEl>
                                          <p:spTgt spid="688141"/>
                                        </p:tgtEl>
                                        <p:attrNameLst>
                                          <p:attrName>ppt_x</p:attrName>
                                        </p:attrNameLst>
                                      </p:cBhvr>
                                      <p:tavLst>
                                        <p:tav tm="0">
                                          <p:val>
                                            <p:strVal val="#ppt_x-.1"/>
                                          </p:val>
                                        </p:tav>
                                        <p:tav tm="100000">
                                          <p:val>
                                            <p:strVal val="#ppt_x"/>
                                          </p:val>
                                        </p:tav>
                                      </p:tavLst>
                                    </p:anim>
                                    <p:anim calcmode="lin" valueType="num">
                                      <p:cBhvr>
                                        <p:cTn id="78" dur="1000" fill="hold"/>
                                        <p:tgtEl>
                                          <p:spTgt spid="688141"/>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2" presetClass="entr" presetSubtype="4" fill="hold" grpId="0" nodeType="clickEffect">
                                  <p:stCondLst>
                                    <p:cond delay="0"/>
                                  </p:stCondLst>
                                  <p:childTnLst>
                                    <p:set>
                                      <p:cBhvr>
                                        <p:cTn id="82" dur="1" fill="hold">
                                          <p:stCondLst>
                                            <p:cond delay="0"/>
                                          </p:stCondLst>
                                        </p:cTn>
                                        <p:tgtEl>
                                          <p:spTgt spid="688138"/>
                                        </p:tgtEl>
                                        <p:attrNameLst>
                                          <p:attrName>style.visibility</p:attrName>
                                        </p:attrNameLst>
                                      </p:cBhvr>
                                      <p:to>
                                        <p:strVal val="visible"/>
                                      </p:to>
                                    </p:set>
                                    <p:animEffect transition="in" filter="slide(fromBottom)">
                                      <p:cBhvr>
                                        <p:cTn id="83" dur="500"/>
                                        <p:tgtEl>
                                          <p:spTgt spid="688138"/>
                                        </p:tgtEl>
                                      </p:cBhvr>
                                    </p:animEffect>
                                  </p:childTnLst>
                                </p:cTn>
                              </p:par>
                            </p:childTnLst>
                          </p:cTn>
                        </p:par>
                      </p:childTnLst>
                    </p:cTn>
                  </p:par>
                  <p:par>
                    <p:cTn id="84" fill="hold">
                      <p:stCondLst>
                        <p:cond delay="indefinite"/>
                      </p:stCondLst>
                      <p:childTnLst>
                        <p:par>
                          <p:cTn id="85" fill="hold">
                            <p:stCondLst>
                              <p:cond delay="0"/>
                            </p:stCondLst>
                            <p:childTnLst>
                              <p:par>
                                <p:cTn id="86" presetID="40" presetClass="entr" presetSubtype="0" fill="hold" grpId="0" nodeType="clickEffect">
                                  <p:stCondLst>
                                    <p:cond delay="0"/>
                                  </p:stCondLst>
                                  <p:iterate type="lt">
                                    <p:tmPct val="10000"/>
                                  </p:iterate>
                                  <p:childTnLst>
                                    <p:set>
                                      <p:cBhvr>
                                        <p:cTn id="87" dur="1" fill="hold">
                                          <p:stCondLst>
                                            <p:cond delay="0"/>
                                          </p:stCondLst>
                                        </p:cTn>
                                        <p:tgtEl>
                                          <p:spTgt spid="688142"/>
                                        </p:tgtEl>
                                        <p:attrNameLst>
                                          <p:attrName>style.visibility</p:attrName>
                                        </p:attrNameLst>
                                      </p:cBhvr>
                                      <p:to>
                                        <p:strVal val="visible"/>
                                      </p:to>
                                    </p:set>
                                    <p:animEffect transition="in" filter="fade">
                                      <p:cBhvr>
                                        <p:cTn id="88" dur="1000"/>
                                        <p:tgtEl>
                                          <p:spTgt spid="688142"/>
                                        </p:tgtEl>
                                      </p:cBhvr>
                                    </p:animEffect>
                                    <p:anim calcmode="lin" valueType="num">
                                      <p:cBhvr>
                                        <p:cTn id="89" dur="1000" fill="hold"/>
                                        <p:tgtEl>
                                          <p:spTgt spid="688142"/>
                                        </p:tgtEl>
                                        <p:attrNameLst>
                                          <p:attrName>ppt_x</p:attrName>
                                        </p:attrNameLst>
                                      </p:cBhvr>
                                      <p:tavLst>
                                        <p:tav tm="0">
                                          <p:val>
                                            <p:strVal val="#ppt_x-.1"/>
                                          </p:val>
                                        </p:tav>
                                        <p:tav tm="100000">
                                          <p:val>
                                            <p:strVal val="#ppt_x"/>
                                          </p:val>
                                        </p:tav>
                                      </p:tavLst>
                                    </p:anim>
                                    <p:anim calcmode="lin" valueType="num">
                                      <p:cBhvr>
                                        <p:cTn id="90" dur="1000" fill="hold"/>
                                        <p:tgtEl>
                                          <p:spTgt spid="6881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6" grpId="0"/>
      <p:bldP spid="688135" grpId="0" animBg="1"/>
      <p:bldP spid="688136" grpId="0" animBg="1"/>
      <p:bldP spid="688137" grpId="0" animBg="1"/>
      <p:bldP spid="688138" grpId="0" animBg="1"/>
      <p:bldP spid="688139" grpId="0"/>
      <p:bldP spid="688140" grpId="0"/>
      <p:bldP spid="688141" grpId="0"/>
      <p:bldP spid="688142" grpId="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0018" name="Rectangle 2"/>
          <p:cNvSpPr>
            <a:spLocks noGrp="1" noChangeArrowheads="1"/>
          </p:cNvSpPr>
          <p:nvPr>
            <p:ph type="title" idx="4294967295"/>
          </p:nvPr>
        </p:nvSpPr>
        <p:spPr>
          <a:xfrm>
            <a:off x="250825" y="981075"/>
            <a:ext cx="8153400" cy="914400"/>
          </a:xfrm>
        </p:spPr>
        <p:txBody>
          <a:bodyPr anchorCtr="1"/>
          <a:lstStyle/>
          <a:p>
            <a:pPr eaLnBrk="1" hangingPunct="1"/>
            <a:r>
              <a:rPr lang="zh-CN" altLang="en-US" sz="3200" smtClean="0">
                <a:solidFill>
                  <a:srgbClr val="D60093"/>
                </a:solidFill>
                <a:latin typeface="+mn-ea"/>
                <a:ea typeface="+mn-ea"/>
              </a:rPr>
              <a:t>氧化数与化合价的区别</a:t>
            </a:r>
          </a:p>
        </p:txBody>
      </p:sp>
      <p:sp>
        <p:nvSpPr>
          <p:cNvPr id="470019" name="Rectangle 3"/>
          <p:cNvSpPr>
            <a:spLocks noGrp="1" noChangeArrowheads="1"/>
          </p:cNvSpPr>
          <p:nvPr>
            <p:ph type="body" idx="4294967295"/>
          </p:nvPr>
        </p:nvSpPr>
        <p:spPr>
          <a:xfrm>
            <a:off x="395536" y="2060848"/>
            <a:ext cx="8147050" cy="3900488"/>
          </a:xfrm>
        </p:spPr>
        <p:txBody>
          <a:bodyPr/>
          <a:lstStyle/>
          <a:p>
            <a:pPr algn="just" eaLnBrk="1" hangingPunct="1">
              <a:buFont typeface="Wingdings" pitchFamily="2" charset="2"/>
              <a:buNone/>
            </a:pPr>
            <a:r>
              <a:rPr lang="en-US" altLang="zh-CN" sz="2400" b="1" dirty="0" smtClean="0">
                <a:solidFill>
                  <a:srgbClr val="0000CC"/>
                </a:solidFill>
                <a:latin typeface="+mn-ea"/>
              </a:rPr>
              <a:t>① </a:t>
            </a:r>
            <a:r>
              <a:rPr lang="zh-CN" altLang="en-US" sz="2400" b="1" dirty="0" smtClean="0">
                <a:solidFill>
                  <a:srgbClr val="0000CC"/>
                </a:solidFill>
                <a:latin typeface="+mn-ea"/>
              </a:rPr>
              <a:t>氧化数亦称氧化值，化合价又称原子价，表示</a:t>
            </a:r>
          </a:p>
          <a:p>
            <a:pPr algn="just" eaLnBrk="1" hangingPunct="1">
              <a:buFont typeface="Wingdings" pitchFamily="2" charset="2"/>
              <a:buNone/>
            </a:pPr>
            <a:r>
              <a:rPr lang="zh-CN" altLang="en-US" sz="2400" b="1" dirty="0" smtClean="0">
                <a:solidFill>
                  <a:srgbClr val="0000CC"/>
                </a:solidFill>
                <a:latin typeface="+mn-ea"/>
              </a:rPr>
              <a:t>   各种元素的原子相互化合的数目。</a:t>
            </a:r>
          </a:p>
          <a:p>
            <a:pPr algn="just" eaLnBrk="1" hangingPunct="1">
              <a:buFont typeface="Wingdings" pitchFamily="2" charset="2"/>
              <a:buNone/>
            </a:pPr>
            <a:endParaRPr lang="zh-CN" altLang="en-US" sz="2400" b="1" dirty="0" smtClean="0">
              <a:solidFill>
                <a:srgbClr val="0000CC"/>
              </a:solidFill>
              <a:latin typeface="+mn-ea"/>
            </a:endParaRPr>
          </a:p>
          <a:p>
            <a:pPr algn="just" eaLnBrk="1" hangingPunct="1">
              <a:buFont typeface="Wingdings" pitchFamily="2" charset="2"/>
              <a:buNone/>
            </a:pPr>
            <a:r>
              <a:rPr lang="zh-CN" altLang="en-US" sz="2400" b="1" dirty="0" smtClean="0">
                <a:solidFill>
                  <a:srgbClr val="0000CC"/>
                </a:solidFill>
                <a:latin typeface="+mn-ea"/>
              </a:rPr>
              <a:t>② 氧化数可以为分数、化合价只能为整数。</a:t>
            </a:r>
          </a:p>
          <a:p>
            <a:pPr algn="just" eaLnBrk="1" hangingPunct="1">
              <a:buFont typeface="Wingdings" pitchFamily="2" charset="2"/>
              <a:buNone/>
            </a:pPr>
            <a:endParaRPr lang="zh-CN" altLang="en-US" sz="2400" b="1" dirty="0" smtClean="0">
              <a:solidFill>
                <a:srgbClr val="0000CC"/>
              </a:solidFill>
              <a:latin typeface="+mn-ea"/>
            </a:endParaRPr>
          </a:p>
          <a:p>
            <a:pPr algn="just" eaLnBrk="1" hangingPunct="1">
              <a:buFont typeface="Wingdings" pitchFamily="2" charset="2"/>
              <a:buNone/>
            </a:pPr>
            <a:r>
              <a:rPr lang="zh-CN" altLang="en-US" sz="2400" b="1" dirty="0" smtClean="0">
                <a:solidFill>
                  <a:srgbClr val="0000CC"/>
                </a:solidFill>
                <a:latin typeface="+mn-ea"/>
              </a:rPr>
              <a:t>③ 氧化数的确定与物质结构无关。</a:t>
            </a:r>
          </a:p>
          <a:p>
            <a:pPr algn="just" eaLnBrk="1" hangingPunct="1">
              <a:buFont typeface="Wingdings" pitchFamily="2" charset="2"/>
              <a:buNone/>
            </a:pPr>
            <a:endParaRPr lang="zh-CN" altLang="en-US" sz="2400" b="1" dirty="0" smtClean="0">
              <a:solidFill>
                <a:srgbClr val="0000CC"/>
              </a:solidFill>
              <a:latin typeface="+mn-ea"/>
            </a:endParaRPr>
          </a:p>
          <a:p>
            <a:pPr algn="just" eaLnBrk="1" hangingPunct="1">
              <a:buFont typeface="Wingdings" pitchFamily="2" charset="2"/>
              <a:buNone/>
            </a:pPr>
            <a:r>
              <a:rPr lang="zh-CN" altLang="en-US" sz="2400" b="1" dirty="0" smtClean="0">
                <a:solidFill>
                  <a:srgbClr val="0000CC"/>
                </a:solidFill>
                <a:latin typeface="+mn-ea"/>
              </a:rPr>
              <a:t>④ 表示氧化数时，把正负号置于其数字的前面，</a:t>
            </a:r>
          </a:p>
          <a:p>
            <a:pPr algn="just" eaLnBrk="1" hangingPunct="1">
              <a:buFont typeface="Wingdings" pitchFamily="2" charset="2"/>
              <a:buNone/>
            </a:pPr>
            <a:r>
              <a:rPr lang="zh-CN" altLang="en-US" sz="2400" b="1" dirty="0" smtClean="0">
                <a:solidFill>
                  <a:srgbClr val="0000CC"/>
                </a:solidFill>
                <a:latin typeface="+mn-ea"/>
              </a:rPr>
              <a:t>   而化合价则置于后面。</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mn-ea"/>
                <a:ea typeface="+mn-ea"/>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70018"/>
                                        </p:tgtEl>
                                        <p:attrNameLst>
                                          <p:attrName>style.visibility</p:attrName>
                                        </p:attrNameLst>
                                      </p:cBhvr>
                                      <p:to>
                                        <p:strVal val="visible"/>
                                      </p:to>
                                    </p:set>
                                    <p:animEffect transition="in" filter="dissolve">
                                      <p:cBhvr>
                                        <p:cTn id="7" dur="500"/>
                                        <p:tgtEl>
                                          <p:spTgt spid="4700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70019">
                                            <p:txEl>
                                              <p:pRg st="0" end="0"/>
                                            </p:txEl>
                                          </p:spTgt>
                                        </p:tgtEl>
                                        <p:attrNameLst>
                                          <p:attrName>style.visibility</p:attrName>
                                        </p:attrNameLst>
                                      </p:cBhvr>
                                      <p:to>
                                        <p:strVal val="visible"/>
                                      </p:to>
                                    </p:set>
                                    <p:animEffect transition="in" filter="dissolve">
                                      <p:cBhvr>
                                        <p:cTn id="12" dur="500"/>
                                        <p:tgtEl>
                                          <p:spTgt spid="4700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70019">
                                            <p:txEl>
                                              <p:pRg st="1" end="1"/>
                                            </p:txEl>
                                          </p:spTgt>
                                        </p:tgtEl>
                                        <p:attrNameLst>
                                          <p:attrName>style.visibility</p:attrName>
                                        </p:attrNameLst>
                                      </p:cBhvr>
                                      <p:to>
                                        <p:strVal val="visible"/>
                                      </p:to>
                                    </p:set>
                                    <p:animEffect transition="in" filter="dissolve">
                                      <p:cBhvr>
                                        <p:cTn id="17" dur="500"/>
                                        <p:tgtEl>
                                          <p:spTgt spid="4700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70019">
                                            <p:txEl>
                                              <p:pRg st="3" end="3"/>
                                            </p:txEl>
                                          </p:spTgt>
                                        </p:tgtEl>
                                        <p:attrNameLst>
                                          <p:attrName>style.visibility</p:attrName>
                                        </p:attrNameLst>
                                      </p:cBhvr>
                                      <p:to>
                                        <p:strVal val="visible"/>
                                      </p:to>
                                    </p:set>
                                    <p:animEffect transition="in" filter="dissolve">
                                      <p:cBhvr>
                                        <p:cTn id="22" dur="500"/>
                                        <p:tgtEl>
                                          <p:spTgt spid="4700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70019">
                                            <p:txEl>
                                              <p:pRg st="5" end="5"/>
                                            </p:txEl>
                                          </p:spTgt>
                                        </p:tgtEl>
                                        <p:attrNameLst>
                                          <p:attrName>style.visibility</p:attrName>
                                        </p:attrNameLst>
                                      </p:cBhvr>
                                      <p:to>
                                        <p:strVal val="visible"/>
                                      </p:to>
                                    </p:set>
                                    <p:animEffect transition="in" filter="dissolve">
                                      <p:cBhvr>
                                        <p:cTn id="27" dur="500"/>
                                        <p:tgtEl>
                                          <p:spTgt spid="47001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70019">
                                            <p:txEl>
                                              <p:pRg st="7" end="7"/>
                                            </p:txEl>
                                          </p:spTgt>
                                        </p:tgtEl>
                                        <p:attrNameLst>
                                          <p:attrName>style.visibility</p:attrName>
                                        </p:attrNameLst>
                                      </p:cBhvr>
                                      <p:to>
                                        <p:strVal val="visible"/>
                                      </p:to>
                                    </p:set>
                                    <p:animEffect transition="in" filter="dissolve">
                                      <p:cBhvr>
                                        <p:cTn id="32" dur="500"/>
                                        <p:tgtEl>
                                          <p:spTgt spid="47001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70019">
                                            <p:txEl>
                                              <p:pRg st="8" end="8"/>
                                            </p:txEl>
                                          </p:spTgt>
                                        </p:tgtEl>
                                        <p:attrNameLst>
                                          <p:attrName>style.visibility</p:attrName>
                                        </p:attrNameLst>
                                      </p:cBhvr>
                                      <p:to>
                                        <p:strVal val="visible"/>
                                      </p:to>
                                    </p:set>
                                    <p:animEffect transition="in" filter="dissolve">
                                      <p:cBhvr>
                                        <p:cTn id="37" dur="500"/>
                                        <p:tgtEl>
                                          <p:spTgt spid="4700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p:bldP spid="470019" grpId="0" build="p"/>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6514" name="Rectangle 2"/>
          <p:cNvSpPr>
            <a:spLocks noGrp="1" noChangeArrowheads="1"/>
          </p:cNvSpPr>
          <p:nvPr>
            <p:ph type="title" idx="4294967295"/>
          </p:nvPr>
        </p:nvSpPr>
        <p:spPr>
          <a:xfrm>
            <a:off x="323850" y="1268413"/>
            <a:ext cx="6192838" cy="931862"/>
          </a:xfrm>
        </p:spPr>
        <p:txBody>
          <a:bodyPr anchorCtr="1"/>
          <a:lstStyle/>
          <a:p>
            <a:pPr eaLnBrk="1" hangingPunct="1">
              <a:defRPr/>
            </a:pPr>
            <a:r>
              <a:rPr lang="zh-CN" altLang="en-US" b="1" smtClean="0">
                <a:solidFill>
                  <a:srgbClr val="0000CC"/>
                </a:solidFill>
                <a:effectLst>
                  <a:outerShdw blurRad="38100" dist="38100" dir="2700000" algn="tl">
                    <a:srgbClr val="C0C0C0"/>
                  </a:outerShdw>
                </a:effectLst>
                <a:latin typeface="黑体" pitchFamily="2" charset="-122"/>
                <a:ea typeface="黑体" pitchFamily="2" charset="-122"/>
              </a:rPr>
              <a:t>四、</a:t>
            </a:r>
            <a:r>
              <a:rPr lang="en-US" altLang="zh-CN" b="1" smtClean="0">
                <a:solidFill>
                  <a:srgbClr val="0000CC"/>
                </a:solidFill>
                <a:effectLst>
                  <a:outerShdw blurRad="38100" dist="38100" dir="2700000" algn="tl">
                    <a:srgbClr val="C0C0C0"/>
                  </a:outerShdw>
                </a:effectLst>
                <a:latin typeface="黑体" pitchFamily="2" charset="-122"/>
                <a:ea typeface="黑体" pitchFamily="2" charset="-122"/>
              </a:rPr>
              <a:t>Nernst</a:t>
            </a:r>
            <a:r>
              <a:rPr lang="zh-CN" altLang="en-US" b="1" smtClean="0">
                <a:solidFill>
                  <a:srgbClr val="0000CC"/>
                </a:solidFill>
                <a:effectLst>
                  <a:outerShdw blurRad="38100" dist="38100" dir="2700000" algn="tl">
                    <a:srgbClr val="C0C0C0"/>
                  </a:outerShdw>
                </a:effectLst>
                <a:latin typeface="黑体" pitchFamily="2" charset="-122"/>
                <a:ea typeface="黑体" pitchFamily="2" charset="-122"/>
              </a:rPr>
              <a:t>方程式</a:t>
            </a:r>
          </a:p>
        </p:txBody>
      </p:sp>
      <p:sp>
        <p:nvSpPr>
          <p:cNvPr id="576515" name="Rectangle 3"/>
          <p:cNvSpPr>
            <a:spLocks noGrp="1" noChangeArrowheads="1"/>
          </p:cNvSpPr>
          <p:nvPr>
            <p:ph type="body" idx="4294967295"/>
          </p:nvPr>
        </p:nvSpPr>
        <p:spPr>
          <a:xfrm>
            <a:off x="1042988" y="2994025"/>
            <a:ext cx="6553200" cy="2882900"/>
          </a:xfrm>
        </p:spPr>
        <p:txBody>
          <a:bodyPr/>
          <a:lstStyle/>
          <a:p>
            <a:pPr eaLnBrk="1" hangingPunct="1">
              <a:buFont typeface="Wingdings" pitchFamily="2" charset="2"/>
              <a:buNone/>
              <a:defRPr/>
            </a:pPr>
            <a:r>
              <a:rPr lang="en-US" altLang="zh-CN" sz="3600" b="1" dirty="0" smtClean="0">
                <a:solidFill>
                  <a:srgbClr val="0000CC"/>
                </a:solidFill>
                <a:latin typeface="Times New Roman" panose="02020603050405020304" pitchFamily="18" charset="0"/>
                <a:cs typeface="Times New Roman" panose="02020603050405020304" pitchFamily="18" charset="0"/>
              </a:rPr>
              <a:t>1.Nernst</a:t>
            </a:r>
            <a:r>
              <a:rPr lang="zh-CN" altLang="en-US" sz="3600" b="1" dirty="0" smtClean="0">
                <a:solidFill>
                  <a:srgbClr val="0000CC"/>
                </a:solidFill>
                <a:latin typeface="Times New Roman" panose="02020603050405020304" pitchFamily="18" charset="0"/>
                <a:cs typeface="Times New Roman" panose="02020603050405020304" pitchFamily="18" charset="0"/>
              </a:rPr>
              <a:t>方程式</a:t>
            </a:r>
          </a:p>
          <a:p>
            <a:pPr eaLnBrk="1" hangingPunct="1">
              <a:buFont typeface="Wingdings" pitchFamily="2" charset="2"/>
              <a:buNone/>
              <a:defRPr/>
            </a:pPr>
            <a:endParaRPr lang="zh-CN" altLang="en-US" sz="1600" b="1" dirty="0" smtClean="0">
              <a:solidFill>
                <a:srgbClr val="0000CC"/>
              </a:solidFill>
              <a:latin typeface="Times New Roman" panose="02020603050405020304" pitchFamily="18" charset="0"/>
              <a:cs typeface="Times New Roman" panose="02020603050405020304" pitchFamily="18" charset="0"/>
            </a:endParaRPr>
          </a:p>
          <a:p>
            <a:pPr eaLnBrk="1" hangingPunct="1">
              <a:buFont typeface="Wingdings" pitchFamily="2" charset="2"/>
              <a:buNone/>
              <a:defRPr/>
            </a:pPr>
            <a:r>
              <a:rPr lang="en-US" altLang="zh-CN" sz="3600" b="1" dirty="0" smtClean="0">
                <a:solidFill>
                  <a:srgbClr val="0000CC"/>
                </a:solidFill>
                <a:latin typeface="Times New Roman" panose="02020603050405020304" pitchFamily="18" charset="0"/>
                <a:cs typeface="Times New Roman" panose="02020603050405020304" pitchFamily="18" charset="0"/>
              </a:rPr>
              <a:t>2.</a:t>
            </a:r>
            <a:r>
              <a:rPr lang="zh-CN" altLang="en-US" sz="3600" b="1" dirty="0" smtClean="0">
                <a:solidFill>
                  <a:srgbClr val="0000CC"/>
                </a:solidFill>
                <a:latin typeface="Times New Roman" panose="02020603050405020304" pitchFamily="18" charset="0"/>
                <a:cs typeface="Times New Roman" panose="02020603050405020304" pitchFamily="18" charset="0"/>
              </a:rPr>
              <a:t>应用</a:t>
            </a:r>
            <a:r>
              <a:rPr lang="en-US" altLang="zh-CN" sz="3600" b="1" dirty="0" smtClean="0">
                <a:solidFill>
                  <a:srgbClr val="0000CC"/>
                </a:solidFill>
                <a:latin typeface="Times New Roman" panose="02020603050405020304" pitchFamily="18" charset="0"/>
                <a:cs typeface="Times New Roman" panose="02020603050405020304" pitchFamily="18" charset="0"/>
              </a:rPr>
              <a:t>Nernst</a:t>
            </a:r>
            <a:r>
              <a:rPr lang="zh-CN" altLang="en-US" sz="3600" b="1" dirty="0" smtClean="0">
                <a:solidFill>
                  <a:srgbClr val="0000CC"/>
                </a:solidFill>
                <a:latin typeface="Times New Roman" panose="02020603050405020304" pitchFamily="18" charset="0"/>
                <a:cs typeface="Times New Roman" panose="02020603050405020304" pitchFamily="18" charset="0"/>
              </a:rPr>
              <a:t>方程式注意事项</a:t>
            </a:r>
          </a:p>
          <a:p>
            <a:pPr eaLnBrk="1" hangingPunct="1">
              <a:buFont typeface="Wingdings" pitchFamily="2" charset="2"/>
              <a:buNone/>
              <a:defRPr/>
            </a:pPr>
            <a:endParaRPr lang="zh-CN" altLang="en-US" sz="1600" b="1" dirty="0" smtClean="0">
              <a:solidFill>
                <a:srgbClr val="0000CC"/>
              </a:solidFill>
              <a:latin typeface="Times New Roman" panose="02020603050405020304" pitchFamily="18" charset="0"/>
              <a:cs typeface="Times New Roman" panose="02020603050405020304" pitchFamily="18" charset="0"/>
            </a:endParaRPr>
          </a:p>
          <a:p>
            <a:pPr eaLnBrk="1" hangingPunct="1">
              <a:buFont typeface="Wingdings" pitchFamily="2" charset="2"/>
              <a:buNone/>
              <a:defRPr/>
            </a:pPr>
            <a:r>
              <a:rPr lang="en-US" altLang="zh-CN" sz="3600" b="1" dirty="0" smtClean="0">
                <a:solidFill>
                  <a:srgbClr val="0000CC"/>
                </a:solidFill>
                <a:latin typeface="Times New Roman" panose="02020603050405020304" pitchFamily="18" charset="0"/>
                <a:cs typeface="Times New Roman" panose="02020603050405020304" pitchFamily="18" charset="0"/>
              </a:rPr>
              <a:t>3.Nernst</a:t>
            </a:r>
            <a:r>
              <a:rPr lang="zh-CN" altLang="en-US" sz="3600" b="1" dirty="0" smtClean="0">
                <a:solidFill>
                  <a:srgbClr val="0000CC"/>
                </a:solidFill>
                <a:latin typeface="Times New Roman" panose="02020603050405020304" pitchFamily="18" charset="0"/>
                <a:cs typeface="Times New Roman" panose="02020603050405020304" pitchFamily="18" charset="0"/>
              </a:rPr>
              <a:t>方程式说明</a:t>
            </a:r>
          </a:p>
        </p:txBody>
      </p:sp>
      <p:sp>
        <p:nvSpPr>
          <p:cNvPr id="573443" name="AutoShape 4">
            <a:hlinkClick r:id="rId2" action="ppaction://hlinksldjump" highlightClick="1"/>
          </p:cNvPr>
          <p:cNvSpPr>
            <a:spLocks noChangeArrowheads="1"/>
          </p:cNvSpPr>
          <p:nvPr/>
        </p:nvSpPr>
        <p:spPr bwMode="auto">
          <a:xfrm>
            <a:off x="8316913" y="5589588"/>
            <a:ext cx="493712" cy="504825"/>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76514"/>
                                        </p:tgtEl>
                                        <p:attrNameLst>
                                          <p:attrName>style.visibility</p:attrName>
                                        </p:attrNameLst>
                                      </p:cBhvr>
                                      <p:to>
                                        <p:strVal val="visible"/>
                                      </p:to>
                                    </p:set>
                                    <p:animEffect transition="in" filter="dissolve">
                                      <p:cBhvr>
                                        <p:cTn id="7" dur="500"/>
                                        <p:tgtEl>
                                          <p:spTgt spid="5765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6515">
                                            <p:txEl>
                                              <p:pRg st="0" end="0"/>
                                            </p:txEl>
                                          </p:spTgt>
                                        </p:tgtEl>
                                        <p:attrNameLst>
                                          <p:attrName>style.visibility</p:attrName>
                                        </p:attrNameLst>
                                      </p:cBhvr>
                                      <p:to>
                                        <p:strVal val="visible"/>
                                      </p:to>
                                    </p:set>
                                    <p:animEffect transition="in" filter="dissolve">
                                      <p:cBhvr>
                                        <p:cTn id="12" dur="500"/>
                                        <p:tgtEl>
                                          <p:spTgt spid="5765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76515">
                                            <p:txEl>
                                              <p:pRg st="2" end="2"/>
                                            </p:txEl>
                                          </p:spTgt>
                                        </p:tgtEl>
                                        <p:attrNameLst>
                                          <p:attrName>style.visibility</p:attrName>
                                        </p:attrNameLst>
                                      </p:cBhvr>
                                      <p:to>
                                        <p:strVal val="visible"/>
                                      </p:to>
                                    </p:set>
                                    <p:animEffect transition="in" filter="dissolve">
                                      <p:cBhvr>
                                        <p:cTn id="17" dur="500"/>
                                        <p:tgtEl>
                                          <p:spTgt spid="5765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76515">
                                            <p:txEl>
                                              <p:pRg st="4" end="4"/>
                                            </p:txEl>
                                          </p:spTgt>
                                        </p:tgtEl>
                                        <p:attrNameLst>
                                          <p:attrName>style.visibility</p:attrName>
                                        </p:attrNameLst>
                                      </p:cBhvr>
                                      <p:to>
                                        <p:strVal val="visible"/>
                                      </p:to>
                                    </p:set>
                                    <p:animEffect transition="in" filter="dissolve">
                                      <p:cBhvr>
                                        <p:cTn id="22" dur="500"/>
                                        <p:tgtEl>
                                          <p:spTgt spid="5765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4" grpId="0"/>
      <p:bldP spid="576515" grpId="0" build="p"/>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8" name="Rectangle 2"/>
          <p:cNvSpPr>
            <a:spLocks noGrp="1" noChangeArrowheads="1"/>
          </p:cNvSpPr>
          <p:nvPr>
            <p:ph type="title" idx="4294967295"/>
          </p:nvPr>
        </p:nvSpPr>
        <p:spPr>
          <a:xfrm>
            <a:off x="1066800" y="533400"/>
            <a:ext cx="6097588" cy="1143000"/>
          </a:xfrm>
        </p:spPr>
        <p:txBody>
          <a:bodyPr anchorCtr="1"/>
          <a:lstStyle/>
          <a:p>
            <a:pPr eaLnBrk="1" hangingPunct="1"/>
            <a:r>
              <a:rPr lang="en-US" altLang="zh-CN" smtClean="0">
                <a:solidFill>
                  <a:srgbClr val="0000CC"/>
                </a:solidFill>
                <a:latin typeface="黑体" pitchFamily="2" charset="-122"/>
                <a:ea typeface="黑体" pitchFamily="2" charset="-122"/>
              </a:rPr>
              <a:t>1.</a:t>
            </a:r>
            <a:r>
              <a:rPr lang="en-US" altLang="zh-CN" b="1" smtClean="0">
                <a:solidFill>
                  <a:srgbClr val="0000CC"/>
                </a:solidFill>
                <a:latin typeface="黑体" pitchFamily="2" charset="-122"/>
                <a:ea typeface="黑体" pitchFamily="2" charset="-122"/>
              </a:rPr>
              <a:t>Nernst</a:t>
            </a:r>
            <a:r>
              <a:rPr lang="zh-CN" altLang="en-US" b="1" smtClean="0">
                <a:solidFill>
                  <a:srgbClr val="0000CC"/>
                </a:solidFill>
                <a:latin typeface="黑体" pitchFamily="2" charset="-122"/>
                <a:ea typeface="黑体" pitchFamily="2" charset="-122"/>
              </a:rPr>
              <a:t>方程式</a:t>
            </a:r>
          </a:p>
        </p:txBody>
      </p:sp>
      <p:sp>
        <p:nvSpPr>
          <p:cNvPr id="577539" name="Rectangle 3"/>
          <p:cNvSpPr>
            <a:spLocks noGrp="1" noChangeArrowheads="1"/>
          </p:cNvSpPr>
          <p:nvPr>
            <p:ph type="body" idx="4294967295"/>
          </p:nvPr>
        </p:nvSpPr>
        <p:spPr>
          <a:xfrm>
            <a:off x="304800" y="1981200"/>
            <a:ext cx="8370888" cy="4572000"/>
          </a:xfrm>
        </p:spPr>
        <p:txBody>
          <a:bodyPr/>
          <a:lstStyle/>
          <a:p>
            <a:pPr algn="just" eaLnBrk="1" hangingPunct="1">
              <a:buFont typeface="Wingdings" pitchFamily="2" charset="2"/>
              <a:buNone/>
              <a:defRPr/>
            </a:pPr>
            <a:r>
              <a:rPr lang="en-US" altLang="zh-CN" sz="2800" b="1" dirty="0" smtClean="0">
                <a:latin typeface="+mn-ea"/>
              </a:rPr>
              <a:t>		</a:t>
            </a:r>
            <a:r>
              <a:rPr lang="zh-CN" altLang="en-US" sz="2800" b="1" dirty="0" smtClean="0">
                <a:solidFill>
                  <a:srgbClr val="0000CC"/>
                </a:solidFill>
                <a:latin typeface="+mn-ea"/>
              </a:rPr>
              <a:t>影响电极电势的因素有</a:t>
            </a:r>
            <a:r>
              <a:rPr lang="zh-CN" altLang="en-US" sz="2800" b="1" dirty="0" smtClean="0">
                <a:solidFill>
                  <a:srgbClr val="D60093"/>
                </a:solidFill>
                <a:latin typeface="+mn-ea"/>
              </a:rPr>
              <a:t>电对、温度</a:t>
            </a:r>
            <a:r>
              <a:rPr lang="zh-CN" altLang="en-US" sz="2800" b="1" dirty="0" smtClean="0">
                <a:solidFill>
                  <a:srgbClr val="0000CC"/>
                </a:solidFill>
                <a:latin typeface="+mn-ea"/>
              </a:rPr>
              <a:t>，电对中物质的</a:t>
            </a:r>
            <a:r>
              <a:rPr lang="zh-CN" altLang="en-US" sz="2800" b="1" dirty="0" smtClean="0">
                <a:solidFill>
                  <a:srgbClr val="D60093"/>
                </a:solidFill>
                <a:latin typeface="+mn-ea"/>
              </a:rPr>
              <a:t>聚集状态、浓度和压力</a:t>
            </a:r>
            <a:r>
              <a:rPr lang="zh-CN" altLang="en-US" sz="2800" b="1" dirty="0" smtClean="0">
                <a:solidFill>
                  <a:srgbClr val="0000CC"/>
                </a:solidFill>
                <a:latin typeface="+mn-ea"/>
              </a:rPr>
              <a:t>等。</a:t>
            </a:r>
          </a:p>
          <a:p>
            <a:pPr algn="just" eaLnBrk="1" hangingPunct="1">
              <a:buFont typeface="Wingdings" pitchFamily="2" charset="2"/>
              <a:buNone/>
              <a:defRPr/>
            </a:pPr>
            <a:endParaRPr lang="zh-CN" altLang="en-US" sz="2800" b="1" dirty="0" smtClean="0">
              <a:solidFill>
                <a:srgbClr val="0000CC"/>
              </a:solidFill>
              <a:latin typeface="+mn-ea"/>
            </a:endParaRPr>
          </a:p>
          <a:p>
            <a:pPr algn="just" eaLnBrk="1" hangingPunct="1">
              <a:buFont typeface="Wingdings" pitchFamily="2" charset="2"/>
              <a:buNone/>
              <a:defRPr/>
            </a:pPr>
            <a:r>
              <a:rPr lang="zh-CN" altLang="en-US" sz="2800" b="1" dirty="0" smtClean="0">
                <a:solidFill>
                  <a:srgbClr val="0000CC"/>
                </a:solidFill>
                <a:latin typeface="+mn-ea"/>
              </a:rPr>
              <a:t>     标准电极电势在课本中可以查到。那么非标准状态的电极电势如何获得，与上述各影响因素的关系如何？</a:t>
            </a:r>
          </a:p>
          <a:p>
            <a:pPr algn="just" eaLnBrk="1" hangingPunct="1">
              <a:buFont typeface="Wingdings" pitchFamily="2" charset="2"/>
              <a:buNone/>
              <a:defRPr/>
            </a:pPr>
            <a:endParaRPr lang="zh-CN" altLang="en-US" sz="2800" b="1" dirty="0" smtClean="0">
              <a:solidFill>
                <a:srgbClr val="0000CC"/>
              </a:solidFill>
              <a:latin typeface="+mn-ea"/>
            </a:endParaRPr>
          </a:p>
          <a:p>
            <a:pPr algn="just" eaLnBrk="1" hangingPunct="1">
              <a:buFont typeface="Wingdings" pitchFamily="2" charset="2"/>
              <a:buNone/>
              <a:defRPr/>
            </a:pPr>
            <a:r>
              <a:rPr lang="zh-CN" altLang="en-US" sz="2800" b="1" dirty="0" smtClean="0">
                <a:solidFill>
                  <a:srgbClr val="0000CC"/>
                </a:solidFill>
                <a:latin typeface="+mn-ea"/>
              </a:rPr>
              <a:t>      </a:t>
            </a:r>
            <a:r>
              <a:rPr lang="en-US" altLang="zh-CN" sz="2800" b="1" dirty="0" smtClean="0">
                <a:solidFill>
                  <a:srgbClr val="0000CC"/>
                </a:solidFill>
                <a:latin typeface="+mn-ea"/>
              </a:rPr>
              <a:t>Nernst</a:t>
            </a:r>
            <a:r>
              <a:rPr lang="zh-CN" altLang="en-US" sz="2800" b="1" dirty="0" smtClean="0">
                <a:solidFill>
                  <a:srgbClr val="0000CC"/>
                </a:solidFill>
                <a:latin typeface="+mn-ea"/>
              </a:rPr>
              <a:t>得出如下方程式</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77538"/>
                                        </p:tgtEl>
                                        <p:attrNameLst>
                                          <p:attrName>style.visibility</p:attrName>
                                        </p:attrNameLst>
                                      </p:cBhvr>
                                      <p:to>
                                        <p:strVal val="visible"/>
                                      </p:to>
                                    </p:set>
                                    <p:animEffect transition="in" filter="dissolve">
                                      <p:cBhvr>
                                        <p:cTn id="7" dur="500"/>
                                        <p:tgtEl>
                                          <p:spTgt spid="5775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7539">
                                            <p:txEl>
                                              <p:pRg st="0" end="0"/>
                                            </p:txEl>
                                          </p:spTgt>
                                        </p:tgtEl>
                                        <p:attrNameLst>
                                          <p:attrName>style.visibility</p:attrName>
                                        </p:attrNameLst>
                                      </p:cBhvr>
                                      <p:to>
                                        <p:strVal val="visible"/>
                                      </p:to>
                                    </p:set>
                                    <p:animEffect transition="in" filter="dissolve">
                                      <p:cBhvr>
                                        <p:cTn id="12" dur="500"/>
                                        <p:tgtEl>
                                          <p:spTgt spid="5775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77539">
                                            <p:txEl>
                                              <p:pRg st="2" end="2"/>
                                            </p:txEl>
                                          </p:spTgt>
                                        </p:tgtEl>
                                        <p:attrNameLst>
                                          <p:attrName>style.visibility</p:attrName>
                                        </p:attrNameLst>
                                      </p:cBhvr>
                                      <p:to>
                                        <p:strVal val="visible"/>
                                      </p:to>
                                    </p:set>
                                    <p:animEffect transition="in" filter="dissolve">
                                      <p:cBhvr>
                                        <p:cTn id="17" dur="500"/>
                                        <p:tgtEl>
                                          <p:spTgt spid="5775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77539">
                                            <p:txEl>
                                              <p:pRg st="4" end="4"/>
                                            </p:txEl>
                                          </p:spTgt>
                                        </p:tgtEl>
                                        <p:attrNameLst>
                                          <p:attrName>style.visibility</p:attrName>
                                        </p:attrNameLst>
                                      </p:cBhvr>
                                      <p:to>
                                        <p:strVal val="visible"/>
                                      </p:to>
                                    </p:set>
                                    <p:animEffect transition="in" filter="dissolve">
                                      <p:cBhvr>
                                        <p:cTn id="22" dur="500"/>
                                        <p:tgtEl>
                                          <p:spTgt spid="5775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8" grpId="0"/>
      <p:bldP spid="577539"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6"/>
          <p:cNvSpPr>
            <a:spLocks noGrp="1"/>
          </p:cNvSpPr>
          <p:nvPr>
            <p:ph type="dt" sz="half" idx="10"/>
          </p:nvPr>
        </p:nvSpPr>
        <p:spPr/>
        <p:txBody>
          <a:bodyPr/>
          <a:lstStyle/>
          <a:p>
            <a:fld id="{9C737F27-F324-4E33-8623-E8C44E3C3A0C}" type="datetime1">
              <a:rPr lang="zh-CN" altLang="en-US"/>
              <a:pPr/>
              <a:t>2018/11/15</a:t>
            </a:fld>
            <a:endParaRPr lang="en-US" altLang="zh-CN"/>
          </a:p>
        </p:txBody>
      </p:sp>
      <p:sp>
        <p:nvSpPr>
          <p:cNvPr id="16" name="页脚占位符 7"/>
          <p:cNvSpPr>
            <a:spLocks noGrp="1"/>
          </p:cNvSpPr>
          <p:nvPr>
            <p:ph type="ftr" sz="quarter" idx="11"/>
          </p:nvPr>
        </p:nvSpPr>
        <p:spPr/>
        <p:txBody>
          <a:bodyPr/>
          <a:lstStyle/>
          <a:p>
            <a:r>
              <a:rPr lang="en-US" altLang="zh-CN"/>
              <a:t>大学化学</a:t>
            </a:r>
          </a:p>
        </p:txBody>
      </p:sp>
      <p:sp>
        <p:nvSpPr>
          <p:cNvPr id="17" name="灯片编号占位符 8"/>
          <p:cNvSpPr>
            <a:spLocks noGrp="1"/>
          </p:cNvSpPr>
          <p:nvPr>
            <p:ph type="sldNum" sz="quarter" idx="12"/>
          </p:nvPr>
        </p:nvSpPr>
        <p:spPr/>
        <p:txBody>
          <a:bodyPr/>
          <a:lstStyle/>
          <a:p>
            <a:fld id="{617A6B10-650E-497D-B992-976F0F3BA517}" type="slidenum">
              <a:rPr lang="en-US" altLang="zh-CN"/>
              <a:pPr/>
              <a:t>72</a:t>
            </a:fld>
            <a:endParaRPr lang="en-US" altLang="zh-CN"/>
          </a:p>
        </p:txBody>
      </p:sp>
      <p:graphicFrame>
        <p:nvGraphicFramePr>
          <p:cNvPr id="2187305" name="Object 41"/>
          <p:cNvGraphicFramePr>
            <a:graphicFrameLocks noGrp="1" noChangeAspect="1"/>
          </p:cNvGraphicFramePr>
          <p:nvPr>
            <p:ph sz="quarter" idx="2"/>
          </p:nvPr>
        </p:nvGraphicFramePr>
        <p:xfrm>
          <a:off x="2484438" y="5157788"/>
          <a:ext cx="6265862" cy="1014412"/>
        </p:xfrm>
        <a:graphic>
          <a:graphicData uri="http://schemas.openxmlformats.org/presentationml/2006/ole">
            <mc:AlternateContent xmlns:mc="http://schemas.openxmlformats.org/markup-compatibility/2006">
              <mc:Choice xmlns:v="urn:schemas-microsoft-com:vml" Requires="v">
                <p:oleObj spid="_x0000_s677986" name="Equation" r:id="rId3" imgW="3136680" imgH="507960" progId="Equation.DSMT4">
                  <p:embed/>
                </p:oleObj>
              </mc:Choice>
              <mc:Fallback>
                <p:oleObj name="Equation" r:id="rId3" imgW="3136680" imgH="50796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5157788"/>
                        <a:ext cx="6265862" cy="101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87268" name="Line 4"/>
          <p:cNvSpPr>
            <a:spLocks noChangeShapeType="1"/>
          </p:cNvSpPr>
          <p:nvPr/>
        </p:nvSpPr>
        <p:spPr bwMode="auto">
          <a:xfrm>
            <a:off x="685800" y="1143000"/>
            <a:ext cx="7772400" cy="0"/>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7270" name="Rectangle 6"/>
          <p:cNvSpPr>
            <a:spLocks noChangeArrowheads="1"/>
          </p:cNvSpPr>
          <p:nvPr/>
        </p:nvSpPr>
        <p:spPr bwMode="auto">
          <a:xfrm>
            <a:off x="611560" y="1412875"/>
            <a:ext cx="3816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a:solidFill>
                  <a:srgbClr val="000099"/>
                </a:solidFill>
              </a:rPr>
              <a:t>能斯特方程的热力学推导</a:t>
            </a:r>
            <a:r>
              <a:rPr lang="zh-CN" altLang="en-US" sz="2400" dirty="0">
                <a:solidFill>
                  <a:srgbClr val="000099"/>
                </a:solidFill>
              </a:rPr>
              <a:t> </a:t>
            </a:r>
          </a:p>
        </p:txBody>
      </p:sp>
      <p:graphicFrame>
        <p:nvGraphicFramePr>
          <p:cNvPr id="2187271" name="Object 7"/>
          <p:cNvGraphicFramePr>
            <a:graphicFrameLocks noGrp="1" noChangeAspect="1"/>
          </p:cNvGraphicFramePr>
          <p:nvPr>
            <p:ph sz="quarter" idx="1"/>
          </p:nvPr>
        </p:nvGraphicFramePr>
        <p:xfrm>
          <a:off x="3851275" y="2060575"/>
          <a:ext cx="3098800" cy="409575"/>
        </p:xfrm>
        <a:graphic>
          <a:graphicData uri="http://schemas.openxmlformats.org/presentationml/2006/ole">
            <mc:AlternateContent xmlns:mc="http://schemas.openxmlformats.org/markup-compatibility/2006">
              <mc:Choice xmlns:v="urn:schemas-microsoft-com:vml" Requires="v">
                <p:oleObj spid="_x0000_s677987" name="Equation" r:id="rId5" imgW="1727200" imgH="228600" progId="Equation.DSMT4">
                  <p:embed/>
                </p:oleObj>
              </mc:Choice>
              <mc:Fallback>
                <p:oleObj name="Equation" r:id="rId5" imgW="17272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2060575"/>
                        <a:ext cx="3098800"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87274" name="Rectangle 10"/>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187273" name="Object 9"/>
          <p:cNvGraphicFramePr>
            <a:graphicFrameLocks noChangeAspect="1"/>
          </p:cNvGraphicFramePr>
          <p:nvPr/>
        </p:nvGraphicFramePr>
        <p:xfrm>
          <a:off x="4643438" y="1412875"/>
          <a:ext cx="3760787" cy="482600"/>
        </p:xfrm>
        <a:graphic>
          <a:graphicData uri="http://schemas.openxmlformats.org/presentationml/2006/ole">
            <mc:AlternateContent xmlns:mc="http://schemas.openxmlformats.org/markup-compatibility/2006">
              <mc:Choice xmlns:v="urn:schemas-microsoft-com:vml" Requires="v">
                <p:oleObj spid="_x0000_s677988" name="Equation" r:id="rId7" imgW="1854200" imgH="241300" progId="Equation.DSMT4">
                  <p:embed/>
                </p:oleObj>
              </mc:Choice>
              <mc:Fallback>
                <p:oleObj name="Equation" r:id="rId7" imgW="1854200" imgH="2413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3438" y="1412875"/>
                        <a:ext cx="3760787"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87275" name="Object 11"/>
          <p:cNvGraphicFramePr>
            <a:graphicFrameLocks noChangeAspect="1"/>
          </p:cNvGraphicFramePr>
          <p:nvPr/>
        </p:nvGraphicFramePr>
        <p:xfrm>
          <a:off x="3851275" y="2565400"/>
          <a:ext cx="3933825" cy="457200"/>
        </p:xfrm>
        <a:graphic>
          <a:graphicData uri="http://schemas.openxmlformats.org/presentationml/2006/ole">
            <mc:AlternateContent xmlns:mc="http://schemas.openxmlformats.org/markup-compatibility/2006">
              <mc:Choice xmlns:v="urn:schemas-microsoft-com:vml" Requires="v">
                <p:oleObj spid="_x0000_s677989" name="Equation" r:id="rId9" imgW="1955800" imgH="228600" progId="Equation.DSMT4">
                  <p:embed/>
                </p:oleObj>
              </mc:Choice>
              <mc:Fallback>
                <p:oleObj name="Equation" r:id="rId9" imgW="19558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1275" y="2565400"/>
                        <a:ext cx="393382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87296" name="Rectangle 32"/>
          <p:cNvSpPr>
            <a:spLocks noChangeArrowheads="1"/>
          </p:cNvSpPr>
          <p:nvPr/>
        </p:nvSpPr>
        <p:spPr bwMode="auto">
          <a:xfrm>
            <a:off x="467544" y="545814"/>
            <a:ext cx="635622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3200" b="1" dirty="0" smtClean="0">
                <a:solidFill>
                  <a:srgbClr val="000099"/>
                </a:solidFill>
              </a:rPr>
              <a:t>非</a:t>
            </a:r>
            <a:r>
              <a:rPr kumimoji="0" lang="zh-CN" altLang="en-US" sz="3200" b="1" dirty="0">
                <a:solidFill>
                  <a:srgbClr val="000099"/>
                </a:solidFill>
              </a:rPr>
              <a:t>标状态下的电极电势                    </a:t>
            </a:r>
            <a:endParaRPr lang="zh-CN" altLang="en-US" sz="3200" b="1" dirty="0">
              <a:solidFill>
                <a:srgbClr val="000099"/>
              </a:solidFill>
              <a:latin typeface="黑体" panose="02010609060101010101" pitchFamily="49" charset="-122"/>
              <a:ea typeface="黑体" panose="02010609060101010101" pitchFamily="49" charset="-122"/>
            </a:endParaRPr>
          </a:p>
        </p:txBody>
      </p:sp>
      <p:sp>
        <p:nvSpPr>
          <p:cNvPr id="2187297" name="Rectangle 33"/>
          <p:cNvSpPr>
            <a:spLocks noChangeArrowheads="1"/>
          </p:cNvSpPr>
          <p:nvPr/>
        </p:nvSpPr>
        <p:spPr bwMode="auto">
          <a:xfrm>
            <a:off x="2700338" y="5229225"/>
            <a:ext cx="2917825" cy="8636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7298" name="Rectangle 34"/>
          <p:cNvSpPr>
            <a:spLocks noChangeArrowheads="1"/>
          </p:cNvSpPr>
          <p:nvPr/>
        </p:nvSpPr>
        <p:spPr bwMode="auto">
          <a:xfrm>
            <a:off x="5795963" y="5229225"/>
            <a:ext cx="2952750" cy="8636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7299" name="Rectangle 35"/>
          <p:cNvSpPr>
            <a:spLocks noChangeArrowheads="1"/>
          </p:cNvSpPr>
          <p:nvPr/>
        </p:nvSpPr>
        <p:spPr bwMode="auto">
          <a:xfrm>
            <a:off x="1619672" y="2060575"/>
            <a:ext cx="21605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solidFill>
                  <a:srgbClr val="FF0000"/>
                </a:solidFill>
              </a:rPr>
              <a:t>Gibbs</a:t>
            </a:r>
            <a:r>
              <a:rPr lang="zh-CN" altLang="en-US" sz="2400" b="1" dirty="0">
                <a:solidFill>
                  <a:srgbClr val="FF0000"/>
                </a:solidFill>
              </a:rPr>
              <a:t>函数变</a:t>
            </a:r>
            <a:r>
              <a:rPr lang="zh-CN" altLang="en-US" sz="2400" dirty="0"/>
              <a:t> </a:t>
            </a:r>
          </a:p>
        </p:txBody>
      </p:sp>
      <p:graphicFrame>
        <p:nvGraphicFramePr>
          <p:cNvPr id="2187300" name="Object 36"/>
          <p:cNvGraphicFramePr>
            <a:graphicFrameLocks noGrp="1" noChangeAspect="1"/>
          </p:cNvGraphicFramePr>
          <p:nvPr>
            <p:ph sz="quarter" idx="4"/>
          </p:nvPr>
        </p:nvGraphicFramePr>
        <p:xfrm>
          <a:off x="3924300" y="3141663"/>
          <a:ext cx="3806825" cy="1016000"/>
        </p:xfrm>
        <a:graphic>
          <a:graphicData uri="http://schemas.openxmlformats.org/presentationml/2006/ole">
            <mc:AlternateContent xmlns:mc="http://schemas.openxmlformats.org/markup-compatibility/2006">
              <mc:Choice xmlns:v="urn:schemas-microsoft-com:vml" Requires="v">
                <p:oleObj spid="_x0000_s677990" name="Equation" r:id="rId11" imgW="1904760" imgH="507960" progId="Equation.DSMT4">
                  <p:embed/>
                </p:oleObj>
              </mc:Choice>
              <mc:Fallback>
                <p:oleObj name="Equation" r:id="rId11" imgW="1904760" imgH="5079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24300" y="3141663"/>
                        <a:ext cx="380682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87303" name="Object 39"/>
          <p:cNvGraphicFramePr>
            <a:graphicFrameLocks noGrp="1" noChangeAspect="1"/>
          </p:cNvGraphicFramePr>
          <p:nvPr>
            <p:ph sz="quarter" idx="3"/>
          </p:nvPr>
        </p:nvGraphicFramePr>
        <p:xfrm>
          <a:off x="971550" y="4149725"/>
          <a:ext cx="7780338" cy="1014413"/>
        </p:xfrm>
        <a:graphic>
          <a:graphicData uri="http://schemas.openxmlformats.org/presentationml/2006/ole">
            <mc:AlternateContent xmlns:mc="http://schemas.openxmlformats.org/markup-compatibility/2006">
              <mc:Choice xmlns:v="urn:schemas-microsoft-com:vml" Requires="v">
                <p:oleObj spid="_x0000_s677991" name="Equation" r:id="rId13" imgW="3898800" imgH="507960" progId="Equation.DSMT4">
                  <p:embed/>
                </p:oleObj>
              </mc:Choice>
              <mc:Fallback>
                <p:oleObj name="Equation" r:id="rId13" imgW="3898800" imgH="50796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1550" y="4149725"/>
                        <a:ext cx="7780338" cy="1014413"/>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spTree>
    <p:extLst>
      <p:ext uri="{BB962C8B-B14F-4D97-AF65-F5344CB8AC3E}">
        <p14:creationId xmlns:p14="http://schemas.microsoft.com/office/powerpoint/2010/main" val="1545694429"/>
      </p:ext>
    </p:extLst>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87273"/>
                                        </p:tgtEl>
                                        <p:attrNameLst>
                                          <p:attrName>style.visibility</p:attrName>
                                        </p:attrNameLst>
                                      </p:cBhvr>
                                      <p:to>
                                        <p:strVal val="visible"/>
                                      </p:to>
                                    </p:set>
                                    <p:animEffect transition="in" filter="blinds(horizontal)">
                                      <p:cBhvr>
                                        <p:cTn id="7" dur="500"/>
                                        <p:tgtEl>
                                          <p:spTgt spid="21872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87299"/>
                                        </p:tgtEl>
                                        <p:attrNameLst>
                                          <p:attrName>style.visibility</p:attrName>
                                        </p:attrNameLst>
                                      </p:cBhvr>
                                      <p:to>
                                        <p:strVal val="visible"/>
                                      </p:to>
                                    </p:set>
                                    <p:animEffect transition="in" filter="blinds(horizontal)">
                                      <p:cBhvr>
                                        <p:cTn id="12" dur="500"/>
                                        <p:tgtEl>
                                          <p:spTgt spid="2187299"/>
                                        </p:tgtEl>
                                      </p:cBhvr>
                                    </p:animEffect>
                                  </p:childTnLst>
                                </p:cTn>
                              </p:par>
                              <p:par>
                                <p:cTn id="13" presetID="3" presetClass="entr" presetSubtype="10" fill="hold" nodeType="withEffect">
                                  <p:stCondLst>
                                    <p:cond delay="0"/>
                                  </p:stCondLst>
                                  <p:childTnLst>
                                    <p:set>
                                      <p:cBhvr>
                                        <p:cTn id="14" dur="1" fill="hold">
                                          <p:stCondLst>
                                            <p:cond delay="0"/>
                                          </p:stCondLst>
                                        </p:cTn>
                                        <p:tgtEl>
                                          <p:spTgt spid="2187271"/>
                                        </p:tgtEl>
                                        <p:attrNameLst>
                                          <p:attrName>style.visibility</p:attrName>
                                        </p:attrNameLst>
                                      </p:cBhvr>
                                      <p:to>
                                        <p:strVal val="visible"/>
                                      </p:to>
                                    </p:set>
                                    <p:animEffect transition="in" filter="blinds(horizontal)">
                                      <p:cBhvr>
                                        <p:cTn id="15" dur="500"/>
                                        <p:tgtEl>
                                          <p:spTgt spid="218727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2187275"/>
                                        </p:tgtEl>
                                        <p:attrNameLst>
                                          <p:attrName>style.visibility</p:attrName>
                                        </p:attrNameLst>
                                      </p:cBhvr>
                                      <p:to>
                                        <p:strVal val="visible"/>
                                      </p:to>
                                    </p:set>
                                    <p:animEffect transition="in" filter="blinds(horizontal)">
                                      <p:cBhvr>
                                        <p:cTn id="20" dur="500"/>
                                        <p:tgtEl>
                                          <p:spTgt spid="218727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187300"/>
                                        </p:tgtEl>
                                        <p:attrNameLst>
                                          <p:attrName>style.visibility</p:attrName>
                                        </p:attrNameLst>
                                      </p:cBhvr>
                                      <p:to>
                                        <p:strVal val="visible"/>
                                      </p:to>
                                    </p:set>
                                    <p:animEffect transition="in" filter="blinds(horizontal)">
                                      <p:cBhvr>
                                        <p:cTn id="25" dur="500"/>
                                        <p:tgtEl>
                                          <p:spTgt spid="218730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2187303"/>
                                        </p:tgtEl>
                                        <p:attrNameLst>
                                          <p:attrName>style.visibility</p:attrName>
                                        </p:attrNameLst>
                                      </p:cBhvr>
                                      <p:to>
                                        <p:strVal val="visible"/>
                                      </p:to>
                                    </p:set>
                                    <p:animEffect transition="in" filter="blinds(horizontal)">
                                      <p:cBhvr>
                                        <p:cTn id="30" dur="500"/>
                                        <p:tgtEl>
                                          <p:spTgt spid="218730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2187305"/>
                                        </p:tgtEl>
                                        <p:attrNameLst>
                                          <p:attrName>style.visibility</p:attrName>
                                        </p:attrNameLst>
                                      </p:cBhvr>
                                      <p:to>
                                        <p:strVal val="visible"/>
                                      </p:to>
                                    </p:set>
                                    <p:animEffect transition="in" filter="blinds(horizontal)">
                                      <p:cBhvr>
                                        <p:cTn id="35" dur="500"/>
                                        <p:tgtEl>
                                          <p:spTgt spid="218730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2187297"/>
                                        </p:tgtEl>
                                        <p:attrNameLst>
                                          <p:attrName>style.visibility</p:attrName>
                                        </p:attrNameLst>
                                      </p:cBhvr>
                                      <p:to>
                                        <p:strVal val="visible"/>
                                      </p:to>
                                    </p:set>
                                    <p:animEffect transition="in" filter="box(in)">
                                      <p:cBhvr>
                                        <p:cTn id="40" dur="500"/>
                                        <p:tgtEl>
                                          <p:spTgt spid="218729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2187298"/>
                                        </p:tgtEl>
                                        <p:attrNameLst>
                                          <p:attrName>style.visibility</p:attrName>
                                        </p:attrNameLst>
                                      </p:cBhvr>
                                      <p:to>
                                        <p:strVal val="visible"/>
                                      </p:to>
                                    </p:set>
                                    <p:animEffect transition="in" filter="box(in)">
                                      <p:cBhvr>
                                        <p:cTn id="45" dur="500"/>
                                        <p:tgtEl>
                                          <p:spTgt spid="2187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7297" grpId="0" animBg="1"/>
      <p:bldP spid="2187298" grpId="0" animBg="1"/>
      <p:bldP spid="2187299" grpId="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8562" name="Rectangle 2"/>
          <p:cNvSpPr>
            <a:spLocks noGrp="1" noChangeArrowheads="1"/>
          </p:cNvSpPr>
          <p:nvPr>
            <p:ph type="body" idx="4294967295"/>
          </p:nvPr>
        </p:nvSpPr>
        <p:spPr>
          <a:xfrm>
            <a:off x="395288" y="981075"/>
            <a:ext cx="8424862" cy="5688013"/>
          </a:xfrm>
        </p:spPr>
        <p:txBody>
          <a:bodyPr/>
          <a:lstStyle/>
          <a:p>
            <a:pPr algn="just" eaLnBrk="1" hangingPunct="1">
              <a:lnSpc>
                <a:spcPct val="120000"/>
              </a:lnSpc>
              <a:buFont typeface="Wingdings" pitchFamily="2" charset="2"/>
              <a:buNone/>
              <a:defRPr/>
            </a:pPr>
            <a:r>
              <a:rPr lang="en-US" altLang="zh-CN" sz="2800" b="1" dirty="0" smtClean="0">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对于电极反应来说，若有</a:t>
            </a:r>
          </a:p>
          <a:p>
            <a:pPr algn="just" eaLnBrk="1" hangingPunct="1">
              <a:lnSpc>
                <a:spcPct val="120000"/>
              </a:lnSpc>
              <a:buFont typeface="Wingdings" pitchFamily="2" charset="2"/>
              <a:buNone/>
              <a:defRPr/>
            </a:pPr>
            <a:r>
              <a:rPr lang="en-US" altLang="zh-CN" sz="2800" b="1" dirty="0" smtClean="0">
                <a:solidFill>
                  <a:schemeClr val="hlink"/>
                </a:solidFill>
                <a:latin typeface="Times New Roman" panose="02020603050405020304" pitchFamily="18" charset="0"/>
                <a:cs typeface="Times New Roman" panose="02020603050405020304" pitchFamily="18" charset="0"/>
              </a:rPr>
              <a:t>              a</a:t>
            </a:r>
            <a:r>
              <a:rPr lang="zh-CN" altLang="en-US" sz="2800" b="1" dirty="0" smtClean="0">
                <a:solidFill>
                  <a:srgbClr val="0000CC"/>
                </a:solidFill>
                <a:latin typeface="Times New Roman" panose="02020603050405020304" pitchFamily="18" charset="0"/>
                <a:cs typeface="Times New Roman" panose="02020603050405020304" pitchFamily="18" charset="0"/>
              </a:rPr>
              <a:t>氧化态</a:t>
            </a:r>
            <a:r>
              <a:rPr lang="en-US" altLang="zh-CN" sz="2800" b="1" dirty="0" smtClean="0">
                <a:solidFill>
                  <a:srgbClr val="D60093"/>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ne                b</a:t>
            </a:r>
            <a:r>
              <a:rPr lang="zh-CN" altLang="en-US" sz="2800" b="1" dirty="0" smtClean="0">
                <a:solidFill>
                  <a:srgbClr val="0000CC"/>
                </a:solidFill>
                <a:latin typeface="Times New Roman" panose="02020603050405020304" pitchFamily="18" charset="0"/>
                <a:cs typeface="Times New Roman" panose="02020603050405020304" pitchFamily="18" charset="0"/>
              </a:rPr>
              <a:t>还原态</a:t>
            </a:r>
          </a:p>
          <a:p>
            <a:pPr algn="just" eaLnBrk="1" hangingPunct="1">
              <a:lnSpc>
                <a:spcPct val="120000"/>
              </a:lnSpc>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则有</a:t>
            </a:r>
          </a:p>
          <a:p>
            <a:pPr algn="just" eaLnBrk="1" hangingPunct="1">
              <a:lnSpc>
                <a:spcPct val="120000"/>
              </a:lnSpc>
              <a:buFont typeface="Wingdings" pitchFamily="2" charset="2"/>
              <a:buNone/>
              <a:defRPr/>
            </a:pPr>
            <a:r>
              <a:rPr lang="zh-CN" altLang="en-US" sz="2800" b="1" dirty="0" smtClean="0">
                <a:latin typeface="Times New Roman" panose="02020603050405020304" pitchFamily="18" charset="0"/>
                <a:cs typeface="Times New Roman" panose="02020603050405020304" pitchFamily="18" charset="0"/>
              </a:rPr>
              <a:t>    </a:t>
            </a:r>
            <a:r>
              <a:rPr lang="en-US" altLang="zh-CN" sz="2800" b="1" dirty="0" smtClean="0">
                <a:solidFill>
                  <a:srgbClr val="FF6600"/>
                </a:solidFill>
                <a:latin typeface="Times New Roman" panose="02020603050405020304" pitchFamily="18" charset="0"/>
                <a:cs typeface="Times New Roman" panose="02020603050405020304" pitchFamily="18" charset="0"/>
              </a:rPr>
              <a:t>E</a:t>
            </a:r>
            <a:r>
              <a:rPr lang="en-US" altLang="zh-CN" sz="2800" b="1" dirty="0" smtClean="0">
                <a:latin typeface="Times New Roman" panose="02020603050405020304" pitchFamily="18" charset="0"/>
                <a:cs typeface="Times New Roman" panose="02020603050405020304" pitchFamily="18" charset="0"/>
              </a:rPr>
              <a:t> </a:t>
            </a:r>
            <a:r>
              <a:rPr lang="en-US" altLang="zh-CN" sz="2800" b="1" dirty="0" smtClean="0">
                <a:solidFill>
                  <a:srgbClr val="FF6600"/>
                </a:solidFill>
                <a:latin typeface="Times New Roman" panose="02020603050405020304" pitchFamily="18" charset="0"/>
                <a:cs typeface="Times New Roman" panose="02020603050405020304" pitchFamily="18" charset="0"/>
              </a:rPr>
              <a:t>= E</a:t>
            </a:r>
            <a:r>
              <a:rPr lang="en-US" altLang="zh-CN" sz="2800" b="1" baseline="30000" dirty="0" smtClean="0">
                <a:solidFill>
                  <a:srgbClr val="FF6600"/>
                </a:solidFill>
                <a:latin typeface="Times New Roman" panose="02020603050405020304" pitchFamily="18" charset="0"/>
                <a:cs typeface="Times New Roman" panose="02020603050405020304" pitchFamily="18" charset="0"/>
              </a:rPr>
              <a:t>Ѳ</a:t>
            </a:r>
            <a:r>
              <a:rPr lang="en-US" altLang="zh-CN" sz="2800" b="1" dirty="0" smtClean="0">
                <a:solidFill>
                  <a:srgbClr val="FF6600"/>
                </a:solidFill>
                <a:latin typeface="Times New Roman" panose="02020603050405020304" pitchFamily="18" charset="0"/>
                <a:cs typeface="Times New Roman" panose="02020603050405020304" pitchFamily="18" charset="0"/>
              </a:rPr>
              <a:t>-          </a:t>
            </a:r>
            <a:r>
              <a:rPr lang="en-US" altLang="zh-CN" sz="2800" b="1" dirty="0" err="1" smtClean="0">
                <a:solidFill>
                  <a:srgbClr val="FF6600"/>
                </a:solidFill>
                <a:latin typeface="Times New Roman" panose="02020603050405020304" pitchFamily="18" charset="0"/>
                <a:cs typeface="Times New Roman" panose="02020603050405020304" pitchFamily="18" charset="0"/>
              </a:rPr>
              <a:t>ln</a:t>
            </a:r>
            <a:r>
              <a:rPr lang="en-US" altLang="zh-CN" sz="2800" b="1" dirty="0" smtClean="0">
                <a:solidFill>
                  <a:srgbClr val="FF6600"/>
                </a:solidFill>
                <a:latin typeface="Times New Roman" panose="02020603050405020304" pitchFamily="18" charset="0"/>
                <a:cs typeface="Times New Roman" panose="02020603050405020304" pitchFamily="18" charset="0"/>
              </a:rPr>
              <a:t>         </a:t>
            </a:r>
            <a:r>
              <a:rPr lang="en-US" altLang="zh-CN" sz="2800" b="1" dirty="0" smtClean="0">
                <a:solidFill>
                  <a:srgbClr val="FFFF66"/>
                </a:solidFill>
                <a:latin typeface="Times New Roman" panose="02020603050405020304" pitchFamily="18" charset="0"/>
                <a:cs typeface="Times New Roman" panose="02020603050405020304" pitchFamily="18" charset="0"/>
              </a:rPr>
              <a:t> </a:t>
            </a:r>
            <a:r>
              <a:rPr lang="en-US" altLang="zh-CN" sz="2800" b="1" dirty="0" smtClean="0">
                <a:solidFill>
                  <a:srgbClr val="FF0000"/>
                </a:solidFill>
                <a:latin typeface="Times New Roman" panose="02020603050405020304" pitchFamily="18" charset="0"/>
                <a:cs typeface="Times New Roman" panose="02020603050405020304" pitchFamily="18" charset="0"/>
              </a:rPr>
              <a:t>      </a:t>
            </a:r>
            <a:r>
              <a:rPr lang="en-US" altLang="zh-CN" sz="2800" b="1" dirty="0" smtClean="0">
                <a:solidFill>
                  <a:srgbClr val="FF6600"/>
                </a:solidFill>
                <a:latin typeface="Times New Roman" panose="02020603050405020304" pitchFamily="18" charset="0"/>
                <a:cs typeface="Times New Roman" panose="02020603050405020304" pitchFamily="18" charset="0"/>
              </a:rPr>
              <a:t>= E</a:t>
            </a:r>
            <a:r>
              <a:rPr lang="en-US" altLang="zh-CN" sz="2800" b="1" baseline="30000" dirty="0" smtClean="0">
                <a:solidFill>
                  <a:srgbClr val="FF6600"/>
                </a:solidFill>
                <a:latin typeface="Times New Roman" panose="02020603050405020304" pitchFamily="18" charset="0"/>
                <a:cs typeface="Times New Roman" panose="02020603050405020304" pitchFamily="18" charset="0"/>
              </a:rPr>
              <a:t>Ѳ</a:t>
            </a:r>
            <a:r>
              <a:rPr lang="en-US" altLang="zh-CN" sz="2800" b="1" dirty="0" smtClean="0">
                <a:solidFill>
                  <a:srgbClr val="FF6600"/>
                </a:solidFill>
                <a:latin typeface="Times New Roman" panose="02020603050405020304" pitchFamily="18" charset="0"/>
                <a:cs typeface="Times New Roman" panose="02020603050405020304" pitchFamily="18" charset="0"/>
              </a:rPr>
              <a:t>-         </a:t>
            </a:r>
            <a:r>
              <a:rPr lang="en-US" altLang="zh-CN" sz="2800" b="1" dirty="0" err="1" smtClean="0">
                <a:solidFill>
                  <a:srgbClr val="FF6600"/>
                </a:solidFill>
                <a:latin typeface="Times New Roman" panose="02020603050405020304" pitchFamily="18" charset="0"/>
                <a:cs typeface="Times New Roman" panose="02020603050405020304" pitchFamily="18" charset="0"/>
              </a:rPr>
              <a:t>lg</a:t>
            </a:r>
            <a:endParaRPr lang="en-US" altLang="zh-CN" sz="2800" b="1" dirty="0" smtClean="0">
              <a:solidFill>
                <a:srgbClr val="FF6600"/>
              </a:solidFill>
              <a:latin typeface="Times New Roman" panose="02020603050405020304" pitchFamily="18" charset="0"/>
              <a:cs typeface="Times New Roman" panose="02020603050405020304" pitchFamily="18" charset="0"/>
            </a:endParaRPr>
          </a:p>
          <a:p>
            <a:pPr algn="just" eaLnBrk="1" hangingPunct="1">
              <a:lnSpc>
                <a:spcPct val="120000"/>
              </a:lnSpc>
              <a:buFont typeface="Wingdings" pitchFamily="2" charset="2"/>
              <a:buNone/>
              <a:defRPr/>
            </a:pPr>
            <a:r>
              <a:rPr lang="en-US" altLang="zh-CN" sz="2800" b="1" dirty="0" smtClean="0">
                <a:solidFill>
                  <a:srgbClr val="FF0000"/>
                </a:solidFill>
                <a:latin typeface="Times New Roman" panose="02020603050405020304" pitchFamily="18" charset="0"/>
                <a:cs typeface="Times New Roman" panose="02020603050405020304" pitchFamily="18" charset="0"/>
              </a:rPr>
              <a:t> </a:t>
            </a:r>
          </a:p>
          <a:p>
            <a:pPr algn="just" eaLnBrk="1" hangingPunct="1">
              <a:lnSpc>
                <a:spcPct val="120000"/>
              </a:lnSpc>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或</a:t>
            </a:r>
            <a:r>
              <a:rPr lang="zh-CN" altLang="en-US" sz="2800" b="1" dirty="0" smtClean="0">
                <a:solidFill>
                  <a:srgbClr val="FF0000"/>
                </a:solidFill>
                <a:latin typeface="Times New Roman" panose="02020603050405020304" pitchFamily="18" charset="0"/>
                <a:cs typeface="Times New Roman" panose="02020603050405020304" pitchFamily="18" charset="0"/>
              </a:rPr>
              <a:t>      </a:t>
            </a:r>
            <a:r>
              <a:rPr lang="en-US" altLang="zh-CN" sz="2800" b="1" dirty="0" smtClean="0">
                <a:solidFill>
                  <a:srgbClr val="FF6600"/>
                </a:solidFill>
                <a:latin typeface="Times New Roman" panose="02020603050405020304" pitchFamily="18" charset="0"/>
                <a:cs typeface="Times New Roman" panose="02020603050405020304" pitchFamily="18" charset="0"/>
              </a:rPr>
              <a:t>E= E</a:t>
            </a:r>
            <a:r>
              <a:rPr lang="en-US" altLang="zh-CN" sz="2800" b="1" baseline="30000" dirty="0" smtClean="0">
                <a:solidFill>
                  <a:srgbClr val="FF6600"/>
                </a:solidFill>
                <a:latin typeface="Times New Roman" panose="02020603050405020304" pitchFamily="18" charset="0"/>
                <a:cs typeface="Times New Roman" panose="02020603050405020304" pitchFamily="18" charset="0"/>
              </a:rPr>
              <a:t>Ѳ</a:t>
            </a:r>
            <a:r>
              <a:rPr lang="en-US" altLang="zh-CN" sz="2800" b="1" dirty="0" smtClean="0">
                <a:solidFill>
                  <a:srgbClr val="FF6600"/>
                </a:solidFill>
                <a:latin typeface="Times New Roman" panose="02020603050405020304" pitchFamily="18" charset="0"/>
                <a:cs typeface="Times New Roman" panose="02020603050405020304" pitchFamily="18" charset="0"/>
              </a:rPr>
              <a:t>-             </a:t>
            </a:r>
            <a:r>
              <a:rPr lang="en-US" altLang="zh-CN" sz="2800" b="1" dirty="0" err="1" smtClean="0">
                <a:solidFill>
                  <a:srgbClr val="FF6600"/>
                </a:solidFill>
                <a:latin typeface="Times New Roman" panose="02020603050405020304" pitchFamily="18" charset="0"/>
                <a:cs typeface="Times New Roman" panose="02020603050405020304" pitchFamily="18" charset="0"/>
              </a:rPr>
              <a:t>lg</a:t>
            </a:r>
            <a:endParaRPr lang="en-US" altLang="zh-CN" sz="2800" b="1" dirty="0" smtClean="0">
              <a:solidFill>
                <a:srgbClr val="FF6600"/>
              </a:solidFill>
              <a:latin typeface="Times New Roman" panose="02020603050405020304" pitchFamily="18" charset="0"/>
              <a:cs typeface="Times New Roman" panose="02020603050405020304" pitchFamily="18" charset="0"/>
            </a:endParaRPr>
          </a:p>
          <a:p>
            <a:pPr algn="just" eaLnBrk="1" hangingPunct="1">
              <a:lnSpc>
                <a:spcPct val="120000"/>
              </a:lnSpc>
              <a:buFont typeface="Wingdings" pitchFamily="2" charset="2"/>
              <a:buNone/>
              <a:defRPr/>
            </a:pPr>
            <a:r>
              <a:rPr lang="en-US" altLang="zh-CN" sz="2800" b="1" dirty="0" smtClean="0">
                <a:latin typeface="Times New Roman" panose="02020603050405020304" pitchFamily="18" charset="0"/>
                <a:cs typeface="Times New Roman" panose="02020603050405020304" pitchFamily="18" charset="0"/>
              </a:rPr>
              <a:t>      </a:t>
            </a:r>
          </a:p>
          <a:p>
            <a:pPr marL="0" indent="0" algn="just" eaLnBrk="1" hangingPunct="1">
              <a:lnSpc>
                <a:spcPct val="120000"/>
              </a:lnSpc>
              <a:buFont typeface="Wingdings" pitchFamily="2" charset="2"/>
              <a:buNone/>
              <a:defRPr/>
            </a:pPr>
            <a:r>
              <a:rPr lang="en-US" altLang="zh-CN" sz="2800" b="1" dirty="0">
                <a:solidFill>
                  <a:srgbClr val="0000CC"/>
                </a:solidFill>
                <a:latin typeface="Times New Roman" panose="02020603050405020304" pitchFamily="18" charset="0"/>
                <a:cs typeface="Times New Roman" panose="02020603050405020304" pitchFamily="18" charset="0"/>
              </a:rPr>
              <a:t> </a:t>
            </a:r>
            <a:r>
              <a:rPr lang="en-US" altLang="zh-CN" sz="2800" b="1" dirty="0" smtClean="0">
                <a:solidFill>
                  <a:srgbClr val="0000CC"/>
                </a:solidFill>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上述方程式称为</a:t>
            </a:r>
            <a:r>
              <a:rPr lang="zh-CN" altLang="en-US" sz="2800" b="1" dirty="0" smtClean="0">
                <a:solidFill>
                  <a:schemeClr val="hlink"/>
                </a:solidFill>
                <a:latin typeface="Times New Roman" panose="02020603050405020304" pitchFamily="18" charset="0"/>
                <a:cs typeface="Times New Roman" panose="02020603050405020304" pitchFamily="18" charset="0"/>
              </a:rPr>
              <a:t>能斯特方程，</a:t>
            </a:r>
            <a:r>
              <a:rPr lang="zh-CN" altLang="en-US" sz="2800" b="1" dirty="0" smtClean="0">
                <a:solidFill>
                  <a:srgbClr val="0000CC"/>
                </a:solidFill>
                <a:latin typeface="Times New Roman" panose="02020603050405020304" pitchFamily="18" charset="0"/>
                <a:cs typeface="Times New Roman" panose="02020603050405020304" pitchFamily="18" charset="0"/>
              </a:rPr>
              <a:t>它表明氧化还原反应中，溶质的浓度、气体的压力对电极电势的影响。</a:t>
            </a:r>
          </a:p>
        </p:txBody>
      </p:sp>
      <p:sp>
        <p:nvSpPr>
          <p:cNvPr id="578563" name="Line 3"/>
          <p:cNvSpPr>
            <a:spLocks noChangeShapeType="1"/>
          </p:cNvSpPr>
          <p:nvPr/>
        </p:nvSpPr>
        <p:spPr bwMode="auto">
          <a:xfrm flipV="1">
            <a:off x="3779912" y="1845394"/>
            <a:ext cx="1008062" cy="0"/>
          </a:xfrm>
          <a:prstGeom prst="line">
            <a:avLst/>
          </a:prstGeom>
          <a:noFill/>
          <a:ln w="38100" cap="sq">
            <a:solidFill>
              <a:srgbClr val="800080"/>
            </a:solidFill>
            <a:round/>
            <a:headEnd type="none" w="sm" len="sm"/>
            <a:tailEnd type="triangle" w="sm" len="sm"/>
          </a:ln>
        </p:spPr>
        <p:txBody>
          <a:bodyPr wrap="none" anchor="ctr"/>
          <a:lstStyle/>
          <a:p>
            <a:endParaRPr lang="zh-CN" altLang="en-US"/>
          </a:p>
        </p:txBody>
      </p:sp>
      <p:sp>
        <p:nvSpPr>
          <p:cNvPr id="578564" name="Line 4"/>
          <p:cNvSpPr>
            <a:spLocks noChangeShapeType="1"/>
          </p:cNvSpPr>
          <p:nvPr/>
        </p:nvSpPr>
        <p:spPr bwMode="auto">
          <a:xfrm flipH="1" flipV="1">
            <a:off x="3779962" y="1988840"/>
            <a:ext cx="1008062" cy="0"/>
          </a:xfrm>
          <a:prstGeom prst="line">
            <a:avLst/>
          </a:prstGeom>
          <a:noFill/>
          <a:ln w="38100" cap="sq">
            <a:solidFill>
              <a:srgbClr val="800080"/>
            </a:solidFill>
            <a:round/>
            <a:headEnd type="none" w="sm" len="sm"/>
            <a:tailEnd type="triangle" w="sm" len="sm"/>
          </a:ln>
        </p:spPr>
        <p:txBody>
          <a:bodyPr wrap="none" anchor="ctr"/>
          <a:lstStyle/>
          <a:p>
            <a:endParaRPr lang="zh-CN" altLang="en-US"/>
          </a:p>
        </p:txBody>
      </p:sp>
      <p:sp>
        <p:nvSpPr>
          <p:cNvPr id="578565" name="Line 5"/>
          <p:cNvSpPr>
            <a:spLocks noChangeShapeType="1"/>
          </p:cNvSpPr>
          <p:nvPr/>
        </p:nvSpPr>
        <p:spPr bwMode="auto">
          <a:xfrm>
            <a:off x="2123728" y="3140968"/>
            <a:ext cx="647700" cy="0"/>
          </a:xfrm>
          <a:prstGeom prst="line">
            <a:avLst/>
          </a:prstGeom>
          <a:noFill/>
          <a:ln w="38100">
            <a:solidFill>
              <a:schemeClr val="tx1"/>
            </a:solidFill>
            <a:miter lim="800000"/>
            <a:headEnd/>
            <a:tailEnd/>
          </a:ln>
        </p:spPr>
        <p:txBody>
          <a:bodyPr wrap="none"/>
          <a:lstStyle/>
          <a:p>
            <a:endParaRPr lang="zh-CN" altLang="en-US"/>
          </a:p>
        </p:txBody>
      </p:sp>
      <p:sp>
        <p:nvSpPr>
          <p:cNvPr id="578566" name="Text Box 6"/>
          <p:cNvSpPr txBox="1">
            <a:spLocks noChangeArrowheads="1"/>
          </p:cNvSpPr>
          <p:nvPr/>
        </p:nvSpPr>
        <p:spPr bwMode="auto">
          <a:xfrm>
            <a:off x="5436096" y="2683768"/>
            <a:ext cx="935038" cy="457200"/>
          </a:xfrm>
          <a:prstGeom prst="rect">
            <a:avLst/>
          </a:prstGeom>
          <a:noFill/>
          <a:ln w="9525">
            <a:noFill/>
            <a:miter lim="800000"/>
            <a:headEnd/>
            <a:tailEnd/>
          </a:ln>
        </p:spPr>
        <p:txBody>
          <a:bodyPr>
            <a:spAutoFit/>
          </a:bodyPr>
          <a:lstStyle/>
          <a:p>
            <a:pPr>
              <a:spcBef>
                <a:spcPct val="50000"/>
              </a:spcBef>
            </a:pPr>
            <a:r>
              <a:rPr kumimoji="1" lang="en-US" altLang="zh-CN" sz="2400" dirty="0">
                <a:solidFill>
                  <a:schemeClr val="hlink"/>
                </a:solidFill>
                <a:latin typeface="Times New Roman" pitchFamily="18" charset="0"/>
              </a:rPr>
              <a:t>0.059</a:t>
            </a:r>
          </a:p>
        </p:txBody>
      </p:sp>
      <p:sp>
        <p:nvSpPr>
          <p:cNvPr id="578567" name="Text Box 7"/>
          <p:cNvSpPr txBox="1">
            <a:spLocks noChangeArrowheads="1"/>
          </p:cNvSpPr>
          <p:nvPr/>
        </p:nvSpPr>
        <p:spPr bwMode="auto">
          <a:xfrm>
            <a:off x="5686822" y="2993578"/>
            <a:ext cx="576262" cy="579438"/>
          </a:xfrm>
          <a:prstGeom prst="rect">
            <a:avLst/>
          </a:prstGeom>
          <a:noFill/>
          <a:ln w="9525">
            <a:noFill/>
            <a:miter lim="800000"/>
            <a:headEnd/>
            <a:tailEnd/>
          </a:ln>
        </p:spPr>
        <p:txBody>
          <a:bodyPr>
            <a:spAutoFit/>
          </a:bodyPr>
          <a:lstStyle/>
          <a:p>
            <a:pPr>
              <a:spcBef>
                <a:spcPct val="50000"/>
              </a:spcBef>
            </a:pPr>
            <a:r>
              <a:rPr kumimoji="1" lang="en-US" altLang="zh-CN" sz="3200" dirty="0">
                <a:latin typeface="Times New Roman" pitchFamily="18" charset="0"/>
              </a:rPr>
              <a:t>n</a:t>
            </a:r>
          </a:p>
        </p:txBody>
      </p:sp>
      <p:sp>
        <p:nvSpPr>
          <p:cNvPr id="578568" name="Line 8"/>
          <p:cNvSpPr>
            <a:spLocks noChangeShapeType="1"/>
          </p:cNvSpPr>
          <p:nvPr/>
        </p:nvSpPr>
        <p:spPr bwMode="auto">
          <a:xfrm>
            <a:off x="3347864" y="3140968"/>
            <a:ext cx="1152525" cy="0"/>
          </a:xfrm>
          <a:prstGeom prst="line">
            <a:avLst/>
          </a:prstGeom>
          <a:noFill/>
          <a:ln w="38100">
            <a:solidFill>
              <a:schemeClr val="tx1"/>
            </a:solidFill>
            <a:miter lim="800000"/>
            <a:headEnd/>
            <a:tailEnd/>
          </a:ln>
        </p:spPr>
        <p:txBody>
          <a:bodyPr wrap="none"/>
          <a:lstStyle/>
          <a:p>
            <a:endParaRPr lang="zh-CN" altLang="en-US"/>
          </a:p>
        </p:txBody>
      </p:sp>
      <p:sp>
        <p:nvSpPr>
          <p:cNvPr id="578569" name="Text Box 9"/>
          <p:cNvSpPr txBox="1">
            <a:spLocks noChangeArrowheads="1"/>
          </p:cNvSpPr>
          <p:nvPr/>
        </p:nvSpPr>
        <p:spPr bwMode="auto">
          <a:xfrm>
            <a:off x="3131840" y="2684016"/>
            <a:ext cx="1655763" cy="457200"/>
          </a:xfrm>
          <a:prstGeom prst="rect">
            <a:avLst/>
          </a:prstGeom>
          <a:noFill/>
          <a:ln w="9525">
            <a:noFill/>
            <a:miter lim="800000"/>
            <a:headEnd/>
            <a:tailEnd/>
          </a:ln>
        </p:spPr>
        <p:txBody>
          <a:bodyPr>
            <a:spAutoFit/>
          </a:bodyPr>
          <a:lstStyle/>
          <a:p>
            <a:pPr>
              <a:spcBef>
                <a:spcPct val="50000"/>
              </a:spcBef>
            </a:pPr>
            <a:r>
              <a:rPr kumimoji="1" lang="en-US" altLang="zh-CN" sz="2400" dirty="0">
                <a:solidFill>
                  <a:srgbClr val="D60093"/>
                </a:solidFill>
                <a:latin typeface="Times New Roman" pitchFamily="18" charset="0"/>
              </a:rPr>
              <a:t> </a:t>
            </a:r>
            <a:r>
              <a:rPr kumimoji="1" lang="en-US" altLang="zh-CN" sz="2400" dirty="0">
                <a:solidFill>
                  <a:srgbClr val="D60093"/>
                </a:solidFill>
                <a:latin typeface="黑体" pitchFamily="2" charset="-122"/>
                <a:ea typeface="黑体" pitchFamily="2" charset="-122"/>
              </a:rPr>
              <a:t>[</a:t>
            </a:r>
            <a:r>
              <a:rPr kumimoji="1" lang="zh-CN" altLang="en-US" sz="2400" dirty="0">
                <a:solidFill>
                  <a:srgbClr val="D60093"/>
                </a:solidFill>
                <a:latin typeface="黑体" pitchFamily="2" charset="-122"/>
                <a:ea typeface="黑体" pitchFamily="2" charset="-122"/>
              </a:rPr>
              <a:t>还原态</a:t>
            </a:r>
            <a:r>
              <a:rPr kumimoji="1" lang="en-US" altLang="zh-CN" sz="2400" dirty="0">
                <a:solidFill>
                  <a:srgbClr val="D60093"/>
                </a:solidFill>
                <a:latin typeface="黑体" pitchFamily="2" charset="-122"/>
                <a:ea typeface="黑体" pitchFamily="2" charset="-122"/>
              </a:rPr>
              <a:t>]</a:t>
            </a:r>
            <a:r>
              <a:rPr kumimoji="1" lang="en-US" altLang="zh-CN" sz="2400" baseline="30000" dirty="0">
                <a:solidFill>
                  <a:srgbClr val="D60093"/>
                </a:solidFill>
                <a:latin typeface="黑体" pitchFamily="2" charset="-122"/>
                <a:ea typeface="黑体" pitchFamily="2" charset="-122"/>
              </a:rPr>
              <a:t>b</a:t>
            </a:r>
          </a:p>
        </p:txBody>
      </p:sp>
      <p:sp>
        <p:nvSpPr>
          <p:cNvPr id="578570" name="Text Box 10"/>
          <p:cNvSpPr txBox="1">
            <a:spLocks noChangeArrowheads="1"/>
          </p:cNvSpPr>
          <p:nvPr/>
        </p:nvSpPr>
        <p:spPr bwMode="auto">
          <a:xfrm>
            <a:off x="3132261" y="3156868"/>
            <a:ext cx="1655763" cy="457200"/>
          </a:xfrm>
          <a:prstGeom prst="rect">
            <a:avLst/>
          </a:prstGeom>
          <a:noFill/>
          <a:ln w="9525">
            <a:noFill/>
            <a:miter lim="800000"/>
            <a:headEnd/>
            <a:tailEnd/>
          </a:ln>
        </p:spPr>
        <p:txBody>
          <a:bodyPr>
            <a:spAutoFit/>
          </a:bodyPr>
          <a:lstStyle/>
          <a:p>
            <a:pPr>
              <a:spcBef>
                <a:spcPct val="50000"/>
              </a:spcBef>
            </a:pPr>
            <a:r>
              <a:rPr kumimoji="1" lang="en-US" altLang="zh-CN" sz="2400" dirty="0">
                <a:solidFill>
                  <a:srgbClr val="D60093"/>
                </a:solidFill>
                <a:latin typeface="Times New Roman" pitchFamily="18" charset="0"/>
              </a:rPr>
              <a:t> </a:t>
            </a:r>
            <a:r>
              <a:rPr kumimoji="1" lang="en-US" altLang="zh-CN" sz="2400" dirty="0">
                <a:solidFill>
                  <a:srgbClr val="D60093"/>
                </a:solidFill>
                <a:latin typeface="黑体" pitchFamily="2" charset="-122"/>
                <a:ea typeface="黑体" pitchFamily="2" charset="-122"/>
              </a:rPr>
              <a:t>[</a:t>
            </a:r>
            <a:r>
              <a:rPr kumimoji="1" lang="zh-CN" altLang="en-US" sz="2400" dirty="0">
                <a:solidFill>
                  <a:srgbClr val="D60093"/>
                </a:solidFill>
                <a:latin typeface="黑体" pitchFamily="2" charset="-122"/>
                <a:ea typeface="黑体" pitchFamily="2" charset="-122"/>
              </a:rPr>
              <a:t>氧化态</a:t>
            </a:r>
            <a:r>
              <a:rPr kumimoji="1" lang="en-US" altLang="zh-CN" sz="2400" dirty="0">
                <a:solidFill>
                  <a:srgbClr val="D60093"/>
                </a:solidFill>
                <a:latin typeface="黑体" pitchFamily="2" charset="-122"/>
                <a:ea typeface="黑体" pitchFamily="2" charset="-122"/>
              </a:rPr>
              <a:t>]</a:t>
            </a:r>
            <a:r>
              <a:rPr kumimoji="1" lang="en-US" altLang="zh-CN" sz="2400" baseline="30000" dirty="0">
                <a:solidFill>
                  <a:srgbClr val="D60093"/>
                </a:solidFill>
                <a:latin typeface="黑体" pitchFamily="2" charset="-122"/>
                <a:ea typeface="黑体" pitchFamily="2" charset="-122"/>
              </a:rPr>
              <a:t>a</a:t>
            </a:r>
          </a:p>
        </p:txBody>
      </p:sp>
      <p:sp>
        <p:nvSpPr>
          <p:cNvPr id="578571" name="Text Box 11"/>
          <p:cNvSpPr txBox="1">
            <a:spLocks noChangeArrowheads="1"/>
          </p:cNvSpPr>
          <p:nvPr/>
        </p:nvSpPr>
        <p:spPr bwMode="auto">
          <a:xfrm>
            <a:off x="2051720" y="2595687"/>
            <a:ext cx="719137" cy="519112"/>
          </a:xfrm>
          <a:prstGeom prst="rect">
            <a:avLst/>
          </a:prstGeom>
          <a:noFill/>
          <a:ln w="9525">
            <a:noFill/>
            <a:miter lim="800000"/>
            <a:headEnd/>
            <a:tailEnd/>
          </a:ln>
        </p:spPr>
        <p:txBody>
          <a:bodyPr>
            <a:spAutoFit/>
          </a:bodyPr>
          <a:lstStyle/>
          <a:p>
            <a:pPr>
              <a:spcBef>
                <a:spcPct val="50000"/>
              </a:spcBef>
            </a:pPr>
            <a:r>
              <a:rPr kumimoji="1" lang="en-US" altLang="zh-CN" sz="2400" dirty="0">
                <a:latin typeface="Times New Roman" pitchFamily="18" charset="0"/>
              </a:rPr>
              <a:t> </a:t>
            </a:r>
            <a:r>
              <a:rPr kumimoji="1" lang="en-US" altLang="zh-CN" sz="2800" dirty="0">
                <a:solidFill>
                  <a:schemeClr val="hlink"/>
                </a:solidFill>
                <a:latin typeface="黑体" pitchFamily="2" charset="-122"/>
                <a:ea typeface="黑体" pitchFamily="2" charset="-122"/>
              </a:rPr>
              <a:t>RT</a:t>
            </a:r>
            <a:endParaRPr kumimoji="1" lang="en-US" altLang="zh-CN" sz="2800" baseline="30000" dirty="0">
              <a:solidFill>
                <a:schemeClr val="hlink"/>
              </a:solidFill>
              <a:latin typeface="黑体" pitchFamily="2" charset="-122"/>
              <a:ea typeface="黑体" pitchFamily="2" charset="-122"/>
            </a:endParaRPr>
          </a:p>
        </p:txBody>
      </p:sp>
      <p:sp>
        <p:nvSpPr>
          <p:cNvPr id="578572" name="Text Box 12"/>
          <p:cNvSpPr txBox="1">
            <a:spLocks noChangeArrowheads="1"/>
          </p:cNvSpPr>
          <p:nvPr/>
        </p:nvSpPr>
        <p:spPr bwMode="auto">
          <a:xfrm>
            <a:off x="2051720" y="3125912"/>
            <a:ext cx="647700" cy="519112"/>
          </a:xfrm>
          <a:prstGeom prst="rect">
            <a:avLst/>
          </a:prstGeom>
          <a:noFill/>
          <a:ln w="9525">
            <a:noFill/>
            <a:miter lim="800000"/>
            <a:headEnd/>
            <a:tailEnd/>
          </a:ln>
        </p:spPr>
        <p:txBody>
          <a:bodyPr>
            <a:spAutoFit/>
          </a:bodyPr>
          <a:lstStyle/>
          <a:p>
            <a:pPr>
              <a:spcBef>
                <a:spcPct val="50000"/>
              </a:spcBef>
            </a:pPr>
            <a:r>
              <a:rPr kumimoji="1" lang="en-US" altLang="zh-CN" sz="2400" dirty="0">
                <a:latin typeface="Times New Roman" pitchFamily="18" charset="0"/>
              </a:rPr>
              <a:t> </a:t>
            </a:r>
            <a:r>
              <a:rPr kumimoji="1" lang="en-US" altLang="zh-CN" sz="2800" dirty="0" err="1">
                <a:latin typeface="黑体" pitchFamily="2" charset="-122"/>
                <a:ea typeface="黑体" pitchFamily="2" charset="-122"/>
              </a:rPr>
              <a:t>n</a:t>
            </a:r>
            <a:r>
              <a:rPr kumimoji="1" lang="en-US" altLang="zh-CN" sz="2800" dirty="0" err="1">
                <a:solidFill>
                  <a:schemeClr val="hlink"/>
                </a:solidFill>
                <a:latin typeface="黑体" pitchFamily="2" charset="-122"/>
                <a:ea typeface="黑体" pitchFamily="2" charset="-122"/>
              </a:rPr>
              <a:t>F</a:t>
            </a:r>
            <a:endParaRPr kumimoji="1" lang="en-US" altLang="zh-CN" sz="2800" baseline="30000" dirty="0">
              <a:solidFill>
                <a:schemeClr val="hlink"/>
              </a:solidFill>
              <a:latin typeface="黑体" pitchFamily="2" charset="-122"/>
              <a:ea typeface="黑体" pitchFamily="2" charset="-122"/>
            </a:endParaRPr>
          </a:p>
        </p:txBody>
      </p:sp>
      <p:sp>
        <p:nvSpPr>
          <p:cNvPr id="578573" name="Line 13"/>
          <p:cNvSpPr>
            <a:spLocks noChangeShapeType="1"/>
          </p:cNvSpPr>
          <p:nvPr/>
        </p:nvSpPr>
        <p:spPr bwMode="auto">
          <a:xfrm>
            <a:off x="5507434" y="3092003"/>
            <a:ext cx="719137" cy="0"/>
          </a:xfrm>
          <a:prstGeom prst="line">
            <a:avLst/>
          </a:prstGeom>
          <a:noFill/>
          <a:ln w="38100">
            <a:solidFill>
              <a:schemeClr val="tx1"/>
            </a:solidFill>
            <a:miter lim="800000"/>
            <a:headEnd/>
            <a:tailEnd/>
          </a:ln>
        </p:spPr>
        <p:txBody>
          <a:bodyPr wrap="none"/>
          <a:lstStyle/>
          <a:p>
            <a:endParaRPr lang="zh-CN" altLang="en-US"/>
          </a:p>
        </p:txBody>
      </p:sp>
      <p:sp>
        <p:nvSpPr>
          <p:cNvPr id="578574" name="Line 14"/>
          <p:cNvSpPr>
            <a:spLocks noChangeShapeType="1"/>
          </p:cNvSpPr>
          <p:nvPr/>
        </p:nvSpPr>
        <p:spPr bwMode="auto">
          <a:xfrm>
            <a:off x="6586934" y="3103116"/>
            <a:ext cx="1081087" cy="0"/>
          </a:xfrm>
          <a:prstGeom prst="line">
            <a:avLst/>
          </a:prstGeom>
          <a:noFill/>
          <a:ln w="38100">
            <a:solidFill>
              <a:schemeClr val="tx1"/>
            </a:solidFill>
            <a:miter lim="800000"/>
            <a:headEnd/>
            <a:tailEnd/>
          </a:ln>
        </p:spPr>
        <p:txBody>
          <a:bodyPr wrap="none"/>
          <a:lstStyle/>
          <a:p>
            <a:endParaRPr lang="zh-CN" altLang="en-US"/>
          </a:p>
        </p:txBody>
      </p:sp>
      <p:sp>
        <p:nvSpPr>
          <p:cNvPr id="578575" name="Text Box 15"/>
          <p:cNvSpPr txBox="1">
            <a:spLocks noChangeArrowheads="1"/>
          </p:cNvSpPr>
          <p:nvPr/>
        </p:nvSpPr>
        <p:spPr bwMode="auto">
          <a:xfrm>
            <a:off x="6372621" y="2599878"/>
            <a:ext cx="1655763" cy="457200"/>
          </a:xfrm>
          <a:prstGeom prst="rect">
            <a:avLst/>
          </a:prstGeom>
          <a:noFill/>
          <a:ln w="9525">
            <a:noFill/>
            <a:miter lim="800000"/>
            <a:headEnd/>
            <a:tailEnd/>
          </a:ln>
        </p:spPr>
        <p:txBody>
          <a:bodyPr>
            <a:spAutoFit/>
          </a:bodyPr>
          <a:lstStyle/>
          <a:p>
            <a:pPr>
              <a:spcBef>
                <a:spcPct val="50000"/>
              </a:spcBef>
            </a:pPr>
            <a:r>
              <a:rPr kumimoji="1" lang="en-US" altLang="zh-CN" sz="2400" dirty="0">
                <a:solidFill>
                  <a:srgbClr val="D60093"/>
                </a:solidFill>
                <a:latin typeface="Times New Roman" pitchFamily="18" charset="0"/>
              </a:rPr>
              <a:t> </a:t>
            </a:r>
            <a:r>
              <a:rPr kumimoji="1" lang="en-US" altLang="zh-CN" sz="2400" dirty="0">
                <a:solidFill>
                  <a:srgbClr val="D60093"/>
                </a:solidFill>
                <a:latin typeface="黑体" pitchFamily="2" charset="-122"/>
                <a:ea typeface="黑体" pitchFamily="2" charset="-122"/>
              </a:rPr>
              <a:t>[</a:t>
            </a:r>
            <a:r>
              <a:rPr kumimoji="1" lang="zh-CN" altLang="en-US" sz="2400" dirty="0">
                <a:solidFill>
                  <a:srgbClr val="D60093"/>
                </a:solidFill>
                <a:latin typeface="黑体" pitchFamily="2" charset="-122"/>
                <a:ea typeface="黑体" pitchFamily="2" charset="-122"/>
              </a:rPr>
              <a:t>还原态</a:t>
            </a:r>
            <a:r>
              <a:rPr kumimoji="1" lang="en-US" altLang="zh-CN" sz="2400" dirty="0">
                <a:solidFill>
                  <a:srgbClr val="D60093"/>
                </a:solidFill>
                <a:latin typeface="黑体" pitchFamily="2" charset="-122"/>
                <a:ea typeface="黑体" pitchFamily="2" charset="-122"/>
              </a:rPr>
              <a:t>]</a:t>
            </a:r>
            <a:r>
              <a:rPr kumimoji="1" lang="en-US" altLang="zh-CN" sz="2400" baseline="30000" dirty="0">
                <a:solidFill>
                  <a:srgbClr val="D60093"/>
                </a:solidFill>
                <a:latin typeface="黑体" pitchFamily="2" charset="-122"/>
                <a:ea typeface="黑体" pitchFamily="2" charset="-122"/>
              </a:rPr>
              <a:t>b</a:t>
            </a:r>
          </a:p>
        </p:txBody>
      </p:sp>
      <p:sp>
        <p:nvSpPr>
          <p:cNvPr id="578576" name="Text Box 16"/>
          <p:cNvSpPr txBox="1">
            <a:spLocks noChangeArrowheads="1"/>
          </p:cNvSpPr>
          <p:nvPr/>
        </p:nvSpPr>
        <p:spPr bwMode="auto">
          <a:xfrm>
            <a:off x="6372621" y="3103116"/>
            <a:ext cx="1655763" cy="457200"/>
          </a:xfrm>
          <a:prstGeom prst="rect">
            <a:avLst/>
          </a:prstGeom>
          <a:noFill/>
          <a:ln w="9525">
            <a:noFill/>
            <a:miter lim="800000"/>
            <a:headEnd/>
            <a:tailEnd/>
          </a:ln>
        </p:spPr>
        <p:txBody>
          <a:bodyPr>
            <a:spAutoFit/>
          </a:bodyPr>
          <a:lstStyle/>
          <a:p>
            <a:pPr>
              <a:spcBef>
                <a:spcPct val="50000"/>
              </a:spcBef>
            </a:pPr>
            <a:r>
              <a:rPr kumimoji="1" lang="en-US" altLang="zh-CN" sz="2400" dirty="0">
                <a:solidFill>
                  <a:srgbClr val="D60093"/>
                </a:solidFill>
                <a:latin typeface="Times New Roman" pitchFamily="18" charset="0"/>
              </a:rPr>
              <a:t> </a:t>
            </a:r>
            <a:r>
              <a:rPr kumimoji="1" lang="en-US" altLang="zh-CN" sz="2400" dirty="0">
                <a:solidFill>
                  <a:srgbClr val="D60093"/>
                </a:solidFill>
                <a:latin typeface="黑体" pitchFamily="2" charset="-122"/>
                <a:ea typeface="黑体" pitchFamily="2" charset="-122"/>
              </a:rPr>
              <a:t>[</a:t>
            </a:r>
            <a:r>
              <a:rPr kumimoji="1" lang="zh-CN" altLang="en-US" sz="2400" dirty="0">
                <a:solidFill>
                  <a:srgbClr val="D60093"/>
                </a:solidFill>
                <a:latin typeface="黑体" pitchFamily="2" charset="-122"/>
                <a:ea typeface="黑体" pitchFamily="2" charset="-122"/>
              </a:rPr>
              <a:t>氧化态</a:t>
            </a:r>
            <a:r>
              <a:rPr kumimoji="1" lang="en-US" altLang="zh-CN" sz="2400" dirty="0">
                <a:solidFill>
                  <a:srgbClr val="D60093"/>
                </a:solidFill>
                <a:latin typeface="黑体" pitchFamily="2" charset="-122"/>
                <a:ea typeface="黑体" pitchFamily="2" charset="-122"/>
              </a:rPr>
              <a:t>]</a:t>
            </a:r>
            <a:r>
              <a:rPr kumimoji="1" lang="en-US" altLang="zh-CN" sz="2400" baseline="30000" dirty="0">
                <a:solidFill>
                  <a:srgbClr val="D60093"/>
                </a:solidFill>
                <a:latin typeface="黑体" pitchFamily="2" charset="-122"/>
                <a:ea typeface="黑体" pitchFamily="2" charset="-122"/>
              </a:rPr>
              <a:t>a</a:t>
            </a:r>
          </a:p>
        </p:txBody>
      </p:sp>
      <p:sp>
        <p:nvSpPr>
          <p:cNvPr id="578577" name="Text Box 17"/>
          <p:cNvSpPr txBox="1">
            <a:spLocks noChangeArrowheads="1"/>
          </p:cNvSpPr>
          <p:nvPr/>
        </p:nvSpPr>
        <p:spPr bwMode="auto">
          <a:xfrm>
            <a:off x="2629471" y="3784327"/>
            <a:ext cx="1150937" cy="519113"/>
          </a:xfrm>
          <a:prstGeom prst="rect">
            <a:avLst/>
          </a:prstGeom>
          <a:noFill/>
          <a:ln w="9525">
            <a:noFill/>
            <a:miter lim="800000"/>
            <a:headEnd/>
            <a:tailEnd/>
          </a:ln>
        </p:spPr>
        <p:txBody>
          <a:bodyPr>
            <a:spAutoFit/>
          </a:bodyPr>
          <a:lstStyle/>
          <a:p>
            <a:pPr>
              <a:spcBef>
                <a:spcPct val="50000"/>
              </a:spcBef>
            </a:pPr>
            <a:r>
              <a:rPr kumimoji="1" lang="en-US" altLang="zh-CN" sz="2800" dirty="0">
                <a:solidFill>
                  <a:schemeClr val="hlink"/>
                </a:solidFill>
                <a:latin typeface="Times New Roman" pitchFamily="18" charset="0"/>
              </a:rPr>
              <a:t>0.059</a:t>
            </a:r>
          </a:p>
        </p:txBody>
      </p:sp>
      <p:sp>
        <p:nvSpPr>
          <p:cNvPr id="578578" name="Line 18"/>
          <p:cNvSpPr>
            <a:spLocks noChangeShapeType="1"/>
          </p:cNvSpPr>
          <p:nvPr/>
        </p:nvSpPr>
        <p:spPr bwMode="auto">
          <a:xfrm>
            <a:off x="2699717" y="4293096"/>
            <a:ext cx="792163" cy="0"/>
          </a:xfrm>
          <a:prstGeom prst="line">
            <a:avLst/>
          </a:prstGeom>
          <a:noFill/>
          <a:ln w="38100">
            <a:solidFill>
              <a:schemeClr val="tx1"/>
            </a:solidFill>
            <a:miter lim="800000"/>
            <a:headEnd/>
            <a:tailEnd/>
          </a:ln>
        </p:spPr>
        <p:txBody>
          <a:bodyPr wrap="none"/>
          <a:lstStyle/>
          <a:p>
            <a:endParaRPr lang="zh-CN" altLang="en-US"/>
          </a:p>
        </p:txBody>
      </p:sp>
      <p:sp>
        <p:nvSpPr>
          <p:cNvPr id="578579" name="Text Box 19"/>
          <p:cNvSpPr txBox="1">
            <a:spLocks noChangeArrowheads="1"/>
          </p:cNvSpPr>
          <p:nvPr/>
        </p:nvSpPr>
        <p:spPr bwMode="auto">
          <a:xfrm>
            <a:off x="2916808" y="4217715"/>
            <a:ext cx="576263" cy="579437"/>
          </a:xfrm>
          <a:prstGeom prst="rect">
            <a:avLst/>
          </a:prstGeom>
          <a:noFill/>
          <a:ln w="9525">
            <a:noFill/>
            <a:miter lim="800000"/>
            <a:headEnd/>
            <a:tailEnd/>
          </a:ln>
        </p:spPr>
        <p:txBody>
          <a:bodyPr>
            <a:spAutoFit/>
          </a:bodyPr>
          <a:lstStyle/>
          <a:p>
            <a:pPr>
              <a:spcBef>
                <a:spcPct val="50000"/>
              </a:spcBef>
            </a:pPr>
            <a:r>
              <a:rPr kumimoji="1" lang="en-US" altLang="zh-CN" sz="3200" dirty="0">
                <a:latin typeface="Times New Roman" pitchFamily="18" charset="0"/>
              </a:rPr>
              <a:t>n</a:t>
            </a:r>
          </a:p>
        </p:txBody>
      </p:sp>
      <p:sp>
        <p:nvSpPr>
          <p:cNvPr id="578580" name="Line 20"/>
          <p:cNvSpPr>
            <a:spLocks noChangeShapeType="1"/>
          </p:cNvSpPr>
          <p:nvPr/>
        </p:nvSpPr>
        <p:spPr bwMode="auto">
          <a:xfrm>
            <a:off x="3995787" y="4289152"/>
            <a:ext cx="1512888" cy="0"/>
          </a:xfrm>
          <a:prstGeom prst="line">
            <a:avLst/>
          </a:prstGeom>
          <a:noFill/>
          <a:ln w="38100">
            <a:solidFill>
              <a:schemeClr val="tx1"/>
            </a:solidFill>
            <a:miter lim="800000"/>
            <a:headEnd/>
            <a:tailEnd/>
          </a:ln>
        </p:spPr>
        <p:txBody>
          <a:bodyPr wrap="none"/>
          <a:lstStyle/>
          <a:p>
            <a:endParaRPr lang="zh-CN" altLang="en-US"/>
          </a:p>
        </p:txBody>
      </p:sp>
      <p:sp>
        <p:nvSpPr>
          <p:cNvPr id="578581" name="Text Box 21"/>
          <p:cNvSpPr txBox="1">
            <a:spLocks noChangeArrowheads="1"/>
          </p:cNvSpPr>
          <p:nvPr/>
        </p:nvSpPr>
        <p:spPr bwMode="auto">
          <a:xfrm>
            <a:off x="3924350" y="3831952"/>
            <a:ext cx="1584325" cy="457200"/>
          </a:xfrm>
          <a:prstGeom prst="rect">
            <a:avLst/>
          </a:prstGeom>
          <a:noFill/>
          <a:ln w="9525">
            <a:noFill/>
            <a:miter lim="800000"/>
            <a:headEnd/>
            <a:tailEnd/>
          </a:ln>
        </p:spPr>
        <p:txBody>
          <a:bodyPr>
            <a:spAutoFit/>
          </a:bodyPr>
          <a:lstStyle/>
          <a:p>
            <a:pPr>
              <a:spcBef>
                <a:spcPct val="50000"/>
              </a:spcBef>
            </a:pPr>
            <a:r>
              <a:rPr kumimoji="1" lang="en-US" altLang="zh-CN" sz="2400">
                <a:solidFill>
                  <a:srgbClr val="D60093"/>
                </a:solidFill>
                <a:latin typeface="Times New Roman" pitchFamily="18" charset="0"/>
              </a:rPr>
              <a:t> </a:t>
            </a:r>
            <a:r>
              <a:rPr kumimoji="1" lang="en-US" altLang="zh-CN" sz="2400">
                <a:solidFill>
                  <a:srgbClr val="D60093"/>
                </a:solidFill>
                <a:latin typeface="黑体" pitchFamily="2" charset="-122"/>
                <a:ea typeface="黑体" pitchFamily="2" charset="-122"/>
              </a:rPr>
              <a:t>[</a:t>
            </a:r>
            <a:r>
              <a:rPr kumimoji="1" lang="zh-CN" altLang="en-US" sz="2400">
                <a:solidFill>
                  <a:srgbClr val="D60093"/>
                </a:solidFill>
                <a:latin typeface="黑体" pitchFamily="2" charset="-122"/>
                <a:ea typeface="黑体" pitchFamily="2" charset="-122"/>
              </a:rPr>
              <a:t>生成物</a:t>
            </a:r>
            <a:r>
              <a:rPr kumimoji="1" lang="en-US" altLang="zh-CN" sz="2400">
                <a:solidFill>
                  <a:srgbClr val="D60093"/>
                </a:solidFill>
                <a:latin typeface="黑体" pitchFamily="2" charset="-122"/>
                <a:ea typeface="黑体" pitchFamily="2" charset="-122"/>
              </a:rPr>
              <a:t>]</a:t>
            </a:r>
            <a:r>
              <a:rPr kumimoji="1" lang="en-US" altLang="zh-CN" sz="2400" baseline="30000">
                <a:solidFill>
                  <a:srgbClr val="D60093"/>
                </a:solidFill>
                <a:latin typeface="黑体" pitchFamily="2" charset="-122"/>
                <a:ea typeface="黑体" pitchFamily="2" charset="-122"/>
              </a:rPr>
              <a:t>b</a:t>
            </a:r>
          </a:p>
        </p:txBody>
      </p:sp>
      <p:sp>
        <p:nvSpPr>
          <p:cNvPr id="578582" name="Text Box 22"/>
          <p:cNvSpPr txBox="1">
            <a:spLocks noChangeArrowheads="1"/>
          </p:cNvSpPr>
          <p:nvPr/>
        </p:nvSpPr>
        <p:spPr bwMode="auto">
          <a:xfrm>
            <a:off x="3924350" y="4289152"/>
            <a:ext cx="1655762" cy="457200"/>
          </a:xfrm>
          <a:prstGeom prst="rect">
            <a:avLst/>
          </a:prstGeom>
          <a:noFill/>
          <a:ln w="9525">
            <a:noFill/>
            <a:miter lim="800000"/>
            <a:headEnd/>
            <a:tailEnd/>
          </a:ln>
        </p:spPr>
        <p:txBody>
          <a:bodyPr>
            <a:spAutoFit/>
          </a:bodyPr>
          <a:lstStyle/>
          <a:p>
            <a:pPr>
              <a:spcBef>
                <a:spcPct val="50000"/>
              </a:spcBef>
            </a:pPr>
            <a:r>
              <a:rPr kumimoji="1" lang="en-US" altLang="zh-CN" sz="2400" dirty="0">
                <a:solidFill>
                  <a:srgbClr val="D60093"/>
                </a:solidFill>
                <a:latin typeface="Times New Roman" pitchFamily="18" charset="0"/>
              </a:rPr>
              <a:t> </a:t>
            </a:r>
            <a:r>
              <a:rPr kumimoji="1" lang="en-US" altLang="zh-CN" sz="2400" dirty="0">
                <a:solidFill>
                  <a:srgbClr val="D60093"/>
                </a:solidFill>
                <a:latin typeface="黑体" pitchFamily="2" charset="-122"/>
                <a:ea typeface="黑体" pitchFamily="2" charset="-122"/>
              </a:rPr>
              <a:t>[</a:t>
            </a:r>
            <a:r>
              <a:rPr kumimoji="1" lang="zh-CN" altLang="en-US" sz="2400" dirty="0">
                <a:solidFill>
                  <a:srgbClr val="D60093"/>
                </a:solidFill>
                <a:latin typeface="黑体" pitchFamily="2" charset="-122"/>
                <a:ea typeface="黑体" pitchFamily="2" charset="-122"/>
              </a:rPr>
              <a:t>反应物</a:t>
            </a:r>
            <a:r>
              <a:rPr kumimoji="1" lang="en-US" altLang="zh-CN" sz="2400" dirty="0">
                <a:solidFill>
                  <a:srgbClr val="D60093"/>
                </a:solidFill>
                <a:latin typeface="黑体" pitchFamily="2" charset="-122"/>
                <a:ea typeface="黑体" pitchFamily="2" charset="-122"/>
              </a:rPr>
              <a:t>]</a:t>
            </a:r>
            <a:r>
              <a:rPr kumimoji="1" lang="en-US" altLang="zh-CN" sz="2400" baseline="30000" dirty="0">
                <a:solidFill>
                  <a:srgbClr val="D60093"/>
                </a:solidFill>
                <a:latin typeface="黑体" pitchFamily="2" charset="-122"/>
                <a:ea typeface="黑体" pitchFamily="2" charset="-122"/>
              </a:rPr>
              <a:t>a</a:t>
            </a:r>
          </a:p>
        </p:txBody>
      </p:sp>
      <p:sp>
        <p:nvSpPr>
          <p:cNvPr id="578583" name="AutoShape 23">
            <a:hlinkClick r:id="rId2" action="ppaction://hlinksldjump" highlightClick="1"/>
          </p:cNvPr>
          <p:cNvSpPr>
            <a:spLocks noChangeArrowheads="1"/>
          </p:cNvSpPr>
          <p:nvPr/>
        </p:nvSpPr>
        <p:spPr bwMode="auto">
          <a:xfrm>
            <a:off x="7885113" y="981075"/>
            <a:ext cx="706437" cy="503238"/>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8562">
                                            <p:txEl>
                                              <p:pRg st="0" end="0"/>
                                            </p:txEl>
                                          </p:spTgt>
                                        </p:tgtEl>
                                        <p:attrNameLst>
                                          <p:attrName>style.visibility</p:attrName>
                                        </p:attrNameLst>
                                      </p:cBhvr>
                                      <p:to>
                                        <p:strVal val="visible"/>
                                      </p:to>
                                    </p:set>
                                    <p:animEffect transition="in" filter="dissolve">
                                      <p:cBhvr>
                                        <p:cTn id="7" dur="500"/>
                                        <p:tgtEl>
                                          <p:spTgt spid="5785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8562">
                                            <p:txEl>
                                              <p:pRg st="1" end="1"/>
                                            </p:txEl>
                                          </p:spTgt>
                                        </p:tgtEl>
                                        <p:attrNameLst>
                                          <p:attrName>style.visibility</p:attrName>
                                        </p:attrNameLst>
                                      </p:cBhvr>
                                      <p:to>
                                        <p:strVal val="visible"/>
                                      </p:to>
                                    </p:set>
                                    <p:animEffect transition="in" filter="dissolve">
                                      <p:cBhvr>
                                        <p:cTn id="12" dur="500"/>
                                        <p:tgtEl>
                                          <p:spTgt spid="5785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85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85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78562">
                                            <p:txEl>
                                              <p:pRg st="2" end="2"/>
                                            </p:txEl>
                                          </p:spTgt>
                                        </p:tgtEl>
                                        <p:attrNameLst>
                                          <p:attrName>style.visibility</p:attrName>
                                        </p:attrNameLst>
                                      </p:cBhvr>
                                      <p:to>
                                        <p:strVal val="visible"/>
                                      </p:to>
                                    </p:set>
                                    <p:animEffect transition="in" filter="dissolve">
                                      <p:cBhvr>
                                        <p:cTn id="23" dur="500"/>
                                        <p:tgtEl>
                                          <p:spTgt spid="57856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578562">
                                            <p:txEl>
                                              <p:pRg st="3" end="3"/>
                                            </p:txEl>
                                          </p:spTgt>
                                        </p:tgtEl>
                                        <p:attrNameLst>
                                          <p:attrName>style.visibility</p:attrName>
                                        </p:attrNameLst>
                                      </p:cBhvr>
                                      <p:to>
                                        <p:strVal val="visible"/>
                                      </p:to>
                                    </p:set>
                                    <p:animEffect transition="in" filter="dissolve">
                                      <p:cBhvr>
                                        <p:cTn id="28" dur="500"/>
                                        <p:tgtEl>
                                          <p:spTgt spid="578562">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785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85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85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85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85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85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85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85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857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85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7857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857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578562">
                                            <p:txEl>
                                              <p:pRg st="4" end="4"/>
                                            </p:txEl>
                                          </p:spTgt>
                                        </p:tgtEl>
                                        <p:attrNameLst>
                                          <p:attrName>style.visibility</p:attrName>
                                        </p:attrNameLst>
                                      </p:cBhvr>
                                      <p:to>
                                        <p:strVal val="visible"/>
                                      </p:to>
                                    </p:set>
                                    <p:animEffect transition="in" filter="dissolve">
                                      <p:cBhvr>
                                        <p:cTn id="59" dur="500"/>
                                        <p:tgtEl>
                                          <p:spTgt spid="578562">
                                            <p:txEl>
                                              <p:pRg st="4" end="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78562">
                                            <p:txEl>
                                              <p:pRg st="5" end="5"/>
                                            </p:txEl>
                                          </p:spTgt>
                                        </p:tgtEl>
                                        <p:attrNameLst>
                                          <p:attrName>style.visibility</p:attrName>
                                        </p:attrNameLst>
                                      </p:cBhvr>
                                      <p:to>
                                        <p:strVal val="visible"/>
                                      </p:to>
                                    </p:set>
                                    <p:animEffect transition="in" filter="dissolve">
                                      <p:cBhvr>
                                        <p:cTn id="64" dur="500"/>
                                        <p:tgtEl>
                                          <p:spTgt spid="578562">
                                            <p:txEl>
                                              <p:pRg st="5" end="5"/>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7857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7857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857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858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7858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858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578562">
                                            <p:txEl>
                                              <p:pRg st="6" end="6"/>
                                            </p:txEl>
                                          </p:spTgt>
                                        </p:tgtEl>
                                        <p:attrNameLst>
                                          <p:attrName>style.visibility</p:attrName>
                                        </p:attrNameLst>
                                      </p:cBhvr>
                                      <p:to>
                                        <p:strVal val="visible"/>
                                      </p:to>
                                    </p:set>
                                    <p:animEffect transition="in" filter="dissolve">
                                      <p:cBhvr>
                                        <p:cTn id="83" dur="500"/>
                                        <p:tgtEl>
                                          <p:spTgt spid="578562">
                                            <p:txEl>
                                              <p:pRg st="6" end="6"/>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578562">
                                            <p:txEl>
                                              <p:pRg st="7" end="7"/>
                                            </p:txEl>
                                          </p:spTgt>
                                        </p:tgtEl>
                                        <p:attrNameLst>
                                          <p:attrName>style.visibility</p:attrName>
                                        </p:attrNameLst>
                                      </p:cBhvr>
                                      <p:to>
                                        <p:strVal val="visible"/>
                                      </p:to>
                                    </p:set>
                                    <p:animEffect transition="in" filter="dissolve">
                                      <p:cBhvr>
                                        <p:cTn id="88" dur="500"/>
                                        <p:tgtEl>
                                          <p:spTgt spid="578562">
                                            <p:txEl>
                                              <p:pRg st="7" end="7"/>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785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62" grpId="0" build="p"/>
      <p:bldP spid="578563" grpId="0" animBg="1"/>
      <p:bldP spid="578564" grpId="0" animBg="1"/>
      <p:bldP spid="578565" grpId="0" animBg="1"/>
      <p:bldP spid="578566" grpId="0"/>
      <p:bldP spid="578567" grpId="0"/>
      <p:bldP spid="578568" grpId="0" animBg="1"/>
      <p:bldP spid="578569" grpId="0"/>
      <p:bldP spid="578570" grpId="0"/>
      <p:bldP spid="578571" grpId="0"/>
      <p:bldP spid="578572" grpId="0"/>
      <p:bldP spid="578573" grpId="0" animBg="1"/>
      <p:bldP spid="578574" grpId="0" animBg="1"/>
      <p:bldP spid="578575" grpId="0"/>
      <p:bldP spid="578576" grpId="0"/>
      <p:bldP spid="578577" grpId="0"/>
      <p:bldP spid="578578" grpId="0" animBg="1"/>
      <p:bldP spid="578579" grpId="0"/>
      <p:bldP spid="578580" grpId="0" animBg="1"/>
      <p:bldP spid="578581" grpId="0"/>
      <p:bldP spid="578582" grpId="0"/>
      <p:bldP spid="578583"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9586" name="Rectangle 2"/>
          <p:cNvSpPr>
            <a:spLocks noGrp="1" noChangeArrowheads="1"/>
          </p:cNvSpPr>
          <p:nvPr>
            <p:ph type="title" idx="4294967295"/>
          </p:nvPr>
        </p:nvSpPr>
        <p:spPr>
          <a:xfrm>
            <a:off x="539750" y="188913"/>
            <a:ext cx="7127875" cy="792162"/>
          </a:xfrm>
          <a:solidFill>
            <a:schemeClr val="bg1"/>
          </a:solidFill>
        </p:spPr>
        <p:txBody>
          <a:bodyPr anchorCtr="1"/>
          <a:lstStyle/>
          <a:p>
            <a:pPr algn="just" eaLnBrk="1" hangingPunct="1"/>
            <a:r>
              <a:rPr lang="en-US" altLang="zh-CN" sz="3200" smtClean="0">
                <a:solidFill>
                  <a:srgbClr val="D60093"/>
                </a:solidFill>
                <a:latin typeface="黑体" pitchFamily="2" charset="-122"/>
                <a:ea typeface="黑体" pitchFamily="2" charset="-122"/>
              </a:rPr>
              <a:t>2.</a:t>
            </a:r>
            <a:r>
              <a:rPr lang="zh-CN" altLang="en-US" sz="3200" smtClean="0">
                <a:solidFill>
                  <a:srgbClr val="D60093"/>
                </a:solidFill>
                <a:latin typeface="黑体" pitchFamily="2" charset="-122"/>
                <a:ea typeface="黑体" pitchFamily="2" charset="-122"/>
              </a:rPr>
              <a:t>应用能斯特方程时，应注意以下几点：</a:t>
            </a:r>
          </a:p>
        </p:txBody>
      </p:sp>
      <p:sp>
        <p:nvSpPr>
          <p:cNvPr id="579587" name="Rectangle 3"/>
          <p:cNvSpPr>
            <a:spLocks noGrp="1" noChangeArrowheads="1"/>
          </p:cNvSpPr>
          <p:nvPr>
            <p:ph type="body" idx="4294967295"/>
          </p:nvPr>
        </p:nvSpPr>
        <p:spPr>
          <a:xfrm>
            <a:off x="323850" y="981075"/>
            <a:ext cx="8562975" cy="5329238"/>
          </a:xfrm>
        </p:spPr>
        <p:txBody>
          <a:bodyPr/>
          <a:lstStyle/>
          <a:p>
            <a:pPr algn="just" eaLnBrk="1" hangingPunct="1">
              <a:lnSpc>
                <a:spcPct val="90000"/>
              </a:lnSpc>
              <a:buFont typeface="Wingdings" pitchFamily="2" charset="2"/>
              <a:buNone/>
              <a:defRPr/>
            </a:pPr>
            <a:r>
              <a:rPr lang="en-US" altLang="zh-CN" sz="2000" b="1" dirty="0" smtClean="0">
                <a:solidFill>
                  <a:srgbClr val="0000CC"/>
                </a:solidFill>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1</a:t>
            </a:r>
            <a:r>
              <a:rPr lang="zh-CN" altLang="en-US" sz="2800" b="1" dirty="0" smtClean="0">
                <a:solidFill>
                  <a:srgbClr val="0000CC"/>
                </a:solidFill>
                <a:latin typeface="Times New Roman" panose="02020603050405020304" pitchFamily="18" charset="0"/>
                <a:cs typeface="Times New Roman" panose="02020603050405020304" pitchFamily="18" charset="0"/>
              </a:rPr>
              <a:t>）如果组成电对的物质为固体或纯液体，则它们</a:t>
            </a:r>
          </a:p>
          <a:p>
            <a:pPr algn="just" eaLnBrk="1" hangingPunct="1">
              <a:lnSpc>
                <a:spcPct val="90000"/>
              </a:lnSpc>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的浓度不列入方程式中，对于气体，以</a:t>
            </a:r>
            <a:r>
              <a:rPr lang="zh-CN" altLang="en-US" sz="2800" b="1" dirty="0" smtClean="0">
                <a:solidFill>
                  <a:srgbClr val="0000CC"/>
                </a:solidFill>
                <a:latin typeface="Times New Roman" panose="02020603050405020304" pitchFamily="18" charset="0"/>
                <a:cs typeface="Times New Roman" panose="02020603050405020304" pitchFamily="18" charset="0"/>
                <a:hlinkClick r:id="rId2" action="ppaction://hlinksldjump"/>
              </a:rPr>
              <a:t>分压</a:t>
            </a:r>
            <a:r>
              <a:rPr lang="zh-CN" altLang="en-US" sz="2800" b="1" dirty="0" smtClean="0">
                <a:solidFill>
                  <a:srgbClr val="0000CC"/>
                </a:solidFill>
                <a:latin typeface="Times New Roman" panose="02020603050405020304" pitchFamily="18" charset="0"/>
                <a:cs typeface="Times New Roman" panose="02020603050405020304" pitchFamily="18" charset="0"/>
              </a:rPr>
              <a:t>表示。</a:t>
            </a:r>
          </a:p>
          <a:p>
            <a:pPr algn="just" eaLnBrk="1" hangingPunct="1">
              <a:lnSpc>
                <a:spcPct val="90000"/>
              </a:lnSpc>
              <a:buFont typeface="Wingdings" pitchFamily="2" charset="2"/>
              <a:buNone/>
              <a:defRPr/>
            </a:pPr>
            <a:endParaRPr lang="zh-CN" altLang="en-US" sz="1600" b="1" dirty="0" smtClean="0">
              <a:solidFill>
                <a:srgbClr val="0000CC"/>
              </a:solidFill>
              <a:latin typeface="Times New Roman" panose="02020603050405020304" pitchFamily="18" charset="0"/>
              <a:cs typeface="Times New Roman" panose="02020603050405020304" pitchFamily="18" charset="0"/>
            </a:endParaRPr>
          </a:p>
          <a:p>
            <a:pPr algn="just" eaLnBrk="1" hangingPunct="1">
              <a:lnSpc>
                <a:spcPct val="90000"/>
              </a:lnSpc>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 </a:t>
            </a:r>
          </a:p>
          <a:p>
            <a:pPr algn="just" eaLnBrk="1" hangingPunct="1">
              <a:lnSpc>
                <a:spcPct val="90000"/>
              </a:lnSpc>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2</a:t>
            </a:r>
            <a:r>
              <a:rPr lang="zh-CN" altLang="en-US" sz="2800" b="1" dirty="0" smtClean="0">
                <a:solidFill>
                  <a:srgbClr val="0000CC"/>
                </a:solidFill>
                <a:latin typeface="Times New Roman" panose="02020603050405020304" pitchFamily="18" charset="0"/>
                <a:cs typeface="Times New Roman" panose="02020603050405020304" pitchFamily="18" charset="0"/>
              </a:rPr>
              <a:t>）如果电极反应中，除氧化态、还原态物质</a:t>
            </a:r>
          </a:p>
          <a:p>
            <a:pPr algn="just" eaLnBrk="1" hangingPunct="1">
              <a:lnSpc>
                <a:spcPct val="90000"/>
              </a:lnSpc>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外，还有参加电极反应的其他物质存在</a:t>
            </a:r>
            <a:r>
              <a:rPr lang="en-US" altLang="zh-CN" sz="2800" b="1"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如</a:t>
            </a:r>
            <a:r>
              <a:rPr lang="en-US" altLang="zh-CN" sz="2800" b="1" dirty="0" smtClean="0">
                <a:solidFill>
                  <a:srgbClr val="0000CC"/>
                </a:solidFill>
                <a:latin typeface="Times New Roman" panose="02020603050405020304" pitchFamily="18" charset="0"/>
                <a:cs typeface="Times New Roman" panose="02020603050405020304" pitchFamily="18" charset="0"/>
              </a:rPr>
              <a:t>H</a:t>
            </a:r>
            <a:r>
              <a:rPr lang="zh-CN" altLang="en-US" sz="28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,OH</a:t>
            </a:r>
            <a:r>
              <a:rPr lang="zh-CN" altLang="en-US" sz="2800" b="1" baseline="30000"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a:t>
            </a:r>
          </a:p>
          <a:p>
            <a:pPr algn="just" eaLnBrk="1" hangingPunct="1">
              <a:lnSpc>
                <a:spcPct val="90000"/>
              </a:lnSpc>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则应把这些物质的浓度也表示在</a:t>
            </a:r>
            <a:r>
              <a:rPr lang="en-US" altLang="zh-CN" sz="2800" b="1" dirty="0" smtClean="0">
                <a:solidFill>
                  <a:srgbClr val="0000CC"/>
                </a:solidFill>
                <a:latin typeface="Times New Roman" panose="02020603050405020304" pitchFamily="18" charset="0"/>
                <a:cs typeface="Times New Roman" panose="02020603050405020304" pitchFamily="18" charset="0"/>
              </a:rPr>
              <a:t>Nernst</a:t>
            </a:r>
            <a:r>
              <a:rPr lang="zh-CN" altLang="en-US" sz="2800" b="1" dirty="0" smtClean="0">
                <a:solidFill>
                  <a:srgbClr val="0000CC"/>
                </a:solidFill>
                <a:latin typeface="Times New Roman" panose="02020603050405020304" pitchFamily="18" charset="0"/>
                <a:cs typeface="Times New Roman" panose="02020603050405020304" pitchFamily="18" charset="0"/>
              </a:rPr>
              <a:t>方程中。如：</a:t>
            </a:r>
          </a:p>
          <a:p>
            <a:pPr algn="just" eaLnBrk="1" hangingPunct="1">
              <a:lnSpc>
                <a:spcPct val="90000"/>
              </a:lnSpc>
              <a:buFont typeface="Wingdings" pitchFamily="2" charset="2"/>
              <a:buNone/>
              <a:defRPr/>
            </a:pPr>
            <a:endParaRPr lang="zh-CN" altLang="en-US" sz="1600" b="1" dirty="0" smtClean="0">
              <a:solidFill>
                <a:srgbClr val="0000CC"/>
              </a:solidFill>
              <a:latin typeface="Times New Roman" panose="02020603050405020304" pitchFamily="18" charset="0"/>
              <a:cs typeface="Times New Roman" panose="02020603050405020304" pitchFamily="18" charset="0"/>
            </a:endParaRPr>
          </a:p>
          <a:p>
            <a:pPr eaLnBrk="1" hangingPunct="1">
              <a:lnSpc>
                <a:spcPct val="90000"/>
              </a:lnSpc>
              <a:buFont typeface="Wingdings" pitchFamily="2" charset="2"/>
              <a:buNone/>
              <a:defRPr/>
            </a:pPr>
            <a:r>
              <a:rPr lang="zh-CN" altLang="en-US" sz="1800" b="1" dirty="0" smtClean="0">
                <a:solidFill>
                  <a:srgbClr val="0000CC"/>
                </a:solidFill>
                <a:latin typeface="Times New Roman" panose="02020603050405020304" pitchFamily="18" charset="0"/>
                <a:cs typeface="Times New Roman" panose="02020603050405020304" pitchFamily="18" charset="0"/>
              </a:rPr>
              <a:t>	</a:t>
            </a:r>
            <a:r>
              <a:rPr lang="en-US" altLang="zh-CN" b="1" dirty="0" smtClean="0">
                <a:solidFill>
                  <a:srgbClr val="FF6600"/>
                </a:solidFill>
                <a:latin typeface="Times New Roman" panose="02020603050405020304" pitchFamily="18" charset="0"/>
                <a:cs typeface="Times New Roman" panose="02020603050405020304" pitchFamily="18" charset="0"/>
              </a:rPr>
              <a:t>Cr</a:t>
            </a:r>
            <a:r>
              <a:rPr lang="en-US" altLang="zh-CN" b="1" baseline="-25000" dirty="0" smtClean="0">
                <a:solidFill>
                  <a:srgbClr val="FF6600"/>
                </a:solidFill>
                <a:latin typeface="Times New Roman" panose="02020603050405020304" pitchFamily="18" charset="0"/>
                <a:cs typeface="Times New Roman" panose="02020603050405020304" pitchFamily="18" charset="0"/>
              </a:rPr>
              <a:t>2</a:t>
            </a:r>
            <a:r>
              <a:rPr lang="en-US" altLang="zh-CN" b="1" dirty="0" smtClean="0">
                <a:solidFill>
                  <a:srgbClr val="FF6600"/>
                </a:solidFill>
                <a:latin typeface="Times New Roman" panose="02020603050405020304" pitchFamily="18" charset="0"/>
                <a:cs typeface="Times New Roman" panose="02020603050405020304" pitchFamily="18" charset="0"/>
              </a:rPr>
              <a:t>O</a:t>
            </a:r>
            <a:r>
              <a:rPr lang="en-US" altLang="zh-CN" b="1" baseline="-25000" dirty="0" smtClean="0">
                <a:solidFill>
                  <a:srgbClr val="FF6600"/>
                </a:solidFill>
                <a:latin typeface="Times New Roman" panose="02020603050405020304" pitchFamily="18" charset="0"/>
                <a:cs typeface="Times New Roman" panose="02020603050405020304" pitchFamily="18" charset="0"/>
              </a:rPr>
              <a:t>7</a:t>
            </a:r>
            <a:r>
              <a:rPr lang="en-US" altLang="zh-CN" b="1" baseline="30000" dirty="0" smtClean="0">
                <a:solidFill>
                  <a:srgbClr val="FF6600"/>
                </a:solidFill>
                <a:latin typeface="Times New Roman" panose="02020603050405020304" pitchFamily="18" charset="0"/>
                <a:cs typeface="Times New Roman" panose="02020603050405020304" pitchFamily="18" charset="0"/>
              </a:rPr>
              <a:t>2</a:t>
            </a:r>
            <a:r>
              <a:rPr lang="zh-CN" altLang="en-US" b="1" baseline="30000" dirty="0" smtClean="0">
                <a:solidFill>
                  <a:srgbClr val="FF6600"/>
                </a:solidFill>
                <a:latin typeface="Times New Roman" panose="02020603050405020304" pitchFamily="18" charset="0"/>
                <a:cs typeface="Times New Roman" panose="02020603050405020304" pitchFamily="18" charset="0"/>
              </a:rPr>
              <a:t>－</a:t>
            </a:r>
            <a:r>
              <a:rPr lang="zh-CN" altLang="en-US" b="1" dirty="0" smtClean="0">
                <a:solidFill>
                  <a:srgbClr val="FF6600"/>
                </a:solidFill>
                <a:latin typeface="Times New Roman" panose="02020603050405020304" pitchFamily="18" charset="0"/>
                <a:cs typeface="Times New Roman" panose="02020603050405020304" pitchFamily="18" charset="0"/>
              </a:rPr>
              <a:t>＋</a:t>
            </a:r>
            <a:r>
              <a:rPr lang="en-US" altLang="zh-CN" b="1" dirty="0" smtClean="0">
                <a:solidFill>
                  <a:srgbClr val="FF6600"/>
                </a:solidFill>
                <a:latin typeface="Times New Roman" panose="02020603050405020304" pitchFamily="18" charset="0"/>
                <a:cs typeface="Times New Roman" panose="02020603050405020304" pitchFamily="18" charset="0"/>
              </a:rPr>
              <a:t>14H</a:t>
            </a:r>
            <a:r>
              <a:rPr lang="zh-CN" altLang="en-US" b="1" baseline="30000" dirty="0" smtClean="0">
                <a:solidFill>
                  <a:srgbClr val="FF6600"/>
                </a:solidFill>
                <a:latin typeface="Times New Roman" panose="02020603050405020304" pitchFamily="18" charset="0"/>
                <a:cs typeface="Times New Roman" panose="02020603050405020304" pitchFamily="18" charset="0"/>
              </a:rPr>
              <a:t>＋</a:t>
            </a:r>
            <a:r>
              <a:rPr lang="zh-CN" altLang="en-US" b="1" dirty="0" smtClean="0">
                <a:solidFill>
                  <a:srgbClr val="FF6600"/>
                </a:solidFill>
                <a:latin typeface="Times New Roman" panose="02020603050405020304" pitchFamily="18" charset="0"/>
                <a:cs typeface="Times New Roman" panose="02020603050405020304" pitchFamily="18" charset="0"/>
              </a:rPr>
              <a:t>＋</a:t>
            </a:r>
            <a:r>
              <a:rPr lang="en-US" altLang="zh-CN" b="1" dirty="0" smtClean="0">
                <a:solidFill>
                  <a:srgbClr val="FF6600"/>
                </a:solidFill>
                <a:latin typeface="Times New Roman" panose="02020603050405020304" pitchFamily="18" charset="0"/>
                <a:cs typeface="Times New Roman" panose="02020603050405020304" pitchFamily="18" charset="0"/>
              </a:rPr>
              <a:t>6e           2Cr</a:t>
            </a:r>
            <a:r>
              <a:rPr lang="en-US" altLang="zh-CN" b="1" baseline="30000" dirty="0" smtClean="0">
                <a:solidFill>
                  <a:srgbClr val="FF6600"/>
                </a:solidFill>
                <a:latin typeface="Times New Roman" panose="02020603050405020304" pitchFamily="18" charset="0"/>
                <a:cs typeface="Times New Roman" panose="02020603050405020304" pitchFamily="18" charset="0"/>
              </a:rPr>
              <a:t>3</a:t>
            </a:r>
            <a:r>
              <a:rPr lang="zh-CN" altLang="en-US" b="1" baseline="30000" dirty="0" smtClean="0">
                <a:solidFill>
                  <a:srgbClr val="FF6600"/>
                </a:solidFill>
                <a:latin typeface="Times New Roman" panose="02020603050405020304" pitchFamily="18" charset="0"/>
                <a:cs typeface="Times New Roman" panose="02020603050405020304" pitchFamily="18" charset="0"/>
              </a:rPr>
              <a:t>＋</a:t>
            </a:r>
            <a:r>
              <a:rPr lang="zh-CN" altLang="en-US" b="1" dirty="0" smtClean="0">
                <a:solidFill>
                  <a:srgbClr val="FF6600"/>
                </a:solidFill>
                <a:latin typeface="Times New Roman" panose="02020603050405020304" pitchFamily="18" charset="0"/>
                <a:cs typeface="Times New Roman" panose="02020603050405020304" pitchFamily="18" charset="0"/>
              </a:rPr>
              <a:t>＋</a:t>
            </a:r>
            <a:r>
              <a:rPr lang="en-US" altLang="zh-CN" b="1" dirty="0" smtClean="0">
                <a:solidFill>
                  <a:srgbClr val="FF6600"/>
                </a:solidFill>
                <a:latin typeface="Times New Roman" panose="02020603050405020304" pitchFamily="18" charset="0"/>
                <a:cs typeface="Times New Roman" panose="02020603050405020304" pitchFamily="18" charset="0"/>
              </a:rPr>
              <a:t>7H</a:t>
            </a:r>
            <a:r>
              <a:rPr lang="en-US" altLang="zh-CN" b="1" baseline="-25000" dirty="0" smtClean="0">
                <a:solidFill>
                  <a:srgbClr val="FF6600"/>
                </a:solidFill>
                <a:latin typeface="Times New Roman" panose="02020603050405020304" pitchFamily="18" charset="0"/>
                <a:cs typeface="Times New Roman" panose="02020603050405020304" pitchFamily="18" charset="0"/>
              </a:rPr>
              <a:t>2</a:t>
            </a:r>
            <a:r>
              <a:rPr lang="en-US" altLang="zh-CN" b="1" dirty="0" smtClean="0">
                <a:solidFill>
                  <a:srgbClr val="FF6600"/>
                </a:solidFill>
                <a:latin typeface="Times New Roman" panose="02020603050405020304" pitchFamily="18" charset="0"/>
                <a:cs typeface="Times New Roman" panose="02020603050405020304" pitchFamily="18" charset="0"/>
              </a:rPr>
              <a:t>O</a:t>
            </a:r>
          </a:p>
          <a:p>
            <a:pPr algn="just" eaLnBrk="1" hangingPunct="1">
              <a:lnSpc>
                <a:spcPct val="90000"/>
              </a:lnSpc>
              <a:buFont typeface="Wingdings" pitchFamily="2" charset="2"/>
              <a:buNone/>
              <a:defRPr/>
            </a:pPr>
            <a:r>
              <a:rPr lang="en-US" altLang="zh-CN" b="1" dirty="0" smtClean="0">
                <a:solidFill>
                  <a:srgbClr val="FF6600"/>
                </a:solidFill>
                <a:latin typeface="Times New Roman" panose="02020603050405020304" pitchFamily="18" charset="0"/>
                <a:cs typeface="Times New Roman" panose="02020603050405020304" pitchFamily="18" charset="0"/>
              </a:rPr>
              <a:t>  </a:t>
            </a:r>
          </a:p>
          <a:p>
            <a:pPr algn="just" eaLnBrk="1" hangingPunct="1">
              <a:lnSpc>
                <a:spcPct val="90000"/>
              </a:lnSpc>
              <a:buFont typeface="Wingdings" pitchFamily="2" charset="2"/>
              <a:buNone/>
              <a:defRPr/>
            </a:pPr>
            <a:r>
              <a:rPr lang="en-US" altLang="zh-CN" b="1" dirty="0" smtClean="0">
                <a:solidFill>
                  <a:srgbClr val="FF6600"/>
                </a:solidFill>
                <a:latin typeface="Times New Roman" panose="02020603050405020304" pitchFamily="18" charset="0"/>
                <a:cs typeface="Times New Roman" panose="02020603050405020304" pitchFamily="18" charset="0"/>
              </a:rPr>
              <a:t>          E = E</a:t>
            </a:r>
            <a:r>
              <a:rPr lang="en-US" altLang="zh-CN" b="1" baseline="30000" dirty="0" smtClean="0">
                <a:solidFill>
                  <a:srgbClr val="FF6600"/>
                </a:solidFill>
                <a:latin typeface="Times New Roman" panose="02020603050405020304" pitchFamily="18" charset="0"/>
                <a:cs typeface="Times New Roman" panose="02020603050405020304" pitchFamily="18" charset="0"/>
              </a:rPr>
              <a:t>Ѳ </a:t>
            </a:r>
            <a:r>
              <a:rPr lang="en-US" altLang="zh-CN" b="1" dirty="0" smtClean="0">
                <a:solidFill>
                  <a:srgbClr val="FF6600"/>
                </a:solidFill>
                <a:latin typeface="Times New Roman" panose="02020603050405020304" pitchFamily="18" charset="0"/>
                <a:cs typeface="Times New Roman" panose="02020603050405020304" pitchFamily="18" charset="0"/>
              </a:rPr>
              <a:t>-              </a:t>
            </a:r>
            <a:r>
              <a:rPr lang="en-US" altLang="zh-CN" b="1" dirty="0" err="1" smtClean="0">
                <a:solidFill>
                  <a:srgbClr val="FF6600"/>
                </a:solidFill>
                <a:latin typeface="Times New Roman" panose="02020603050405020304" pitchFamily="18" charset="0"/>
                <a:cs typeface="Times New Roman" panose="02020603050405020304" pitchFamily="18" charset="0"/>
              </a:rPr>
              <a:t>lg</a:t>
            </a:r>
            <a:endParaRPr lang="en-US" altLang="zh-CN" b="1" dirty="0" smtClean="0">
              <a:solidFill>
                <a:srgbClr val="FF6600"/>
              </a:solidFill>
              <a:latin typeface="Times New Roman" panose="02020603050405020304" pitchFamily="18" charset="0"/>
              <a:cs typeface="Times New Roman" panose="02020603050405020304" pitchFamily="18" charset="0"/>
            </a:endParaRPr>
          </a:p>
        </p:txBody>
      </p:sp>
      <p:sp>
        <p:nvSpPr>
          <p:cNvPr id="579588" name="Line 4"/>
          <p:cNvSpPr>
            <a:spLocks noChangeShapeType="1"/>
          </p:cNvSpPr>
          <p:nvPr/>
        </p:nvSpPr>
        <p:spPr bwMode="auto">
          <a:xfrm>
            <a:off x="4571355" y="4581128"/>
            <a:ext cx="720725" cy="0"/>
          </a:xfrm>
          <a:prstGeom prst="line">
            <a:avLst/>
          </a:prstGeom>
          <a:noFill/>
          <a:ln w="38100">
            <a:solidFill>
              <a:srgbClr val="800080"/>
            </a:solidFill>
            <a:miter lim="800000"/>
            <a:headEnd/>
            <a:tailEnd type="triangle" w="med" len="med"/>
          </a:ln>
        </p:spPr>
        <p:txBody>
          <a:bodyPr wrap="none"/>
          <a:lstStyle/>
          <a:p>
            <a:endParaRPr lang="zh-CN" altLang="en-US"/>
          </a:p>
        </p:txBody>
      </p:sp>
      <p:sp>
        <p:nvSpPr>
          <p:cNvPr id="579589" name="Line 5"/>
          <p:cNvSpPr>
            <a:spLocks noChangeShapeType="1"/>
          </p:cNvSpPr>
          <p:nvPr/>
        </p:nvSpPr>
        <p:spPr bwMode="auto">
          <a:xfrm flipH="1">
            <a:off x="4571355" y="4652565"/>
            <a:ext cx="719137" cy="0"/>
          </a:xfrm>
          <a:prstGeom prst="line">
            <a:avLst/>
          </a:prstGeom>
          <a:noFill/>
          <a:ln w="38100">
            <a:solidFill>
              <a:srgbClr val="800080"/>
            </a:solidFill>
            <a:miter lim="800000"/>
            <a:headEnd/>
            <a:tailEnd type="triangle" w="med" len="med"/>
          </a:ln>
        </p:spPr>
        <p:txBody>
          <a:bodyPr wrap="none"/>
          <a:lstStyle/>
          <a:p>
            <a:endParaRPr lang="zh-CN" altLang="en-US"/>
          </a:p>
        </p:txBody>
      </p:sp>
      <p:sp>
        <p:nvSpPr>
          <p:cNvPr id="579590" name="Line 6"/>
          <p:cNvSpPr>
            <a:spLocks noChangeShapeType="1"/>
          </p:cNvSpPr>
          <p:nvPr/>
        </p:nvSpPr>
        <p:spPr bwMode="auto">
          <a:xfrm>
            <a:off x="3059113" y="5734050"/>
            <a:ext cx="936625" cy="0"/>
          </a:xfrm>
          <a:prstGeom prst="line">
            <a:avLst/>
          </a:prstGeom>
          <a:noFill/>
          <a:ln w="38100">
            <a:solidFill>
              <a:schemeClr val="tx1"/>
            </a:solidFill>
            <a:miter lim="800000"/>
            <a:headEnd/>
            <a:tailEnd/>
          </a:ln>
        </p:spPr>
        <p:txBody>
          <a:bodyPr wrap="none"/>
          <a:lstStyle/>
          <a:p>
            <a:endParaRPr lang="zh-CN" altLang="en-US"/>
          </a:p>
        </p:txBody>
      </p:sp>
      <p:sp>
        <p:nvSpPr>
          <p:cNvPr id="579591" name="Line 7"/>
          <p:cNvSpPr>
            <a:spLocks noChangeShapeType="1"/>
          </p:cNvSpPr>
          <p:nvPr/>
        </p:nvSpPr>
        <p:spPr bwMode="auto">
          <a:xfrm flipV="1">
            <a:off x="4572000" y="5645150"/>
            <a:ext cx="2592388" cy="0"/>
          </a:xfrm>
          <a:prstGeom prst="line">
            <a:avLst/>
          </a:prstGeom>
          <a:noFill/>
          <a:ln w="38100">
            <a:solidFill>
              <a:schemeClr val="tx1"/>
            </a:solidFill>
            <a:miter lim="800000"/>
            <a:headEnd/>
            <a:tailEnd/>
          </a:ln>
        </p:spPr>
        <p:txBody>
          <a:bodyPr wrap="none"/>
          <a:lstStyle/>
          <a:p>
            <a:endParaRPr lang="zh-CN" altLang="en-US"/>
          </a:p>
        </p:txBody>
      </p:sp>
      <p:sp>
        <p:nvSpPr>
          <p:cNvPr id="579592" name="Text Box 8"/>
          <p:cNvSpPr txBox="1">
            <a:spLocks noChangeArrowheads="1"/>
          </p:cNvSpPr>
          <p:nvPr/>
        </p:nvSpPr>
        <p:spPr bwMode="auto">
          <a:xfrm>
            <a:off x="2987675" y="5286375"/>
            <a:ext cx="1152525" cy="519113"/>
          </a:xfrm>
          <a:prstGeom prst="rect">
            <a:avLst/>
          </a:prstGeom>
          <a:noFill/>
          <a:ln w="9525">
            <a:noFill/>
            <a:miter lim="800000"/>
            <a:headEnd/>
            <a:tailEnd/>
          </a:ln>
        </p:spPr>
        <p:txBody>
          <a:bodyPr>
            <a:spAutoFit/>
          </a:bodyPr>
          <a:lstStyle/>
          <a:p>
            <a:pPr>
              <a:spcBef>
                <a:spcPct val="50000"/>
              </a:spcBef>
            </a:pPr>
            <a:r>
              <a:rPr kumimoji="1" lang="en-US" altLang="zh-CN" sz="2800">
                <a:latin typeface="Times New Roman" pitchFamily="18" charset="0"/>
              </a:rPr>
              <a:t>0.059</a:t>
            </a:r>
          </a:p>
        </p:txBody>
      </p:sp>
      <p:sp>
        <p:nvSpPr>
          <p:cNvPr id="579593" name="Text Box 9"/>
          <p:cNvSpPr txBox="1">
            <a:spLocks noChangeArrowheads="1"/>
          </p:cNvSpPr>
          <p:nvPr/>
        </p:nvSpPr>
        <p:spPr bwMode="auto">
          <a:xfrm>
            <a:off x="3276600" y="5646738"/>
            <a:ext cx="360363" cy="519112"/>
          </a:xfrm>
          <a:prstGeom prst="rect">
            <a:avLst/>
          </a:prstGeom>
          <a:noFill/>
          <a:ln w="9525">
            <a:noFill/>
            <a:miter lim="800000"/>
            <a:headEnd/>
            <a:tailEnd/>
          </a:ln>
        </p:spPr>
        <p:txBody>
          <a:bodyPr>
            <a:spAutoFit/>
          </a:bodyPr>
          <a:lstStyle/>
          <a:p>
            <a:pPr>
              <a:spcBef>
                <a:spcPct val="50000"/>
              </a:spcBef>
            </a:pPr>
            <a:r>
              <a:rPr kumimoji="1" lang="en-US" altLang="zh-CN" sz="2800">
                <a:latin typeface="Times New Roman" pitchFamily="18" charset="0"/>
              </a:rPr>
              <a:t>6</a:t>
            </a:r>
          </a:p>
        </p:txBody>
      </p:sp>
      <p:sp>
        <p:nvSpPr>
          <p:cNvPr id="579594" name="Text Box 10"/>
          <p:cNvSpPr txBox="1">
            <a:spLocks noChangeArrowheads="1"/>
          </p:cNvSpPr>
          <p:nvPr/>
        </p:nvSpPr>
        <p:spPr bwMode="auto">
          <a:xfrm>
            <a:off x="5148263" y="5068888"/>
            <a:ext cx="1655762" cy="519112"/>
          </a:xfrm>
          <a:prstGeom prst="rect">
            <a:avLst/>
          </a:prstGeom>
          <a:noFill/>
          <a:ln w="9525">
            <a:noFill/>
            <a:miter lim="800000"/>
            <a:headEnd/>
            <a:tailEnd/>
          </a:ln>
        </p:spPr>
        <p:txBody>
          <a:bodyPr>
            <a:spAutoFit/>
          </a:bodyPr>
          <a:lstStyle/>
          <a:p>
            <a:pPr>
              <a:spcBef>
                <a:spcPct val="50000"/>
              </a:spcBef>
            </a:pPr>
            <a:r>
              <a:rPr kumimoji="1" lang="en-US" altLang="zh-CN" sz="2800" b="1">
                <a:latin typeface="黑体" pitchFamily="2" charset="-122"/>
                <a:ea typeface="黑体" pitchFamily="2" charset="-122"/>
              </a:rPr>
              <a:t>[</a:t>
            </a:r>
            <a:r>
              <a:rPr kumimoji="1" lang="en-US" altLang="zh-CN" sz="2800" b="1">
                <a:latin typeface="Times New Roman" pitchFamily="18" charset="0"/>
                <a:ea typeface="黑体" pitchFamily="2" charset="-122"/>
              </a:rPr>
              <a:t>Cr</a:t>
            </a:r>
            <a:r>
              <a:rPr kumimoji="1" lang="en-US" altLang="zh-CN" sz="2800" b="1" baseline="30000">
                <a:latin typeface="Times New Roman" pitchFamily="18" charset="0"/>
                <a:ea typeface="黑体" pitchFamily="2" charset="-122"/>
              </a:rPr>
              <a:t>3</a:t>
            </a:r>
            <a:r>
              <a:rPr kumimoji="1" lang="en-US" altLang="zh-CN" sz="2800" b="1" baseline="30000">
                <a:latin typeface="黑体" pitchFamily="2" charset="-122"/>
                <a:ea typeface="黑体" pitchFamily="2" charset="-122"/>
              </a:rPr>
              <a:t>+</a:t>
            </a:r>
            <a:r>
              <a:rPr kumimoji="1" lang="en-US" altLang="zh-CN" sz="2800" b="1">
                <a:latin typeface="黑体" pitchFamily="2" charset="-122"/>
                <a:ea typeface="黑体" pitchFamily="2" charset="-122"/>
              </a:rPr>
              <a:t>]</a:t>
            </a:r>
            <a:r>
              <a:rPr kumimoji="1" lang="en-US" altLang="zh-CN" sz="2800" b="1" baseline="30000">
                <a:latin typeface="黑体" pitchFamily="2" charset="-122"/>
                <a:ea typeface="黑体" pitchFamily="2" charset="-122"/>
              </a:rPr>
              <a:t>2</a:t>
            </a:r>
          </a:p>
        </p:txBody>
      </p:sp>
      <p:sp>
        <p:nvSpPr>
          <p:cNvPr id="579595" name="Text Box 11"/>
          <p:cNvSpPr txBox="1">
            <a:spLocks noChangeArrowheads="1"/>
          </p:cNvSpPr>
          <p:nvPr/>
        </p:nvSpPr>
        <p:spPr bwMode="auto">
          <a:xfrm>
            <a:off x="4645025" y="5718175"/>
            <a:ext cx="2735263" cy="519113"/>
          </a:xfrm>
          <a:prstGeom prst="rect">
            <a:avLst/>
          </a:prstGeom>
          <a:noFill/>
          <a:ln w="9525">
            <a:noFill/>
            <a:miter lim="800000"/>
            <a:headEnd/>
            <a:tailEnd/>
          </a:ln>
        </p:spPr>
        <p:txBody>
          <a:bodyPr>
            <a:spAutoFit/>
          </a:bodyPr>
          <a:lstStyle/>
          <a:p>
            <a:pPr>
              <a:spcBef>
                <a:spcPct val="50000"/>
              </a:spcBef>
            </a:pPr>
            <a:r>
              <a:rPr kumimoji="1" lang="en-US" altLang="zh-CN" sz="2800" b="1">
                <a:latin typeface="Times New Roman" pitchFamily="18" charset="0"/>
                <a:ea typeface="黑体" pitchFamily="2" charset="-122"/>
              </a:rPr>
              <a:t>[Cr</a:t>
            </a:r>
            <a:r>
              <a:rPr kumimoji="1" lang="en-US" altLang="zh-CN" sz="2800" b="1" baseline="-25000">
                <a:latin typeface="Times New Roman" pitchFamily="18" charset="0"/>
                <a:ea typeface="黑体" pitchFamily="2" charset="-122"/>
              </a:rPr>
              <a:t>2</a:t>
            </a:r>
            <a:r>
              <a:rPr kumimoji="1" lang="en-US" altLang="zh-CN" sz="2800" b="1">
                <a:latin typeface="Times New Roman" pitchFamily="18" charset="0"/>
                <a:ea typeface="黑体" pitchFamily="2" charset="-122"/>
              </a:rPr>
              <a:t>O</a:t>
            </a:r>
            <a:r>
              <a:rPr kumimoji="1" lang="en-US" altLang="zh-CN" sz="2800" b="1" baseline="-25000">
                <a:latin typeface="Times New Roman" pitchFamily="18" charset="0"/>
                <a:ea typeface="黑体" pitchFamily="2" charset="-122"/>
              </a:rPr>
              <a:t>7</a:t>
            </a:r>
            <a:r>
              <a:rPr kumimoji="1" lang="en-US" altLang="zh-CN" sz="2800" b="1" baseline="30000">
                <a:latin typeface="Times New Roman" pitchFamily="18" charset="0"/>
                <a:ea typeface="黑体" pitchFamily="2" charset="-122"/>
              </a:rPr>
              <a:t>2-</a:t>
            </a:r>
            <a:r>
              <a:rPr kumimoji="1" lang="en-US" altLang="zh-CN" sz="2800" b="1">
                <a:latin typeface="Times New Roman" pitchFamily="18" charset="0"/>
                <a:ea typeface="黑体" pitchFamily="2" charset="-122"/>
              </a:rPr>
              <a:t>].[H</a:t>
            </a:r>
            <a:r>
              <a:rPr kumimoji="1" lang="en-US" altLang="zh-CN" sz="2800" b="1" baseline="30000">
                <a:latin typeface="Times New Roman" pitchFamily="18" charset="0"/>
                <a:ea typeface="黑体" pitchFamily="2" charset="-122"/>
              </a:rPr>
              <a:t>+</a:t>
            </a:r>
            <a:r>
              <a:rPr kumimoji="1" lang="en-US" altLang="zh-CN" sz="2800" b="1">
                <a:latin typeface="Times New Roman" pitchFamily="18" charset="0"/>
                <a:ea typeface="黑体" pitchFamily="2" charset="-122"/>
              </a:rPr>
              <a:t>]</a:t>
            </a:r>
            <a:r>
              <a:rPr kumimoji="1" lang="en-US" altLang="zh-CN" sz="2800" b="1" baseline="30000">
                <a:latin typeface="Times New Roman" pitchFamily="18" charset="0"/>
                <a:ea typeface="黑体" pitchFamily="2" charset="-122"/>
              </a:rPr>
              <a:t>14</a:t>
            </a:r>
          </a:p>
        </p:txBody>
      </p:sp>
      <p:sp>
        <p:nvSpPr>
          <p:cNvPr id="579596" name="AutoShape 12">
            <a:hlinkClick r:id="rId3" action="ppaction://hlinksldjump" highlightClick="1"/>
          </p:cNvPr>
          <p:cNvSpPr>
            <a:spLocks noChangeArrowheads="1"/>
          </p:cNvSpPr>
          <p:nvPr/>
        </p:nvSpPr>
        <p:spPr bwMode="auto">
          <a:xfrm>
            <a:off x="8027988" y="5876925"/>
            <a:ext cx="576262" cy="469900"/>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79586"/>
                                        </p:tgtEl>
                                        <p:attrNameLst>
                                          <p:attrName>style.visibility</p:attrName>
                                        </p:attrNameLst>
                                      </p:cBhvr>
                                      <p:to>
                                        <p:strVal val="visible"/>
                                      </p:to>
                                    </p:set>
                                    <p:animEffect transition="in" filter="dissolve">
                                      <p:cBhvr>
                                        <p:cTn id="7" dur="500"/>
                                        <p:tgtEl>
                                          <p:spTgt spid="5795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9587">
                                            <p:txEl>
                                              <p:pRg st="0" end="0"/>
                                            </p:txEl>
                                          </p:spTgt>
                                        </p:tgtEl>
                                        <p:attrNameLst>
                                          <p:attrName>style.visibility</p:attrName>
                                        </p:attrNameLst>
                                      </p:cBhvr>
                                      <p:to>
                                        <p:strVal val="visible"/>
                                      </p:to>
                                    </p:set>
                                    <p:animEffect transition="in" filter="dissolve">
                                      <p:cBhvr>
                                        <p:cTn id="12" dur="500"/>
                                        <p:tgtEl>
                                          <p:spTgt spid="57958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79587">
                                            <p:txEl>
                                              <p:pRg st="1" end="1"/>
                                            </p:txEl>
                                          </p:spTgt>
                                        </p:tgtEl>
                                        <p:attrNameLst>
                                          <p:attrName>style.visibility</p:attrName>
                                        </p:attrNameLst>
                                      </p:cBhvr>
                                      <p:to>
                                        <p:strVal val="visible"/>
                                      </p:to>
                                    </p:set>
                                    <p:animEffect transition="in" filter="dissolve">
                                      <p:cBhvr>
                                        <p:cTn id="17" dur="500"/>
                                        <p:tgtEl>
                                          <p:spTgt spid="57958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79587">
                                            <p:txEl>
                                              <p:pRg st="3" end="3"/>
                                            </p:txEl>
                                          </p:spTgt>
                                        </p:tgtEl>
                                        <p:attrNameLst>
                                          <p:attrName>style.visibility</p:attrName>
                                        </p:attrNameLst>
                                      </p:cBhvr>
                                      <p:to>
                                        <p:strVal val="visible"/>
                                      </p:to>
                                    </p:set>
                                    <p:animEffect transition="in" filter="dissolve">
                                      <p:cBhvr>
                                        <p:cTn id="22" dur="500"/>
                                        <p:tgtEl>
                                          <p:spTgt spid="5795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79587">
                                            <p:txEl>
                                              <p:pRg st="4" end="4"/>
                                            </p:txEl>
                                          </p:spTgt>
                                        </p:tgtEl>
                                        <p:attrNameLst>
                                          <p:attrName>style.visibility</p:attrName>
                                        </p:attrNameLst>
                                      </p:cBhvr>
                                      <p:to>
                                        <p:strVal val="visible"/>
                                      </p:to>
                                    </p:set>
                                    <p:animEffect transition="in" filter="dissolve">
                                      <p:cBhvr>
                                        <p:cTn id="27" dur="500"/>
                                        <p:tgtEl>
                                          <p:spTgt spid="5795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79587">
                                            <p:txEl>
                                              <p:pRg st="5" end="5"/>
                                            </p:txEl>
                                          </p:spTgt>
                                        </p:tgtEl>
                                        <p:attrNameLst>
                                          <p:attrName>style.visibility</p:attrName>
                                        </p:attrNameLst>
                                      </p:cBhvr>
                                      <p:to>
                                        <p:strVal val="visible"/>
                                      </p:to>
                                    </p:set>
                                    <p:animEffect transition="in" filter="dissolve">
                                      <p:cBhvr>
                                        <p:cTn id="32" dur="500"/>
                                        <p:tgtEl>
                                          <p:spTgt spid="57958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79587">
                                            <p:txEl>
                                              <p:pRg st="6" end="6"/>
                                            </p:txEl>
                                          </p:spTgt>
                                        </p:tgtEl>
                                        <p:attrNameLst>
                                          <p:attrName>style.visibility</p:attrName>
                                        </p:attrNameLst>
                                      </p:cBhvr>
                                      <p:to>
                                        <p:strVal val="visible"/>
                                      </p:to>
                                    </p:set>
                                    <p:animEffect transition="in" filter="dissolve">
                                      <p:cBhvr>
                                        <p:cTn id="37" dur="500"/>
                                        <p:tgtEl>
                                          <p:spTgt spid="57958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79587">
                                            <p:txEl>
                                              <p:pRg st="8" end="8"/>
                                            </p:txEl>
                                          </p:spTgt>
                                        </p:tgtEl>
                                        <p:attrNameLst>
                                          <p:attrName>style.visibility</p:attrName>
                                        </p:attrNameLst>
                                      </p:cBhvr>
                                      <p:to>
                                        <p:strVal val="visible"/>
                                      </p:to>
                                    </p:set>
                                    <p:animEffect transition="in" filter="dissolve">
                                      <p:cBhvr>
                                        <p:cTn id="42" dur="500"/>
                                        <p:tgtEl>
                                          <p:spTgt spid="579587">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7958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958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579587">
                                            <p:txEl>
                                              <p:pRg st="9" end="9"/>
                                            </p:txEl>
                                          </p:spTgt>
                                        </p:tgtEl>
                                        <p:attrNameLst>
                                          <p:attrName>style.visibility</p:attrName>
                                        </p:attrNameLst>
                                      </p:cBhvr>
                                      <p:to>
                                        <p:strVal val="visible"/>
                                      </p:to>
                                    </p:set>
                                    <p:animEffect transition="in" filter="dissolve">
                                      <p:cBhvr>
                                        <p:cTn id="53" dur="500"/>
                                        <p:tgtEl>
                                          <p:spTgt spid="579587">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579587">
                                            <p:txEl>
                                              <p:pRg st="10" end="10"/>
                                            </p:txEl>
                                          </p:spTgt>
                                        </p:tgtEl>
                                        <p:attrNameLst>
                                          <p:attrName>style.visibility</p:attrName>
                                        </p:attrNameLst>
                                      </p:cBhvr>
                                      <p:to>
                                        <p:strVal val="visible"/>
                                      </p:to>
                                    </p:set>
                                    <p:animEffect transition="in" filter="dissolve">
                                      <p:cBhvr>
                                        <p:cTn id="58" dur="500"/>
                                        <p:tgtEl>
                                          <p:spTgt spid="579587">
                                            <p:txEl>
                                              <p:pRg st="10" end="1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7959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7959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7959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7959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7959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959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79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586" grpId="0" animBg="1"/>
      <p:bldP spid="579587" grpId="0" build="p"/>
      <p:bldP spid="579588" grpId="0" animBg="1"/>
      <p:bldP spid="579589" grpId="0" animBg="1"/>
      <p:bldP spid="579590" grpId="0" animBg="1"/>
      <p:bldP spid="579591" grpId="0" animBg="1"/>
      <p:bldP spid="579592" grpId="0"/>
      <p:bldP spid="579593" grpId="0"/>
      <p:bldP spid="579594" grpId="0"/>
      <p:bldP spid="579595" grpId="0"/>
      <p:bldP spid="579596"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0610" name="Rectangle 2"/>
          <p:cNvSpPr>
            <a:spLocks noChangeArrowheads="1"/>
          </p:cNvSpPr>
          <p:nvPr/>
        </p:nvSpPr>
        <p:spPr bwMode="auto">
          <a:xfrm>
            <a:off x="1042988" y="1557338"/>
            <a:ext cx="8893175" cy="1158875"/>
          </a:xfrm>
          <a:prstGeom prst="rect">
            <a:avLst/>
          </a:prstGeom>
          <a:noFill/>
          <a:ln w="9525">
            <a:noFill/>
            <a:miter lim="800000"/>
            <a:headEnd/>
            <a:tailEnd/>
          </a:ln>
        </p:spPr>
        <p:txBody>
          <a:bodyPr/>
          <a:lstStyle/>
          <a:p>
            <a:pPr marL="342900" indent="-342900">
              <a:lnSpc>
                <a:spcPct val="90000"/>
              </a:lnSpc>
              <a:spcBef>
                <a:spcPct val="20000"/>
              </a:spcBef>
              <a:buClr>
                <a:schemeClr val="hlink"/>
              </a:buClr>
              <a:buSzPct val="60000"/>
              <a:buFont typeface="Wingdings" pitchFamily="2" charset="2"/>
              <a:buNone/>
            </a:pPr>
            <a:r>
              <a:rPr lang="en-US" altLang="zh-CN" sz="2400" dirty="0">
                <a:solidFill>
                  <a:srgbClr val="FF6600"/>
                </a:solidFill>
                <a:latin typeface="Bookman Old Style" panose="02050604050505020204" pitchFamily="18" charset="0"/>
                <a:ea typeface="楷体_GB2312" pitchFamily="49" charset="-122"/>
              </a:rPr>
              <a:t>MnO</a:t>
            </a:r>
            <a:r>
              <a:rPr lang="en-US" altLang="zh-CN" sz="2400" baseline="-25000" dirty="0">
                <a:solidFill>
                  <a:srgbClr val="FF6600"/>
                </a:solidFill>
                <a:latin typeface="Bookman Old Style" panose="02050604050505020204" pitchFamily="18" charset="0"/>
                <a:ea typeface="楷体_GB2312" pitchFamily="49" charset="-122"/>
              </a:rPr>
              <a:t>4</a:t>
            </a:r>
            <a:r>
              <a:rPr lang="en-US" altLang="zh-CN" sz="2400" baseline="30000" dirty="0">
                <a:solidFill>
                  <a:srgbClr val="FF6600"/>
                </a:solidFill>
                <a:latin typeface="Bookman Old Style" panose="02050604050505020204" pitchFamily="18" charset="0"/>
                <a:ea typeface="楷体_GB2312" pitchFamily="49" charset="-122"/>
              </a:rPr>
              <a:t>- </a:t>
            </a:r>
            <a:r>
              <a:rPr lang="zh-CN" altLang="en-US" sz="2400" dirty="0">
                <a:solidFill>
                  <a:srgbClr val="FF6600"/>
                </a:solidFill>
                <a:latin typeface="Bookman Old Style" panose="02050604050505020204" pitchFamily="18" charset="0"/>
                <a:ea typeface="楷体_GB2312" pitchFamily="49" charset="-122"/>
              </a:rPr>
              <a:t>＋ </a:t>
            </a:r>
            <a:r>
              <a:rPr lang="en-US" altLang="zh-CN" sz="2400" dirty="0">
                <a:solidFill>
                  <a:srgbClr val="FF6600"/>
                </a:solidFill>
                <a:latin typeface="Bookman Old Style" panose="02050604050505020204" pitchFamily="18" charset="0"/>
                <a:ea typeface="楷体_GB2312" pitchFamily="49" charset="-122"/>
              </a:rPr>
              <a:t>8H</a:t>
            </a:r>
            <a:r>
              <a:rPr lang="zh-CN" altLang="en-US" sz="2400" baseline="30000" dirty="0">
                <a:solidFill>
                  <a:srgbClr val="FF6600"/>
                </a:solidFill>
                <a:latin typeface="Bookman Old Style" panose="02050604050505020204" pitchFamily="18" charset="0"/>
                <a:ea typeface="楷体_GB2312" pitchFamily="49" charset="-122"/>
              </a:rPr>
              <a:t>＋</a:t>
            </a:r>
            <a:r>
              <a:rPr lang="zh-CN" altLang="en-US" sz="2400" dirty="0">
                <a:solidFill>
                  <a:srgbClr val="FF6600"/>
                </a:solidFill>
                <a:latin typeface="Bookman Old Style" panose="02050604050505020204" pitchFamily="18" charset="0"/>
                <a:ea typeface="楷体_GB2312" pitchFamily="49" charset="-122"/>
              </a:rPr>
              <a:t>＋</a:t>
            </a:r>
            <a:r>
              <a:rPr lang="en-US" altLang="zh-CN" sz="2400" dirty="0">
                <a:solidFill>
                  <a:srgbClr val="FF6600"/>
                </a:solidFill>
                <a:latin typeface="Bookman Old Style" panose="02050604050505020204" pitchFamily="18" charset="0"/>
                <a:ea typeface="楷体_GB2312" pitchFamily="49" charset="-122"/>
              </a:rPr>
              <a:t>5e </a:t>
            </a:r>
            <a:r>
              <a:rPr lang="en-US" altLang="zh-CN" sz="2400" dirty="0" smtClean="0">
                <a:solidFill>
                  <a:srgbClr val="FF6600"/>
                </a:solidFill>
                <a:latin typeface="Bookman Old Style" panose="02050604050505020204" pitchFamily="18" charset="0"/>
                <a:ea typeface="楷体_GB2312" pitchFamily="49" charset="-122"/>
              </a:rPr>
              <a:t>           </a:t>
            </a:r>
            <a:r>
              <a:rPr lang="en-US" altLang="zh-CN" sz="2400" dirty="0">
                <a:solidFill>
                  <a:srgbClr val="FF6600"/>
                </a:solidFill>
                <a:latin typeface="Bookman Old Style" panose="02050604050505020204" pitchFamily="18" charset="0"/>
                <a:ea typeface="楷体_GB2312" pitchFamily="49" charset="-122"/>
              </a:rPr>
              <a:t>Mn</a:t>
            </a:r>
            <a:r>
              <a:rPr lang="en-US" altLang="zh-CN" sz="2400" baseline="30000" dirty="0">
                <a:solidFill>
                  <a:srgbClr val="FF6600"/>
                </a:solidFill>
                <a:latin typeface="Bookman Old Style" panose="02050604050505020204" pitchFamily="18" charset="0"/>
                <a:ea typeface="楷体_GB2312" pitchFamily="49" charset="-122"/>
              </a:rPr>
              <a:t>2</a:t>
            </a:r>
            <a:r>
              <a:rPr lang="zh-CN" altLang="en-US" sz="2400" baseline="30000" dirty="0">
                <a:solidFill>
                  <a:srgbClr val="FF6600"/>
                </a:solidFill>
                <a:latin typeface="Bookman Old Style" panose="02050604050505020204" pitchFamily="18" charset="0"/>
                <a:ea typeface="楷体_GB2312" pitchFamily="49" charset="-122"/>
              </a:rPr>
              <a:t>＋</a:t>
            </a:r>
            <a:r>
              <a:rPr lang="zh-CN" altLang="en-US" sz="2400" dirty="0">
                <a:solidFill>
                  <a:srgbClr val="FF6600"/>
                </a:solidFill>
                <a:latin typeface="Bookman Old Style" panose="02050604050505020204" pitchFamily="18" charset="0"/>
                <a:ea typeface="楷体_GB2312" pitchFamily="49" charset="-122"/>
              </a:rPr>
              <a:t>＋ </a:t>
            </a:r>
            <a:r>
              <a:rPr lang="en-US" altLang="zh-CN" sz="2400" dirty="0">
                <a:solidFill>
                  <a:srgbClr val="FF6600"/>
                </a:solidFill>
                <a:latin typeface="Bookman Old Style" panose="02050604050505020204" pitchFamily="18" charset="0"/>
                <a:ea typeface="楷体_GB2312" pitchFamily="49" charset="-122"/>
              </a:rPr>
              <a:t>4H</a:t>
            </a:r>
            <a:r>
              <a:rPr lang="en-US" altLang="zh-CN" sz="2400" baseline="-25000" dirty="0">
                <a:solidFill>
                  <a:srgbClr val="FF6600"/>
                </a:solidFill>
                <a:latin typeface="Bookman Old Style" panose="02050604050505020204" pitchFamily="18" charset="0"/>
                <a:ea typeface="楷体_GB2312" pitchFamily="49" charset="-122"/>
              </a:rPr>
              <a:t>2</a:t>
            </a:r>
            <a:r>
              <a:rPr lang="en-US" altLang="zh-CN" sz="2400" dirty="0">
                <a:solidFill>
                  <a:srgbClr val="FF6600"/>
                </a:solidFill>
                <a:latin typeface="Bookman Old Style" panose="02050604050505020204" pitchFamily="18" charset="0"/>
                <a:ea typeface="楷体_GB2312" pitchFamily="49" charset="-122"/>
              </a:rPr>
              <a:t>O</a:t>
            </a:r>
          </a:p>
        </p:txBody>
      </p:sp>
      <p:sp>
        <p:nvSpPr>
          <p:cNvPr id="580611" name="AutoShape 3">
            <a:hlinkClick r:id="rId2" action="ppaction://hlinksldjump" highlightClick="1"/>
          </p:cNvPr>
          <p:cNvSpPr>
            <a:spLocks noChangeArrowheads="1"/>
          </p:cNvSpPr>
          <p:nvPr/>
        </p:nvSpPr>
        <p:spPr bwMode="auto">
          <a:xfrm>
            <a:off x="7380288" y="404813"/>
            <a:ext cx="1033462" cy="431800"/>
          </a:xfrm>
          <a:prstGeom prst="actionButtonReturn">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a:latin typeface="Verdana" pitchFamily="34" charset="0"/>
            </a:endParaRPr>
          </a:p>
        </p:txBody>
      </p:sp>
      <p:sp>
        <p:nvSpPr>
          <p:cNvPr id="580612" name="Text Box 4"/>
          <p:cNvSpPr txBox="1">
            <a:spLocks noChangeArrowheads="1"/>
          </p:cNvSpPr>
          <p:nvPr/>
        </p:nvSpPr>
        <p:spPr bwMode="auto">
          <a:xfrm>
            <a:off x="1619250" y="2636838"/>
            <a:ext cx="2087563" cy="457200"/>
          </a:xfrm>
          <a:prstGeom prst="rect">
            <a:avLst/>
          </a:prstGeom>
          <a:noFill/>
          <a:ln w="9525">
            <a:noFill/>
            <a:miter lim="800000"/>
            <a:headEnd/>
            <a:tailEnd/>
          </a:ln>
        </p:spPr>
        <p:txBody>
          <a:bodyPr>
            <a:spAutoFit/>
          </a:bodyPr>
          <a:lstStyle/>
          <a:p>
            <a:pPr>
              <a:spcBef>
                <a:spcPct val="50000"/>
              </a:spcBef>
            </a:pPr>
            <a:r>
              <a:rPr lang="en-US" altLang="zh-CN" sz="2400" i="1">
                <a:solidFill>
                  <a:srgbClr val="FF6600"/>
                </a:solidFill>
                <a:latin typeface="Bookman Old Style" panose="02050604050505020204" pitchFamily="18" charset="0"/>
              </a:rPr>
              <a:t>E</a:t>
            </a:r>
            <a:r>
              <a:rPr lang="en-US" altLang="zh-CN" sz="2400">
                <a:solidFill>
                  <a:srgbClr val="FF6600"/>
                </a:solidFill>
                <a:latin typeface="Bookman Old Style" panose="02050604050505020204" pitchFamily="18" charset="0"/>
              </a:rPr>
              <a:t>=</a:t>
            </a:r>
            <a:r>
              <a:rPr lang="en-US" altLang="zh-CN" sz="2400" i="1">
                <a:solidFill>
                  <a:srgbClr val="FF6600"/>
                </a:solidFill>
                <a:latin typeface="Bookman Old Style" panose="02050604050505020204" pitchFamily="18" charset="0"/>
              </a:rPr>
              <a:t>E</a:t>
            </a:r>
            <a:r>
              <a:rPr lang="el-GR" altLang="zh-CN" sz="2400" baseline="30000">
                <a:solidFill>
                  <a:srgbClr val="FF6600"/>
                </a:solidFill>
                <a:latin typeface="Bookman Old Style" panose="02050604050505020204" pitchFamily="18" charset="0"/>
              </a:rPr>
              <a:t>Θ</a:t>
            </a:r>
            <a:r>
              <a:rPr lang="en-US" altLang="zh-CN" sz="2400">
                <a:solidFill>
                  <a:srgbClr val="FF6600"/>
                </a:solidFill>
                <a:latin typeface="Bookman Old Style" panose="02050604050505020204" pitchFamily="18" charset="0"/>
              </a:rPr>
              <a:t>+</a:t>
            </a:r>
            <a:endParaRPr lang="el-GR" altLang="zh-CN" sz="2400">
              <a:solidFill>
                <a:srgbClr val="FF6600"/>
              </a:solidFill>
              <a:latin typeface="Bookman Old Style" panose="02050604050505020204" pitchFamily="18" charset="0"/>
            </a:endParaRPr>
          </a:p>
        </p:txBody>
      </p:sp>
      <p:sp>
        <p:nvSpPr>
          <p:cNvPr id="580613" name="Text Box 5"/>
          <p:cNvSpPr txBox="1">
            <a:spLocks noChangeArrowheads="1"/>
          </p:cNvSpPr>
          <p:nvPr/>
        </p:nvSpPr>
        <p:spPr bwMode="auto">
          <a:xfrm>
            <a:off x="3203575" y="2420938"/>
            <a:ext cx="1223963" cy="457200"/>
          </a:xfrm>
          <a:prstGeom prst="rect">
            <a:avLst/>
          </a:prstGeom>
          <a:noFill/>
          <a:ln w="9525">
            <a:noFill/>
            <a:miter lim="800000"/>
            <a:headEnd/>
            <a:tailEnd/>
          </a:ln>
        </p:spPr>
        <p:txBody>
          <a:bodyPr>
            <a:spAutoFit/>
          </a:bodyPr>
          <a:lstStyle/>
          <a:p>
            <a:pPr>
              <a:spcBef>
                <a:spcPct val="50000"/>
              </a:spcBef>
            </a:pPr>
            <a:r>
              <a:rPr lang="en-US" altLang="zh-CN" sz="2400">
                <a:solidFill>
                  <a:srgbClr val="FF6600"/>
                </a:solidFill>
                <a:latin typeface="Bookman Old Style" panose="02050604050505020204" pitchFamily="18" charset="0"/>
              </a:rPr>
              <a:t>0.059</a:t>
            </a:r>
          </a:p>
        </p:txBody>
      </p:sp>
      <p:sp>
        <p:nvSpPr>
          <p:cNvPr id="580614" name="Text Box 6"/>
          <p:cNvSpPr txBox="1">
            <a:spLocks noChangeArrowheads="1"/>
          </p:cNvSpPr>
          <p:nvPr/>
        </p:nvSpPr>
        <p:spPr bwMode="auto">
          <a:xfrm>
            <a:off x="3490913" y="2971800"/>
            <a:ext cx="576262" cy="457200"/>
          </a:xfrm>
          <a:prstGeom prst="rect">
            <a:avLst/>
          </a:prstGeom>
          <a:noFill/>
          <a:ln w="9525">
            <a:noFill/>
            <a:miter lim="800000"/>
            <a:headEnd/>
            <a:tailEnd/>
          </a:ln>
        </p:spPr>
        <p:txBody>
          <a:bodyPr>
            <a:spAutoFit/>
          </a:bodyPr>
          <a:lstStyle/>
          <a:p>
            <a:pPr>
              <a:spcBef>
                <a:spcPct val="50000"/>
              </a:spcBef>
            </a:pPr>
            <a:r>
              <a:rPr lang="en-US" altLang="zh-CN" sz="2400">
                <a:solidFill>
                  <a:srgbClr val="FF6600"/>
                </a:solidFill>
                <a:latin typeface="Bookman Old Style" panose="02050604050505020204" pitchFamily="18" charset="0"/>
              </a:rPr>
              <a:t> 5 </a:t>
            </a:r>
          </a:p>
        </p:txBody>
      </p:sp>
      <p:sp>
        <p:nvSpPr>
          <p:cNvPr id="580615" name="Line 7"/>
          <p:cNvSpPr>
            <a:spLocks noChangeShapeType="1"/>
          </p:cNvSpPr>
          <p:nvPr/>
        </p:nvSpPr>
        <p:spPr bwMode="auto">
          <a:xfrm>
            <a:off x="3203575" y="2852738"/>
            <a:ext cx="1150938" cy="0"/>
          </a:xfrm>
          <a:prstGeom prst="line">
            <a:avLst/>
          </a:prstGeom>
          <a:noFill/>
          <a:ln w="38100">
            <a:solidFill>
              <a:schemeClr val="tx1"/>
            </a:solidFill>
            <a:miter lim="800000"/>
            <a:headEnd/>
            <a:tailEnd/>
          </a:ln>
        </p:spPr>
        <p:txBody>
          <a:bodyPr wrap="none"/>
          <a:lstStyle/>
          <a:p>
            <a:endParaRPr lang="zh-CN" altLang="en-US">
              <a:latin typeface="Bookman Old Style" panose="02050604050505020204" pitchFamily="18" charset="0"/>
            </a:endParaRPr>
          </a:p>
        </p:txBody>
      </p:sp>
      <p:sp>
        <p:nvSpPr>
          <p:cNvPr id="580616" name="Text Box 8"/>
          <p:cNvSpPr txBox="1">
            <a:spLocks noChangeArrowheads="1"/>
          </p:cNvSpPr>
          <p:nvPr/>
        </p:nvSpPr>
        <p:spPr bwMode="auto">
          <a:xfrm>
            <a:off x="5075238" y="2420938"/>
            <a:ext cx="1368425" cy="457200"/>
          </a:xfrm>
          <a:prstGeom prst="rect">
            <a:avLst/>
          </a:prstGeom>
          <a:noFill/>
          <a:ln w="9525">
            <a:noFill/>
            <a:miter lim="800000"/>
            <a:headEnd/>
            <a:tailEnd/>
          </a:ln>
        </p:spPr>
        <p:txBody>
          <a:bodyPr>
            <a:spAutoFit/>
          </a:bodyPr>
          <a:lstStyle/>
          <a:p>
            <a:pPr>
              <a:spcBef>
                <a:spcPct val="50000"/>
              </a:spcBef>
            </a:pPr>
            <a:r>
              <a:rPr lang="en-US" altLang="zh-CN" sz="2400">
                <a:solidFill>
                  <a:srgbClr val="FF6600"/>
                </a:solidFill>
                <a:latin typeface="Bookman Old Style" panose="02050604050505020204" pitchFamily="18" charset="0"/>
              </a:rPr>
              <a:t>[MnO</a:t>
            </a:r>
            <a:r>
              <a:rPr lang="en-US" altLang="zh-CN" sz="2400" baseline="-25000">
                <a:solidFill>
                  <a:srgbClr val="FF6600"/>
                </a:solidFill>
                <a:latin typeface="Bookman Old Style" panose="02050604050505020204" pitchFamily="18" charset="0"/>
              </a:rPr>
              <a:t>4</a:t>
            </a:r>
            <a:r>
              <a:rPr lang="en-US" altLang="zh-CN" sz="2400" baseline="30000">
                <a:solidFill>
                  <a:srgbClr val="FF6600"/>
                </a:solidFill>
                <a:latin typeface="Bookman Old Style" panose="02050604050505020204" pitchFamily="18" charset="0"/>
              </a:rPr>
              <a:t>-</a:t>
            </a:r>
            <a:r>
              <a:rPr lang="en-US" altLang="zh-CN" sz="2400">
                <a:solidFill>
                  <a:srgbClr val="FF6600"/>
                </a:solidFill>
                <a:latin typeface="Bookman Old Style" panose="02050604050505020204" pitchFamily="18" charset="0"/>
              </a:rPr>
              <a:t>]</a:t>
            </a:r>
          </a:p>
        </p:txBody>
      </p:sp>
      <p:sp>
        <p:nvSpPr>
          <p:cNvPr id="580617" name="Text Box 9"/>
          <p:cNvSpPr txBox="1">
            <a:spLocks noChangeArrowheads="1"/>
          </p:cNvSpPr>
          <p:nvPr/>
        </p:nvSpPr>
        <p:spPr bwMode="auto">
          <a:xfrm>
            <a:off x="4500563" y="2636838"/>
            <a:ext cx="719137" cy="457200"/>
          </a:xfrm>
          <a:prstGeom prst="rect">
            <a:avLst/>
          </a:prstGeom>
          <a:noFill/>
          <a:ln w="9525">
            <a:noFill/>
            <a:miter lim="800000"/>
            <a:headEnd/>
            <a:tailEnd/>
          </a:ln>
        </p:spPr>
        <p:txBody>
          <a:bodyPr>
            <a:spAutoFit/>
          </a:bodyPr>
          <a:lstStyle/>
          <a:p>
            <a:pPr>
              <a:spcBef>
                <a:spcPct val="50000"/>
              </a:spcBef>
            </a:pPr>
            <a:r>
              <a:rPr lang="en-US" altLang="zh-CN" sz="2400">
                <a:solidFill>
                  <a:srgbClr val="FF6600"/>
                </a:solidFill>
                <a:latin typeface="Bookman Old Style" panose="02050604050505020204" pitchFamily="18" charset="0"/>
              </a:rPr>
              <a:t>lg</a:t>
            </a:r>
          </a:p>
        </p:txBody>
      </p:sp>
      <p:sp>
        <p:nvSpPr>
          <p:cNvPr id="580618" name="Text Box 10"/>
          <p:cNvSpPr txBox="1">
            <a:spLocks noChangeArrowheads="1"/>
          </p:cNvSpPr>
          <p:nvPr/>
        </p:nvSpPr>
        <p:spPr bwMode="auto">
          <a:xfrm>
            <a:off x="6443663" y="2420938"/>
            <a:ext cx="1368425" cy="457200"/>
          </a:xfrm>
          <a:prstGeom prst="rect">
            <a:avLst/>
          </a:prstGeom>
          <a:noFill/>
          <a:ln w="9525">
            <a:noFill/>
            <a:miter lim="800000"/>
            <a:headEnd/>
            <a:tailEnd/>
          </a:ln>
        </p:spPr>
        <p:txBody>
          <a:bodyPr>
            <a:spAutoFit/>
          </a:bodyPr>
          <a:lstStyle/>
          <a:p>
            <a:pPr>
              <a:spcBef>
                <a:spcPct val="50000"/>
              </a:spcBef>
            </a:pPr>
            <a:r>
              <a:rPr lang="en-US" altLang="zh-CN" sz="2400">
                <a:solidFill>
                  <a:srgbClr val="FF6600"/>
                </a:solidFill>
                <a:latin typeface="Bookman Old Style" panose="02050604050505020204" pitchFamily="18" charset="0"/>
              </a:rPr>
              <a:t>[H</a:t>
            </a:r>
            <a:r>
              <a:rPr lang="en-US" altLang="zh-CN" sz="2400" baseline="30000">
                <a:solidFill>
                  <a:srgbClr val="FF6600"/>
                </a:solidFill>
                <a:latin typeface="Bookman Old Style" panose="02050604050505020204" pitchFamily="18" charset="0"/>
              </a:rPr>
              <a:t>+</a:t>
            </a:r>
            <a:r>
              <a:rPr lang="en-US" altLang="zh-CN" sz="2400">
                <a:solidFill>
                  <a:srgbClr val="FF6600"/>
                </a:solidFill>
                <a:latin typeface="Bookman Old Style" panose="02050604050505020204" pitchFamily="18" charset="0"/>
              </a:rPr>
              <a:t>]</a:t>
            </a:r>
            <a:r>
              <a:rPr lang="en-US" altLang="zh-CN" sz="2400" baseline="30000">
                <a:solidFill>
                  <a:srgbClr val="FF6600"/>
                </a:solidFill>
                <a:latin typeface="Bookman Old Style" panose="02050604050505020204" pitchFamily="18" charset="0"/>
              </a:rPr>
              <a:t>8</a:t>
            </a:r>
          </a:p>
        </p:txBody>
      </p:sp>
      <p:sp>
        <p:nvSpPr>
          <p:cNvPr id="580619" name="Text Box 11"/>
          <p:cNvSpPr txBox="1">
            <a:spLocks noChangeArrowheads="1"/>
          </p:cNvSpPr>
          <p:nvPr/>
        </p:nvSpPr>
        <p:spPr bwMode="auto">
          <a:xfrm>
            <a:off x="5291138" y="2924175"/>
            <a:ext cx="1368425" cy="457200"/>
          </a:xfrm>
          <a:prstGeom prst="rect">
            <a:avLst/>
          </a:prstGeom>
          <a:noFill/>
          <a:ln w="9525">
            <a:noFill/>
            <a:miter lim="800000"/>
            <a:headEnd/>
            <a:tailEnd/>
          </a:ln>
        </p:spPr>
        <p:txBody>
          <a:bodyPr>
            <a:spAutoFit/>
          </a:bodyPr>
          <a:lstStyle/>
          <a:p>
            <a:pPr>
              <a:spcBef>
                <a:spcPct val="50000"/>
              </a:spcBef>
            </a:pPr>
            <a:r>
              <a:rPr lang="en-US" altLang="zh-CN" sz="2400">
                <a:solidFill>
                  <a:srgbClr val="FF6600"/>
                </a:solidFill>
                <a:latin typeface="Bookman Old Style" panose="02050604050505020204" pitchFamily="18" charset="0"/>
              </a:rPr>
              <a:t>[Mn</a:t>
            </a:r>
            <a:r>
              <a:rPr lang="en-US" altLang="zh-CN" sz="2400" baseline="30000">
                <a:solidFill>
                  <a:srgbClr val="FF6600"/>
                </a:solidFill>
                <a:latin typeface="Bookman Old Style" panose="02050604050505020204" pitchFamily="18" charset="0"/>
              </a:rPr>
              <a:t>2+</a:t>
            </a:r>
            <a:r>
              <a:rPr lang="en-US" altLang="zh-CN" sz="2400">
                <a:solidFill>
                  <a:srgbClr val="FF6600"/>
                </a:solidFill>
                <a:latin typeface="Bookman Old Style" panose="02050604050505020204" pitchFamily="18" charset="0"/>
              </a:rPr>
              <a:t>]</a:t>
            </a:r>
          </a:p>
        </p:txBody>
      </p:sp>
      <p:sp>
        <p:nvSpPr>
          <p:cNvPr id="580620" name="Line 12"/>
          <p:cNvSpPr>
            <a:spLocks noChangeShapeType="1"/>
          </p:cNvSpPr>
          <p:nvPr/>
        </p:nvSpPr>
        <p:spPr bwMode="auto">
          <a:xfrm>
            <a:off x="5075238" y="2924175"/>
            <a:ext cx="2447925" cy="0"/>
          </a:xfrm>
          <a:prstGeom prst="line">
            <a:avLst/>
          </a:prstGeom>
          <a:noFill/>
          <a:ln w="38100">
            <a:solidFill>
              <a:schemeClr val="tx1"/>
            </a:solidFill>
            <a:miter lim="800000"/>
            <a:headEnd/>
            <a:tailEnd/>
          </a:ln>
        </p:spPr>
        <p:txBody>
          <a:bodyPr wrap="none"/>
          <a:lstStyle/>
          <a:p>
            <a:endParaRPr lang="zh-CN" altLang="en-US">
              <a:latin typeface="Bookman Old Style" panose="02050604050505020204" pitchFamily="18" charset="0"/>
            </a:endParaRPr>
          </a:p>
        </p:txBody>
      </p:sp>
      <p:sp>
        <p:nvSpPr>
          <p:cNvPr id="580621" name="Text Box 13"/>
          <p:cNvSpPr txBox="1">
            <a:spLocks noChangeArrowheads="1"/>
          </p:cNvSpPr>
          <p:nvPr/>
        </p:nvSpPr>
        <p:spPr bwMode="auto">
          <a:xfrm>
            <a:off x="1692275" y="4508500"/>
            <a:ext cx="4895850" cy="457200"/>
          </a:xfrm>
          <a:prstGeom prst="rect">
            <a:avLst/>
          </a:prstGeom>
          <a:noFill/>
          <a:ln w="9525">
            <a:noFill/>
            <a:miter lim="800000"/>
            <a:headEnd/>
            <a:tailEnd/>
          </a:ln>
        </p:spPr>
        <p:txBody>
          <a:bodyPr>
            <a:spAutoFit/>
          </a:bodyPr>
          <a:lstStyle/>
          <a:p>
            <a:pPr>
              <a:spcBef>
                <a:spcPct val="50000"/>
              </a:spcBef>
            </a:pPr>
            <a:r>
              <a:rPr lang="en-US" altLang="zh-CN" sz="2400" dirty="0">
                <a:solidFill>
                  <a:srgbClr val="FF6600"/>
                </a:solidFill>
                <a:latin typeface="Bookman Old Style" panose="02050604050505020204" pitchFamily="18" charset="0"/>
              </a:rPr>
              <a:t>Cl</a:t>
            </a:r>
            <a:r>
              <a:rPr lang="en-US" altLang="zh-CN" sz="2400" baseline="-25000" dirty="0">
                <a:solidFill>
                  <a:srgbClr val="FF6600"/>
                </a:solidFill>
                <a:latin typeface="Bookman Old Style" panose="02050604050505020204" pitchFamily="18" charset="0"/>
              </a:rPr>
              <a:t>2</a:t>
            </a:r>
            <a:r>
              <a:rPr lang="en-US" altLang="zh-CN" sz="2400" dirty="0">
                <a:solidFill>
                  <a:srgbClr val="FF6600"/>
                </a:solidFill>
                <a:latin typeface="Bookman Old Style" panose="02050604050505020204" pitchFamily="18" charset="0"/>
              </a:rPr>
              <a:t>(g)+2e </a:t>
            </a:r>
            <a:r>
              <a:rPr lang="en-US" altLang="zh-CN" sz="2400" dirty="0" smtClean="0">
                <a:solidFill>
                  <a:srgbClr val="FF6600"/>
                </a:solidFill>
                <a:latin typeface="Bookman Old Style" panose="02050604050505020204" pitchFamily="18" charset="0"/>
              </a:rPr>
              <a:t>            </a:t>
            </a:r>
            <a:r>
              <a:rPr lang="en-US" altLang="zh-CN" sz="2400" dirty="0">
                <a:solidFill>
                  <a:srgbClr val="FF6600"/>
                </a:solidFill>
                <a:latin typeface="Bookman Old Style" panose="02050604050505020204" pitchFamily="18" charset="0"/>
              </a:rPr>
              <a:t>2Cl</a:t>
            </a:r>
            <a:r>
              <a:rPr lang="en-US" altLang="zh-CN" sz="2400" baseline="30000" dirty="0">
                <a:solidFill>
                  <a:srgbClr val="FF6600"/>
                </a:solidFill>
                <a:latin typeface="Bookman Old Style" panose="02050604050505020204" pitchFamily="18" charset="0"/>
              </a:rPr>
              <a:t>-</a:t>
            </a:r>
          </a:p>
        </p:txBody>
      </p:sp>
      <p:sp>
        <p:nvSpPr>
          <p:cNvPr id="580622" name="Line 14"/>
          <p:cNvSpPr>
            <a:spLocks noChangeShapeType="1"/>
          </p:cNvSpPr>
          <p:nvPr/>
        </p:nvSpPr>
        <p:spPr bwMode="auto">
          <a:xfrm>
            <a:off x="3421063" y="4797425"/>
            <a:ext cx="863600" cy="0"/>
          </a:xfrm>
          <a:prstGeom prst="line">
            <a:avLst/>
          </a:prstGeom>
          <a:noFill/>
          <a:ln w="28575">
            <a:solidFill>
              <a:srgbClr val="800080"/>
            </a:solidFill>
            <a:miter lim="800000"/>
            <a:headEnd/>
            <a:tailEnd type="triangle" w="med" len="med"/>
          </a:ln>
        </p:spPr>
        <p:txBody>
          <a:bodyPr wrap="none"/>
          <a:lstStyle/>
          <a:p>
            <a:endParaRPr lang="zh-CN" altLang="en-US">
              <a:latin typeface="Bookman Old Style" panose="02050604050505020204" pitchFamily="18" charset="0"/>
            </a:endParaRPr>
          </a:p>
        </p:txBody>
      </p:sp>
      <p:sp>
        <p:nvSpPr>
          <p:cNvPr id="580623" name="Line 15"/>
          <p:cNvSpPr>
            <a:spLocks noChangeShapeType="1"/>
          </p:cNvSpPr>
          <p:nvPr/>
        </p:nvSpPr>
        <p:spPr bwMode="auto">
          <a:xfrm flipH="1">
            <a:off x="3421063" y="4724400"/>
            <a:ext cx="792162" cy="0"/>
          </a:xfrm>
          <a:prstGeom prst="line">
            <a:avLst/>
          </a:prstGeom>
          <a:noFill/>
          <a:ln w="28575">
            <a:solidFill>
              <a:srgbClr val="800080"/>
            </a:solidFill>
            <a:miter lim="800000"/>
            <a:headEnd/>
            <a:tailEnd type="triangle" w="med" len="med"/>
          </a:ln>
        </p:spPr>
        <p:txBody>
          <a:bodyPr wrap="none"/>
          <a:lstStyle/>
          <a:p>
            <a:endParaRPr lang="zh-CN" altLang="en-US">
              <a:latin typeface="Bookman Old Style" panose="02050604050505020204" pitchFamily="18" charset="0"/>
            </a:endParaRPr>
          </a:p>
        </p:txBody>
      </p:sp>
      <p:sp>
        <p:nvSpPr>
          <p:cNvPr id="580624" name="Line 16"/>
          <p:cNvSpPr>
            <a:spLocks noChangeShapeType="1"/>
          </p:cNvSpPr>
          <p:nvPr/>
        </p:nvSpPr>
        <p:spPr bwMode="auto">
          <a:xfrm>
            <a:off x="3995738" y="1773238"/>
            <a:ext cx="863600" cy="0"/>
          </a:xfrm>
          <a:prstGeom prst="line">
            <a:avLst/>
          </a:prstGeom>
          <a:noFill/>
          <a:ln w="28575">
            <a:solidFill>
              <a:srgbClr val="800080"/>
            </a:solidFill>
            <a:miter lim="800000"/>
            <a:headEnd/>
            <a:tailEnd type="triangle" w="med" len="med"/>
          </a:ln>
        </p:spPr>
        <p:txBody>
          <a:bodyPr wrap="none"/>
          <a:lstStyle/>
          <a:p>
            <a:endParaRPr lang="zh-CN" altLang="en-US">
              <a:latin typeface="Bookman Old Style" panose="02050604050505020204" pitchFamily="18" charset="0"/>
            </a:endParaRPr>
          </a:p>
        </p:txBody>
      </p:sp>
      <p:sp>
        <p:nvSpPr>
          <p:cNvPr id="580625" name="Line 17"/>
          <p:cNvSpPr>
            <a:spLocks noChangeShapeType="1"/>
          </p:cNvSpPr>
          <p:nvPr/>
        </p:nvSpPr>
        <p:spPr bwMode="auto">
          <a:xfrm flipH="1">
            <a:off x="3997325" y="1700213"/>
            <a:ext cx="792163" cy="0"/>
          </a:xfrm>
          <a:prstGeom prst="line">
            <a:avLst/>
          </a:prstGeom>
          <a:noFill/>
          <a:ln w="28575">
            <a:solidFill>
              <a:srgbClr val="800080"/>
            </a:solidFill>
            <a:miter lim="800000"/>
            <a:headEnd/>
            <a:tailEnd type="triangle" w="med" len="med"/>
          </a:ln>
        </p:spPr>
        <p:txBody>
          <a:bodyPr wrap="none"/>
          <a:lstStyle/>
          <a:p>
            <a:endParaRPr lang="zh-CN" altLang="en-US">
              <a:latin typeface="Bookman Old Style" panose="02050604050505020204" pitchFamily="18" charset="0"/>
            </a:endParaRPr>
          </a:p>
        </p:txBody>
      </p:sp>
      <p:sp>
        <p:nvSpPr>
          <p:cNvPr id="580626" name="Text Box 18"/>
          <p:cNvSpPr txBox="1">
            <a:spLocks noChangeArrowheads="1"/>
          </p:cNvSpPr>
          <p:nvPr/>
        </p:nvSpPr>
        <p:spPr bwMode="auto">
          <a:xfrm>
            <a:off x="1835150" y="5445125"/>
            <a:ext cx="2087563" cy="457200"/>
          </a:xfrm>
          <a:prstGeom prst="rect">
            <a:avLst/>
          </a:prstGeom>
          <a:noFill/>
          <a:ln w="9525">
            <a:noFill/>
            <a:miter lim="800000"/>
            <a:headEnd/>
            <a:tailEnd/>
          </a:ln>
        </p:spPr>
        <p:txBody>
          <a:bodyPr>
            <a:spAutoFit/>
          </a:bodyPr>
          <a:lstStyle/>
          <a:p>
            <a:pPr>
              <a:spcBef>
                <a:spcPct val="50000"/>
              </a:spcBef>
            </a:pPr>
            <a:r>
              <a:rPr lang="en-US" altLang="zh-CN" sz="2400" i="1">
                <a:solidFill>
                  <a:srgbClr val="FF6600"/>
                </a:solidFill>
                <a:latin typeface="Bookman Old Style" panose="02050604050505020204" pitchFamily="18" charset="0"/>
              </a:rPr>
              <a:t>E</a:t>
            </a:r>
            <a:r>
              <a:rPr lang="en-US" altLang="zh-CN" sz="2400">
                <a:solidFill>
                  <a:srgbClr val="FF6600"/>
                </a:solidFill>
                <a:latin typeface="Bookman Old Style" panose="02050604050505020204" pitchFamily="18" charset="0"/>
              </a:rPr>
              <a:t>=</a:t>
            </a:r>
            <a:r>
              <a:rPr lang="en-US" altLang="zh-CN" sz="2400" i="1">
                <a:solidFill>
                  <a:srgbClr val="FF6600"/>
                </a:solidFill>
                <a:latin typeface="Bookman Old Style" panose="02050604050505020204" pitchFamily="18" charset="0"/>
              </a:rPr>
              <a:t>E</a:t>
            </a:r>
            <a:r>
              <a:rPr lang="el-GR" altLang="zh-CN" sz="2400" baseline="30000">
                <a:solidFill>
                  <a:srgbClr val="FF6600"/>
                </a:solidFill>
                <a:latin typeface="Bookman Old Style" panose="02050604050505020204" pitchFamily="18" charset="0"/>
              </a:rPr>
              <a:t>Θ</a:t>
            </a:r>
            <a:r>
              <a:rPr lang="en-US" altLang="zh-CN" sz="2400">
                <a:solidFill>
                  <a:srgbClr val="FF6600"/>
                </a:solidFill>
                <a:latin typeface="Bookman Old Style" panose="02050604050505020204" pitchFamily="18" charset="0"/>
              </a:rPr>
              <a:t>+</a:t>
            </a:r>
            <a:endParaRPr lang="el-GR" altLang="zh-CN" sz="2400">
              <a:solidFill>
                <a:srgbClr val="FF6600"/>
              </a:solidFill>
              <a:latin typeface="Bookman Old Style" panose="02050604050505020204" pitchFamily="18" charset="0"/>
            </a:endParaRPr>
          </a:p>
        </p:txBody>
      </p:sp>
      <p:sp>
        <p:nvSpPr>
          <p:cNvPr id="580627" name="Text Box 19"/>
          <p:cNvSpPr txBox="1">
            <a:spLocks noChangeArrowheads="1"/>
          </p:cNvSpPr>
          <p:nvPr/>
        </p:nvSpPr>
        <p:spPr bwMode="auto">
          <a:xfrm>
            <a:off x="3419475" y="5229225"/>
            <a:ext cx="1223963" cy="457200"/>
          </a:xfrm>
          <a:prstGeom prst="rect">
            <a:avLst/>
          </a:prstGeom>
          <a:noFill/>
          <a:ln w="9525">
            <a:noFill/>
            <a:miter lim="800000"/>
            <a:headEnd/>
            <a:tailEnd/>
          </a:ln>
        </p:spPr>
        <p:txBody>
          <a:bodyPr>
            <a:spAutoFit/>
          </a:bodyPr>
          <a:lstStyle/>
          <a:p>
            <a:pPr>
              <a:spcBef>
                <a:spcPct val="50000"/>
              </a:spcBef>
            </a:pPr>
            <a:r>
              <a:rPr lang="en-US" altLang="zh-CN" sz="2400">
                <a:solidFill>
                  <a:srgbClr val="FF6600"/>
                </a:solidFill>
                <a:latin typeface="Bookman Old Style" panose="02050604050505020204" pitchFamily="18" charset="0"/>
              </a:rPr>
              <a:t>0.059</a:t>
            </a:r>
          </a:p>
        </p:txBody>
      </p:sp>
      <p:sp>
        <p:nvSpPr>
          <p:cNvPr id="580628" name="Text Box 20"/>
          <p:cNvSpPr txBox="1">
            <a:spLocks noChangeArrowheads="1"/>
          </p:cNvSpPr>
          <p:nvPr/>
        </p:nvSpPr>
        <p:spPr bwMode="auto">
          <a:xfrm>
            <a:off x="3706813" y="5780088"/>
            <a:ext cx="576262" cy="457200"/>
          </a:xfrm>
          <a:prstGeom prst="rect">
            <a:avLst/>
          </a:prstGeom>
          <a:noFill/>
          <a:ln w="9525">
            <a:noFill/>
            <a:miter lim="800000"/>
            <a:headEnd/>
            <a:tailEnd/>
          </a:ln>
        </p:spPr>
        <p:txBody>
          <a:bodyPr>
            <a:spAutoFit/>
          </a:bodyPr>
          <a:lstStyle/>
          <a:p>
            <a:pPr>
              <a:spcBef>
                <a:spcPct val="50000"/>
              </a:spcBef>
            </a:pPr>
            <a:r>
              <a:rPr lang="en-US" altLang="zh-CN" sz="2400">
                <a:solidFill>
                  <a:srgbClr val="FF6600"/>
                </a:solidFill>
                <a:latin typeface="Bookman Old Style" panose="02050604050505020204" pitchFamily="18" charset="0"/>
              </a:rPr>
              <a:t> 2 </a:t>
            </a:r>
          </a:p>
        </p:txBody>
      </p:sp>
      <p:sp>
        <p:nvSpPr>
          <p:cNvPr id="580629" name="Line 21"/>
          <p:cNvSpPr>
            <a:spLocks noChangeShapeType="1"/>
          </p:cNvSpPr>
          <p:nvPr/>
        </p:nvSpPr>
        <p:spPr bwMode="auto">
          <a:xfrm>
            <a:off x="3419475" y="5661025"/>
            <a:ext cx="1150938" cy="0"/>
          </a:xfrm>
          <a:prstGeom prst="line">
            <a:avLst/>
          </a:prstGeom>
          <a:noFill/>
          <a:ln w="38100">
            <a:solidFill>
              <a:schemeClr val="tx1"/>
            </a:solidFill>
            <a:miter lim="800000"/>
            <a:headEnd/>
            <a:tailEnd/>
          </a:ln>
        </p:spPr>
        <p:txBody>
          <a:bodyPr wrap="none"/>
          <a:lstStyle/>
          <a:p>
            <a:endParaRPr lang="zh-CN" altLang="en-US">
              <a:latin typeface="Bookman Old Style" panose="02050604050505020204" pitchFamily="18" charset="0"/>
            </a:endParaRPr>
          </a:p>
        </p:txBody>
      </p:sp>
      <p:sp>
        <p:nvSpPr>
          <p:cNvPr id="580630" name="Text Box 22"/>
          <p:cNvSpPr txBox="1">
            <a:spLocks noChangeArrowheads="1"/>
          </p:cNvSpPr>
          <p:nvPr/>
        </p:nvSpPr>
        <p:spPr bwMode="auto">
          <a:xfrm>
            <a:off x="5364163" y="5084763"/>
            <a:ext cx="1368425" cy="457200"/>
          </a:xfrm>
          <a:prstGeom prst="rect">
            <a:avLst/>
          </a:prstGeom>
          <a:noFill/>
          <a:ln w="9525">
            <a:noFill/>
            <a:miter lim="800000"/>
            <a:headEnd/>
            <a:tailEnd/>
          </a:ln>
        </p:spPr>
        <p:txBody>
          <a:bodyPr>
            <a:spAutoFit/>
          </a:bodyPr>
          <a:lstStyle/>
          <a:p>
            <a:pPr>
              <a:spcBef>
                <a:spcPct val="50000"/>
              </a:spcBef>
            </a:pPr>
            <a:r>
              <a:rPr lang="en-US" altLang="zh-CN" sz="2400" dirty="0">
                <a:solidFill>
                  <a:srgbClr val="FF6600"/>
                </a:solidFill>
                <a:latin typeface="Bookman Old Style" panose="02050604050505020204" pitchFamily="18" charset="0"/>
              </a:rPr>
              <a:t>P</a:t>
            </a:r>
            <a:r>
              <a:rPr lang="en-US" altLang="zh-CN" dirty="0">
                <a:solidFill>
                  <a:srgbClr val="FF6600"/>
                </a:solidFill>
                <a:latin typeface="Bookman Old Style" panose="02050604050505020204" pitchFamily="18" charset="0"/>
              </a:rPr>
              <a:t>Cl</a:t>
            </a:r>
            <a:r>
              <a:rPr lang="en-US" altLang="zh-CN" baseline="-25000" dirty="0">
                <a:solidFill>
                  <a:srgbClr val="FF6600"/>
                </a:solidFill>
                <a:latin typeface="Bookman Old Style" panose="02050604050505020204" pitchFamily="18" charset="0"/>
              </a:rPr>
              <a:t>2</a:t>
            </a:r>
          </a:p>
        </p:txBody>
      </p:sp>
      <p:sp>
        <p:nvSpPr>
          <p:cNvPr id="580631" name="Text Box 23"/>
          <p:cNvSpPr txBox="1">
            <a:spLocks noChangeArrowheads="1"/>
          </p:cNvSpPr>
          <p:nvPr/>
        </p:nvSpPr>
        <p:spPr bwMode="auto">
          <a:xfrm>
            <a:off x="4643438" y="5419725"/>
            <a:ext cx="719137" cy="457200"/>
          </a:xfrm>
          <a:prstGeom prst="rect">
            <a:avLst/>
          </a:prstGeom>
          <a:noFill/>
          <a:ln w="9525">
            <a:noFill/>
            <a:miter lim="800000"/>
            <a:headEnd/>
            <a:tailEnd/>
          </a:ln>
        </p:spPr>
        <p:txBody>
          <a:bodyPr>
            <a:spAutoFit/>
          </a:bodyPr>
          <a:lstStyle/>
          <a:p>
            <a:pPr>
              <a:spcBef>
                <a:spcPct val="50000"/>
              </a:spcBef>
            </a:pPr>
            <a:r>
              <a:rPr lang="en-US" altLang="zh-CN" sz="2400">
                <a:solidFill>
                  <a:srgbClr val="FF6600"/>
                </a:solidFill>
                <a:latin typeface="Bookman Old Style" panose="02050604050505020204" pitchFamily="18" charset="0"/>
              </a:rPr>
              <a:t>lg</a:t>
            </a:r>
          </a:p>
        </p:txBody>
      </p:sp>
      <p:sp>
        <p:nvSpPr>
          <p:cNvPr id="580632" name="Text Box 24"/>
          <p:cNvSpPr txBox="1">
            <a:spLocks noChangeArrowheads="1"/>
          </p:cNvSpPr>
          <p:nvPr/>
        </p:nvSpPr>
        <p:spPr bwMode="auto">
          <a:xfrm>
            <a:off x="5364163" y="5659438"/>
            <a:ext cx="1368425" cy="457200"/>
          </a:xfrm>
          <a:prstGeom prst="rect">
            <a:avLst/>
          </a:prstGeom>
          <a:noFill/>
          <a:ln w="9525">
            <a:noFill/>
            <a:miter lim="800000"/>
            <a:headEnd/>
            <a:tailEnd/>
          </a:ln>
        </p:spPr>
        <p:txBody>
          <a:bodyPr>
            <a:spAutoFit/>
          </a:bodyPr>
          <a:lstStyle/>
          <a:p>
            <a:pPr>
              <a:spcBef>
                <a:spcPct val="50000"/>
              </a:spcBef>
            </a:pPr>
            <a:r>
              <a:rPr lang="en-US" altLang="zh-CN" sz="2400">
                <a:solidFill>
                  <a:srgbClr val="FF6600"/>
                </a:solidFill>
                <a:latin typeface="Bookman Old Style" panose="02050604050505020204" pitchFamily="18" charset="0"/>
              </a:rPr>
              <a:t>[Cl</a:t>
            </a:r>
            <a:r>
              <a:rPr lang="en-US" altLang="zh-CN" sz="2400" baseline="30000">
                <a:solidFill>
                  <a:srgbClr val="FF6600"/>
                </a:solidFill>
                <a:latin typeface="Bookman Old Style" panose="02050604050505020204" pitchFamily="18" charset="0"/>
              </a:rPr>
              <a:t>-</a:t>
            </a:r>
            <a:r>
              <a:rPr lang="en-US" altLang="zh-CN" sz="2400">
                <a:solidFill>
                  <a:srgbClr val="FF6600"/>
                </a:solidFill>
                <a:latin typeface="Bookman Old Style" panose="02050604050505020204" pitchFamily="18" charset="0"/>
              </a:rPr>
              <a:t>]</a:t>
            </a:r>
            <a:r>
              <a:rPr lang="en-US" altLang="zh-CN" sz="2400" baseline="30000">
                <a:solidFill>
                  <a:srgbClr val="FF6600"/>
                </a:solidFill>
                <a:latin typeface="Bookman Old Style" panose="02050604050505020204" pitchFamily="18" charset="0"/>
              </a:rPr>
              <a:t>2</a:t>
            </a:r>
          </a:p>
        </p:txBody>
      </p:sp>
      <p:sp>
        <p:nvSpPr>
          <p:cNvPr id="580633" name="Line 25"/>
          <p:cNvSpPr>
            <a:spLocks noChangeShapeType="1"/>
          </p:cNvSpPr>
          <p:nvPr/>
        </p:nvSpPr>
        <p:spPr bwMode="auto">
          <a:xfrm>
            <a:off x="5149850" y="5659438"/>
            <a:ext cx="1439863" cy="0"/>
          </a:xfrm>
          <a:prstGeom prst="line">
            <a:avLst/>
          </a:prstGeom>
          <a:noFill/>
          <a:ln w="38100">
            <a:solidFill>
              <a:schemeClr val="tx1"/>
            </a:solidFill>
            <a:miter lim="800000"/>
            <a:headEnd/>
            <a:tailEnd/>
          </a:ln>
        </p:spPr>
        <p:txBody>
          <a:bodyPr wrap="none"/>
          <a:lstStyle/>
          <a:p>
            <a:endParaRPr lang="zh-CN" altLang="en-US">
              <a:latin typeface="Bookman Old Style" panose="02050604050505020204" pitchFamily="18"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0610">
                                            <p:txEl>
                                              <p:pRg st="0" end="0"/>
                                            </p:txEl>
                                          </p:spTgt>
                                        </p:tgtEl>
                                        <p:attrNameLst>
                                          <p:attrName>style.visibility</p:attrName>
                                        </p:attrNameLst>
                                      </p:cBhvr>
                                      <p:to>
                                        <p:strVal val="visible"/>
                                      </p:to>
                                    </p:set>
                                    <p:animEffect transition="in" filter="wipe(left)">
                                      <p:cBhvr>
                                        <p:cTn id="7" dur="500"/>
                                        <p:tgtEl>
                                          <p:spTgt spid="5806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8062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8062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8061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8061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8061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8061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8061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806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8061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8061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8062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80621"/>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8062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58062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80626"/>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58062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58062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8062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58063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8063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58063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58063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806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0" grpId="0" build="p" autoUpdateAnimBg="0"/>
      <p:bldP spid="580611" grpId="0" animBg="1"/>
      <p:bldP spid="580612" grpId="0"/>
      <p:bldP spid="580613" grpId="0"/>
      <p:bldP spid="580614" grpId="0"/>
      <p:bldP spid="580615" grpId="0" animBg="1"/>
      <p:bldP spid="580616" grpId="0"/>
      <p:bldP spid="580617" grpId="0"/>
      <p:bldP spid="580618" grpId="0"/>
      <p:bldP spid="580619" grpId="0"/>
      <p:bldP spid="580620" grpId="0" animBg="1"/>
      <p:bldP spid="580621" grpId="0"/>
      <p:bldP spid="580622" grpId="0" animBg="1"/>
      <p:bldP spid="580623" grpId="0" animBg="1"/>
      <p:bldP spid="580624" grpId="0" animBg="1"/>
      <p:bldP spid="580625" grpId="0" animBg="1"/>
      <p:bldP spid="580626" grpId="0"/>
      <p:bldP spid="580627" grpId="0"/>
      <p:bldP spid="580628" grpId="0"/>
      <p:bldP spid="580629" grpId="0" animBg="1"/>
      <p:bldP spid="580630" grpId="0"/>
      <p:bldP spid="580631" grpId="0"/>
      <p:bldP spid="580632" grpId="0"/>
      <p:bldP spid="580633"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1634" name="Rectangle 2"/>
          <p:cNvSpPr>
            <a:spLocks noGrp="1" noChangeArrowheads="1"/>
          </p:cNvSpPr>
          <p:nvPr>
            <p:ph type="title" idx="4294967295"/>
          </p:nvPr>
        </p:nvSpPr>
        <p:spPr>
          <a:xfrm>
            <a:off x="611188" y="260648"/>
            <a:ext cx="7772400" cy="1143000"/>
          </a:xfrm>
        </p:spPr>
        <p:txBody>
          <a:bodyPr anchorCtr="1"/>
          <a:lstStyle/>
          <a:p>
            <a:pPr eaLnBrk="1" hangingPunct="1"/>
            <a:r>
              <a:rPr lang="en-US" altLang="zh-CN" sz="4000" dirty="0" smtClean="0">
                <a:solidFill>
                  <a:srgbClr val="D60093"/>
                </a:solidFill>
                <a:latin typeface="黑体" pitchFamily="2" charset="-122"/>
                <a:ea typeface="黑体" pitchFamily="2" charset="-122"/>
              </a:rPr>
              <a:t>3.</a:t>
            </a:r>
            <a:r>
              <a:rPr lang="zh-CN" altLang="en-US" sz="4000" dirty="0" smtClean="0">
                <a:solidFill>
                  <a:srgbClr val="D60093"/>
                </a:solidFill>
                <a:latin typeface="黑体" pitchFamily="2" charset="-122"/>
                <a:ea typeface="黑体" pitchFamily="2" charset="-122"/>
              </a:rPr>
              <a:t>能斯特方程说明：</a:t>
            </a:r>
          </a:p>
        </p:txBody>
      </p:sp>
      <p:sp>
        <p:nvSpPr>
          <p:cNvPr id="581635" name="Rectangle 3"/>
          <p:cNvSpPr>
            <a:spLocks noGrp="1" noChangeArrowheads="1"/>
          </p:cNvSpPr>
          <p:nvPr>
            <p:ph type="body" idx="4294967295"/>
          </p:nvPr>
        </p:nvSpPr>
        <p:spPr>
          <a:xfrm>
            <a:off x="611187" y="1533525"/>
            <a:ext cx="8137525" cy="4703787"/>
          </a:xfrm>
        </p:spPr>
        <p:txBody>
          <a:bodyPr/>
          <a:lstStyle/>
          <a:p>
            <a:pPr marL="0" indent="0" algn="just" eaLnBrk="1" hangingPunct="1">
              <a:spcBef>
                <a:spcPts val="1200"/>
              </a:spcBef>
              <a:buFont typeface="Wingdings" pitchFamily="2" charset="2"/>
              <a:buNone/>
              <a:defRPr/>
            </a:pPr>
            <a:r>
              <a:rPr lang="en-US" altLang="zh-CN" sz="2400" b="1" dirty="0" smtClean="0">
                <a:latin typeface="Times New Roman" panose="02020603050405020304" pitchFamily="18" charset="0"/>
                <a:cs typeface="Times New Roman" panose="02020603050405020304" pitchFamily="18" charset="0"/>
              </a:rPr>
              <a:t>   </a:t>
            </a:r>
            <a:r>
              <a:rPr lang="en-US" altLang="zh-CN" sz="2400" b="1" dirty="0" smtClean="0">
                <a:solidFill>
                  <a:srgbClr val="0000CC"/>
                </a:solidFill>
                <a:latin typeface="Times New Roman" panose="02020603050405020304" pitchFamily="18" charset="0"/>
                <a:cs typeface="Times New Roman" panose="02020603050405020304" pitchFamily="18" charset="0"/>
              </a:rPr>
              <a:t>①</a:t>
            </a:r>
            <a:r>
              <a:rPr lang="zh-CN" altLang="en-US" sz="2400" b="1" dirty="0" smtClean="0">
                <a:solidFill>
                  <a:srgbClr val="0000CC"/>
                </a:solidFill>
                <a:latin typeface="Times New Roman" panose="02020603050405020304" pitchFamily="18" charset="0"/>
                <a:cs typeface="Times New Roman" panose="02020603050405020304" pitchFamily="18" charset="0"/>
              </a:rPr>
              <a:t>溶液的浓度变化，影响电极电势的数值，从而影响物质的氧化、还原能力。</a:t>
            </a:r>
          </a:p>
          <a:p>
            <a:pPr algn="just" eaLnBrk="1" hangingPunct="1">
              <a:spcBef>
                <a:spcPts val="1200"/>
              </a:spcBef>
              <a:buFont typeface="Wingdings" pitchFamily="2" charset="2"/>
              <a:buNone/>
              <a:defRPr/>
            </a:pPr>
            <a:endParaRPr lang="zh-CN" altLang="en-US" sz="2400" b="1" dirty="0" smtClean="0">
              <a:solidFill>
                <a:srgbClr val="0000CC"/>
              </a:solidFill>
              <a:latin typeface="Times New Roman" panose="02020603050405020304" pitchFamily="18" charset="0"/>
              <a:cs typeface="Times New Roman" panose="02020603050405020304" pitchFamily="18" charset="0"/>
            </a:endParaRPr>
          </a:p>
          <a:p>
            <a:pPr algn="just" eaLnBrk="1" hangingPunct="1">
              <a:spcBef>
                <a:spcPts val="1200"/>
              </a:spcBef>
              <a:buFont typeface="Wingdings" pitchFamily="2" charset="2"/>
              <a:buNone/>
              <a:defRPr/>
            </a:pPr>
            <a:r>
              <a:rPr lang="zh-CN" altLang="en-US" sz="2400" b="1" dirty="0" smtClean="0">
                <a:solidFill>
                  <a:srgbClr val="0000CC"/>
                </a:solidFill>
                <a:latin typeface="Times New Roman" panose="02020603050405020304" pitchFamily="18" charset="0"/>
                <a:cs typeface="Times New Roman" panose="02020603050405020304" pitchFamily="18" charset="0"/>
              </a:rPr>
              <a:t> 由能斯特方程</a:t>
            </a:r>
            <a:r>
              <a:rPr lang="zh-CN" altLang="en-US" sz="2400" b="1" dirty="0" smtClean="0">
                <a:solidFill>
                  <a:srgbClr val="FF0000"/>
                </a:solidFill>
                <a:latin typeface="Times New Roman" panose="02020603050405020304" pitchFamily="18" charset="0"/>
                <a:cs typeface="Times New Roman" panose="02020603050405020304" pitchFamily="18" charset="0"/>
              </a:rPr>
              <a:t>    </a:t>
            </a:r>
            <a:r>
              <a:rPr lang="en-US" altLang="zh-CN" sz="2400" b="1" dirty="0" smtClean="0">
                <a:solidFill>
                  <a:srgbClr val="FF6600"/>
                </a:solidFill>
                <a:latin typeface="Times New Roman" panose="02020603050405020304" pitchFamily="18" charset="0"/>
                <a:cs typeface="Times New Roman" panose="02020603050405020304" pitchFamily="18" charset="0"/>
              </a:rPr>
              <a:t>E = E</a:t>
            </a:r>
            <a:r>
              <a:rPr lang="en-US" altLang="zh-CN" sz="2400" b="1" baseline="30000" dirty="0" smtClean="0">
                <a:solidFill>
                  <a:srgbClr val="FF6600"/>
                </a:solidFill>
                <a:latin typeface="Times New Roman" panose="02020603050405020304" pitchFamily="18" charset="0"/>
                <a:cs typeface="Times New Roman" panose="02020603050405020304" pitchFamily="18" charset="0"/>
              </a:rPr>
              <a:t>Ѳ</a:t>
            </a:r>
            <a:r>
              <a:rPr lang="en-US" altLang="zh-CN" sz="2400" b="1" dirty="0" smtClean="0">
                <a:solidFill>
                  <a:srgbClr val="FF6600"/>
                </a:solidFill>
                <a:latin typeface="Times New Roman" panose="02020603050405020304" pitchFamily="18" charset="0"/>
                <a:cs typeface="Times New Roman" panose="02020603050405020304" pitchFamily="18" charset="0"/>
              </a:rPr>
              <a:t>+             </a:t>
            </a:r>
            <a:r>
              <a:rPr lang="en-US" altLang="zh-CN" sz="2400" b="1" dirty="0" err="1" smtClean="0">
                <a:solidFill>
                  <a:srgbClr val="FF6600"/>
                </a:solidFill>
                <a:latin typeface="Times New Roman" panose="02020603050405020304" pitchFamily="18" charset="0"/>
                <a:cs typeface="Times New Roman" panose="02020603050405020304" pitchFamily="18" charset="0"/>
              </a:rPr>
              <a:t>lg</a:t>
            </a:r>
            <a:endParaRPr lang="en-US" altLang="zh-CN" sz="2400" b="1" dirty="0" smtClean="0">
              <a:solidFill>
                <a:srgbClr val="FF6600"/>
              </a:solidFill>
              <a:latin typeface="Times New Roman" panose="02020603050405020304" pitchFamily="18" charset="0"/>
              <a:cs typeface="Times New Roman" panose="02020603050405020304" pitchFamily="18" charset="0"/>
            </a:endParaRPr>
          </a:p>
          <a:p>
            <a:pPr algn="just" eaLnBrk="1" hangingPunct="1">
              <a:spcBef>
                <a:spcPts val="1200"/>
              </a:spcBef>
              <a:buFont typeface="Wingdings" pitchFamily="2" charset="2"/>
              <a:buNone/>
              <a:defRPr/>
            </a:pPr>
            <a:endParaRPr lang="en-US" altLang="zh-CN" sz="2400" b="1" dirty="0" smtClean="0">
              <a:solidFill>
                <a:srgbClr val="FF6600"/>
              </a:solidFill>
              <a:latin typeface="Times New Roman" panose="02020603050405020304" pitchFamily="18" charset="0"/>
              <a:cs typeface="Times New Roman" panose="02020603050405020304" pitchFamily="18" charset="0"/>
            </a:endParaRPr>
          </a:p>
          <a:p>
            <a:pPr marL="0" indent="0" algn="just" eaLnBrk="1" hangingPunct="1">
              <a:spcBef>
                <a:spcPts val="1200"/>
              </a:spcBef>
              <a:buFont typeface="Wingdings" pitchFamily="2" charset="2"/>
              <a:buNone/>
              <a:defRPr/>
            </a:pP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solidFill>
                  <a:srgbClr val="0000CC"/>
                </a:solidFill>
                <a:latin typeface="Times New Roman" panose="02020603050405020304" pitchFamily="18" charset="0"/>
                <a:cs typeface="Times New Roman" panose="02020603050405020304" pitchFamily="18" charset="0"/>
              </a:rPr>
              <a:t>可知当氧化态物质的浓度增大</a:t>
            </a:r>
            <a:r>
              <a:rPr lang="en-US" altLang="zh-CN" sz="2400" b="1" dirty="0" smtClean="0">
                <a:solidFill>
                  <a:srgbClr val="0000CC"/>
                </a:solidFill>
                <a:latin typeface="Times New Roman" panose="02020603050405020304" pitchFamily="18" charset="0"/>
                <a:cs typeface="Times New Roman" panose="02020603050405020304" pitchFamily="18" charset="0"/>
              </a:rPr>
              <a:t>(</a:t>
            </a:r>
            <a:r>
              <a:rPr lang="zh-CN" altLang="en-US" sz="2400" b="1" dirty="0" smtClean="0">
                <a:solidFill>
                  <a:srgbClr val="0000CC"/>
                </a:solidFill>
                <a:latin typeface="Times New Roman" panose="02020603050405020304" pitchFamily="18" charset="0"/>
                <a:cs typeface="Times New Roman" panose="02020603050405020304" pitchFamily="18" charset="0"/>
              </a:rPr>
              <a:t>或还原态物质的浓度减小</a:t>
            </a:r>
            <a:r>
              <a:rPr lang="en-US" altLang="zh-CN" sz="2400" b="1" dirty="0" smtClean="0">
                <a:solidFill>
                  <a:srgbClr val="0000CC"/>
                </a:solidFill>
                <a:latin typeface="Times New Roman" panose="02020603050405020304" pitchFamily="18" charset="0"/>
                <a:cs typeface="Times New Roman" panose="02020603050405020304" pitchFamily="18" charset="0"/>
              </a:rPr>
              <a:t>)</a:t>
            </a:r>
            <a:r>
              <a:rPr lang="zh-CN" altLang="en-US" sz="2400" b="1" dirty="0" smtClean="0">
                <a:solidFill>
                  <a:srgbClr val="0000CC"/>
                </a:solidFill>
                <a:latin typeface="Times New Roman" panose="02020603050405020304" pitchFamily="18" charset="0"/>
                <a:cs typeface="Times New Roman" panose="02020603050405020304" pitchFamily="18" charset="0"/>
              </a:rPr>
              <a:t>时，其电极电势的代数值变大，亦即氧化态物质的氧化性增加；</a:t>
            </a:r>
          </a:p>
          <a:p>
            <a:pPr marL="0" indent="0" algn="just" eaLnBrk="1" hangingPunct="1">
              <a:spcBef>
                <a:spcPts val="1200"/>
              </a:spcBef>
              <a:buFont typeface="Wingdings" pitchFamily="2" charset="2"/>
              <a:buNone/>
              <a:defRPr/>
            </a:pPr>
            <a:r>
              <a:rPr lang="zh-CN" altLang="en-US" sz="2400" b="1" dirty="0" smtClean="0">
                <a:solidFill>
                  <a:srgbClr val="0000CC"/>
                </a:solidFill>
                <a:latin typeface="Times New Roman" panose="02020603050405020304" pitchFamily="18" charset="0"/>
                <a:cs typeface="Times New Roman" panose="02020603050405020304" pitchFamily="18" charset="0"/>
              </a:rPr>
              <a:t>        反之还原态物质的浓度增大时，其电极电势的代数值变小，亦即还原态物质的还原性增加。</a:t>
            </a:r>
          </a:p>
        </p:txBody>
      </p:sp>
      <p:sp>
        <p:nvSpPr>
          <p:cNvPr id="581636" name="Text Box 4"/>
          <p:cNvSpPr txBox="1">
            <a:spLocks noChangeArrowheads="1"/>
          </p:cNvSpPr>
          <p:nvPr/>
        </p:nvSpPr>
        <p:spPr bwMode="auto">
          <a:xfrm>
            <a:off x="3921919" y="2668712"/>
            <a:ext cx="1150938" cy="519112"/>
          </a:xfrm>
          <a:prstGeom prst="rect">
            <a:avLst/>
          </a:prstGeom>
          <a:noFill/>
          <a:ln w="9525">
            <a:noFill/>
            <a:miter lim="800000"/>
            <a:headEnd/>
            <a:tailEnd/>
          </a:ln>
        </p:spPr>
        <p:txBody>
          <a:bodyPr>
            <a:spAutoFit/>
          </a:bodyPr>
          <a:lstStyle/>
          <a:p>
            <a:pPr>
              <a:spcBef>
                <a:spcPct val="50000"/>
              </a:spcBef>
            </a:pPr>
            <a:r>
              <a:rPr kumimoji="1" lang="en-US" altLang="zh-CN" sz="2800" dirty="0">
                <a:solidFill>
                  <a:srgbClr val="D60093"/>
                </a:solidFill>
                <a:latin typeface="Times New Roman" pitchFamily="18" charset="0"/>
              </a:rPr>
              <a:t>0.059</a:t>
            </a:r>
          </a:p>
        </p:txBody>
      </p:sp>
      <p:sp>
        <p:nvSpPr>
          <p:cNvPr id="581637" name="Text Box 5"/>
          <p:cNvSpPr txBox="1">
            <a:spLocks noChangeArrowheads="1"/>
          </p:cNvSpPr>
          <p:nvPr/>
        </p:nvSpPr>
        <p:spPr bwMode="auto">
          <a:xfrm>
            <a:off x="4280694" y="3065587"/>
            <a:ext cx="576263" cy="579437"/>
          </a:xfrm>
          <a:prstGeom prst="rect">
            <a:avLst/>
          </a:prstGeom>
          <a:noFill/>
          <a:ln w="9525">
            <a:noFill/>
            <a:miter lim="800000"/>
            <a:headEnd/>
            <a:tailEnd/>
          </a:ln>
        </p:spPr>
        <p:txBody>
          <a:bodyPr>
            <a:spAutoFit/>
          </a:bodyPr>
          <a:lstStyle/>
          <a:p>
            <a:pPr>
              <a:spcBef>
                <a:spcPct val="50000"/>
              </a:spcBef>
            </a:pPr>
            <a:r>
              <a:rPr kumimoji="1" lang="en-US" altLang="zh-CN" sz="3200" dirty="0">
                <a:latin typeface="Times New Roman" pitchFamily="18" charset="0"/>
              </a:rPr>
              <a:t>n</a:t>
            </a:r>
          </a:p>
        </p:txBody>
      </p:sp>
      <p:sp>
        <p:nvSpPr>
          <p:cNvPr id="581638" name="Line 6"/>
          <p:cNvSpPr>
            <a:spLocks noChangeShapeType="1"/>
          </p:cNvSpPr>
          <p:nvPr/>
        </p:nvSpPr>
        <p:spPr bwMode="auto">
          <a:xfrm>
            <a:off x="4137819" y="3187824"/>
            <a:ext cx="719138" cy="0"/>
          </a:xfrm>
          <a:prstGeom prst="line">
            <a:avLst/>
          </a:prstGeom>
          <a:noFill/>
          <a:ln w="38100">
            <a:solidFill>
              <a:schemeClr val="tx1"/>
            </a:solidFill>
            <a:miter lim="800000"/>
            <a:headEnd/>
            <a:tailEnd/>
          </a:ln>
        </p:spPr>
        <p:txBody>
          <a:bodyPr wrap="none"/>
          <a:lstStyle/>
          <a:p>
            <a:r>
              <a:rPr lang="en-US" altLang="zh-CN" dirty="0" smtClean="0"/>
              <a:t>     </a:t>
            </a:r>
            <a:endParaRPr lang="zh-CN" altLang="en-US" dirty="0"/>
          </a:p>
        </p:txBody>
      </p:sp>
      <p:sp>
        <p:nvSpPr>
          <p:cNvPr id="581639" name="Line 7"/>
          <p:cNvSpPr>
            <a:spLocks noChangeShapeType="1"/>
          </p:cNvSpPr>
          <p:nvPr/>
        </p:nvSpPr>
        <p:spPr bwMode="auto">
          <a:xfrm>
            <a:off x="5364088" y="3212976"/>
            <a:ext cx="1081088" cy="0"/>
          </a:xfrm>
          <a:prstGeom prst="line">
            <a:avLst/>
          </a:prstGeom>
          <a:noFill/>
          <a:ln w="38100">
            <a:solidFill>
              <a:schemeClr val="tx1"/>
            </a:solidFill>
            <a:miter lim="800000"/>
            <a:headEnd/>
            <a:tailEnd/>
          </a:ln>
        </p:spPr>
        <p:txBody>
          <a:bodyPr wrap="none"/>
          <a:lstStyle/>
          <a:p>
            <a:endParaRPr lang="zh-CN" altLang="en-US"/>
          </a:p>
        </p:txBody>
      </p:sp>
      <p:sp>
        <p:nvSpPr>
          <p:cNvPr id="581640" name="Text Box 8"/>
          <p:cNvSpPr txBox="1">
            <a:spLocks noChangeArrowheads="1"/>
          </p:cNvSpPr>
          <p:nvPr/>
        </p:nvSpPr>
        <p:spPr bwMode="auto">
          <a:xfrm>
            <a:off x="5148064" y="3166120"/>
            <a:ext cx="1655763" cy="457200"/>
          </a:xfrm>
          <a:prstGeom prst="rect">
            <a:avLst/>
          </a:prstGeom>
          <a:noFill/>
          <a:ln w="9525">
            <a:noFill/>
            <a:miter lim="800000"/>
            <a:headEnd/>
            <a:tailEnd/>
          </a:ln>
        </p:spPr>
        <p:txBody>
          <a:bodyPr>
            <a:spAutoFit/>
          </a:bodyPr>
          <a:lstStyle/>
          <a:p>
            <a:pPr>
              <a:spcBef>
                <a:spcPct val="50000"/>
              </a:spcBef>
            </a:pPr>
            <a:r>
              <a:rPr kumimoji="1" lang="en-US" altLang="zh-CN" sz="2400" dirty="0">
                <a:solidFill>
                  <a:srgbClr val="D60093"/>
                </a:solidFill>
                <a:latin typeface="Times New Roman" pitchFamily="18" charset="0"/>
              </a:rPr>
              <a:t> </a:t>
            </a:r>
            <a:r>
              <a:rPr kumimoji="1" lang="en-US" altLang="zh-CN" sz="2400" dirty="0">
                <a:solidFill>
                  <a:srgbClr val="D60093"/>
                </a:solidFill>
                <a:latin typeface="黑体" pitchFamily="2" charset="-122"/>
                <a:ea typeface="黑体" pitchFamily="2" charset="-122"/>
              </a:rPr>
              <a:t>[</a:t>
            </a:r>
            <a:r>
              <a:rPr kumimoji="1" lang="zh-CN" altLang="en-US" sz="2400" dirty="0">
                <a:solidFill>
                  <a:srgbClr val="D60093"/>
                </a:solidFill>
                <a:latin typeface="黑体" pitchFamily="2" charset="-122"/>
                <a:ea typeface="黑体" pitchFamily="2" charset="-122"/>
              </a:rPr>
              <a:t>还原态</a:t>
            </a:r>
            <a:r>
              <a:rPr kumimoji="1" lang="en-US" altLang="zh-CN" sz="2400" dirty="0">
                <a:solidFill>
                  <a:srgbClr val="D60093"/>
                </a:solidFill>
                <a:latin typeface="黑体" pitchFamily="2" charset="-122"/>
                <a:ea typeface="黑体" pitchFamily="2" charset="-122"/>
              </a:rPr>
              <a:t>]</a:t>
            </a:r>
            <a:r>
              <a:rPr kumimoji="1" lang="en-US" altLang="zh-CN" sz="2400" baseline="30000" dirty="0">
                <a:solidFill>
                  <a:srgbClr val="D60093"/>
                </a:solidFill>
                <a:latin typeface="黑体" pitchFamily="2" charset="-122"/>
                <a:ea typeface="黑体" pitchFamily="2" charset="-122"/>
              </a:rPr>
              <a:t>b</a:t>
            </a:r>
          </a:p>
        </p:txBody>
      </p:sp>
      <p:sp>
        <p:nvSpPr>
          <p:cNvPr id="581641" name="Text Box 9"/>
          <p:cNvSpPr txBox="1">
            <a:spLocks noChangeArrowheads="1"/>
          </p:cNvSpPr>
          <p:nvPr/>
        </p:nvSpPr>
        <p:spPr bwMode="auto">
          <a:xfrm>
            <a:off x="5148660" y="2708920"/>
            <a:ext cx="1655762" cy="457200"/>
          </a:xfrm>
          <a:prstGeom prst="rect">
            <a:avLst/>
          </a:prstGeom>
          <a:noFill/>
          <a:ln w="9525">
            <a:noFill/>
            <a:miter lim="800000"/>
            <a:headEnd/>
            <a:tailEnd/>
          </a:ln>
        </p:spPr>
        <p:txBody>
          <a:bodyPr>
            <a:spAutoFit/>
          </a:bodyPr>
          <a:lstStyle/>
          <a:p>
            <a:pPr>
              <a:spcBef>
                <a:spcPct val="50000"/>
              </a:spcBef>
            </a:pPr>
            <a:r>
              <a:rPr kumimoji="1" lang="en-US" altLang="zh-CN" sz="2400" dirty="0">
                <a:solidFill>
                  <a:srgbClr val="D60093"/>
                </a:solidFill>
                <a:latin typeface="Times New Roman" pitchFamily="18" charset="0"/>
              </a:rPr>
              <a:t> </a:t>
            </a:r>
            <a:r>
              <a:rPr kumimoji="1" lang="en-US" altLang="zh-CN" sz="2400" dirty="0">
                <a:solidFill>
                  <a:srgbClr val="D60093"/>
                </a:solidFill>
                <a:latin typeface="黑体" pitchFamily="2" charset="-122"/>
                <a:ea typeface="黑体" pitchFamily="2" charset="-122"/>
              </a:rPr>
              <a:t>[</a:t>
            </a:r>
            <a:r>
              <a:rPr kumimoji="1" lang="zh-CN" altLang="en-US" sz="2400" dirty="0">
                <a:solidFill>
                  <a:srgbClr val="D60093"/>
                </a:solidFill>
                <a:latin typeface="黑体" pitchFamily="2" charset="-122"/>
                <a:ea typeface="黑体" pitchFamily="2" charset="-122"/>
              </a:rPr>
              <a:t>氧化态</a:t>
            </a:r>
            <a:r>
              <a:rPr kumimoji="1" lang="en-US" altLang="zh-CN" sz="2400" dirty="0">
                <a:solidFill>
                  <a:srgbClr val="D60093"/>
                </a:solidFill>
                <a:latin typeface="黑体" pitchFamily="2" charset="-122"/>
                <a:ea typeface="黑体" pitchFamily="2" charset="-122"/>
              </a:rPr>
              <a:t>]</a:t>
            </a:r>
            <a:r>
              <a:rPr kumimoji="1" lang="en-US" altLang="zh-CN" sz="2400" baseline="30000" dirty="0">
                <a:solidFill>
                  <a:srgbClr val="D60093"/>
                </a:solidFill>
                <a:latin typeface="黑体" pitchFamily="2" charset="-122"/>
                <a:ea typeface="黑体" pitchFamily="2" charset="-122"/>
              </a:rPr>
              <a:t>a</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81634"/>
                                        </p:tgtEl>
                                        <p:attrNameLst>
                                          <p:attrName>style.visibility</p:attrName>
                                        </p:attrNameLst>
                                      </p:cBhvr>
                                      <p:to>
                                        <p:strVal val="visible"/>
                                      </p:to>
                                    </p:set>
                                    <p:animEffect transition="in" filter="dissolve">
                                      <p:cBhvr>
                                        <p:cTn id="7" dur="500"/>
                                        <p:tgtEl>
                                          <p:spTgt spid="58163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1635">
                                            <p:txEl>
                                              <p:pRg st="0" end="0"/>
                                            </p:txEl>
                                          </p:spTgt>
                                        </p:tgtEl>
                                        <p:attrNameLst>
                                          <p:attrName>style.visibility</p:attrName>
                                        </p:attrNameLst>
                                      </p:cBhvr>
                                      <p:to>
                                        <p:strVal val="visible"/>
                                      </p:to>
                                    </p:set>
                                    <p:animEffect transition="in" filter="dissolve">
                                      <p:cBhvr>
                                        <p:cTn id="12" dur="500"/>
                                        <p:tgtEl>
                                          <p:spTgt spid="58163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81635">
                                            <p:txEl>
                                              <p:pRg st="2" end="2"/>
                                            </p:txEl>
                                          </p:spTgt>
                                        </p:tgtEl>
                                        <p:attrNameLst>
                                          <p:attrName>style.visibility</p:attrName>
                                        </p:attrNameLst>
                                      </p:cBhvr>
                                      <p:to>
                                        <p:strVal val="visible"/>
                                      </p:to>
                                    </p:set>
                                    <p:animEffect transition="in" filter="dissolve">
                                      <p:cBhvr>
                                        <p:cTn id="17" dur="500"/>
                                        <p:tgtEl>
                                          <p:spTgt spid="5816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8163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8163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8163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8163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8164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8164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581635">
                                            <p:txEl>
                                              <p:pRg st="4" end="4"/>
                                            </p:txEl>
                                          </p:spTgt>
                                        </p:tgtEl>
                                        <p:attrNameLst>
                                          <p:attrName>style.visibility</p:attrName>
                                        </p:attrNameLst>
                                      </p:cBhvr>
                                      <p:to>
                                        <p:strVal val="visible"/>
                                      </p:to>
                                    </p:set>
                                    <p:animEffect transition="in" filter="dissolve">
                                      <p:cBhvr>
                                        <p:cTn id="36" dur="500"/>
                                        <p:tgtEl>
                                          <p:spTgt spid="581635">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81635">
                                            <p:txEl>
                                              <p:pRg st="5" end="5"/>
                                            </p:txEl>
                                          </p:spTgt>
                                        </p:tgtEl>
                                        <p:attrNameLst>
                                          <p:attrName>style.visibility</p:attrName>
                                        </p:attrNameLst>
                                      </p:cBhvr>
                                      <p:to>
                                        <p:strVal val="visible"/>
                                      </p:to>
                                    </p:set>
                                    <p:animEffect transition="in" filter="dissolve">
                                      <p:cBhvr>
                                        <p:cTn id="41" dur="500"/>
                                        <p:tgtEl>
                                          <p:spTgt spid="5816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34" grpId="0"/>
      <p:bldP spid="581635" grpId="0" build="p"/>
      <p:bldP spid="581636" grpId="0"/>
      <p:bldP spid="581637" grpId="0"/>
      <p:bldP spid="581638" grpId="0" animBg="1"/>
      <p:bldP spid="581639" grpId="0" animBg="1"/>
      <p:bldP spid="581640" grpId="0"/>
      <p:bldP spid="581641" grpId="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2658" name="Rectangle 2"/>
          <p:cNvSpPr>
            <a:spLocks noGrp="1" noChangeArrowheads="1"/>
          </p:cNvSpPr>
          <p:nvPr>
            <p:ph type="body" idx="4294967295"/>
          </p:nvPr>
        </p:nvSpPr>
        <p:spPr>
          <a:xfrm>
            <a:off x="611188" y="1066800"/>
            <a:ext cx="7848600" cy="4162400"/>
          </a:xfrm>
        </p:spPr>
        <p:txBody>
          <a:bodyPr/>
          <a:lstStyle/>
          <a:p>
            <a:pPr algn="just" eaLnBrk="1" hangingPunct="1">
              <a:lnSpc>
                <a:spcPct val="150000"/>
              </a:lnSpc>
              <a:buFont typeface="Wingdings" pitchFamily="2" charset="2"/>
              <a:buNone/>
              <a:defRPr/>
            </a:pPr>
            <a:r>
              <a:rPr lang="en-US" altLang="zh-CN" sz="2400" b="1" dirty="0" smtClean="0">
                <a:solidFill>
                  <a:srgbClr val="0000CC"/>
                </a:solidFill>
                <a:latin typeface="+mn-ea"/>
              </a:rPr>
              <a:t>     ②</a:t>
            </a:r>
            <a:r>
              <a:rPr lang="zh-CN" altLang="en-US" sz="2400" b="1" dirty="0" smtClean="0">
                <a:solidFill>
                  <a:srgbClr val="0000CC"/>
                </a:solidFill>
                <a:latin typeface="+mn-ea"/>
              </a:rPr>
              <a:t>能斯特方程式中右端的后一项，是溶液浓度</a:t>
            </a:r>
            <a:r>
              <a:rPr lang="en-US" altLang="zh-CN" sz="2400" b="1" dirty="0" smtClean="0">
                <a:solidFill>
                  <a:srgbClr val="0000CC"/>
                </a:solidFill>
                <a:latin typeface="+mn-ea"/>
              </a:rPr>
              <a:t>(</a:t>
            </a:r>
            <a:r>
              <a:rPr lang="zh-CN" altLang="en-US" sz="2400" b="1" dirty="0" smtClean="0">
                <a:solidFill>
                  <a:srgbClr val="0000CC"/>
                </a:solidFill>
                <a:latin typeface="+mn-ea"/>
              </a:rPr>
              <a:t>或气体分压</a:t>
            </a:r>
            <a:r>
              <a:rPr lang="en-US" altLang="zh-CN" sz="2400" b="1" dirty="0" smtClean="0">
                <a:solidFill>
                  <a:srgbClr val="0000CC"/>
                </a:solidFill>
                <a:latin typeface="+mn-ea"/>
              </a:rPr>
              <a:t>)</a:t>
            </a:r>
            <a:r>
              <a:rPr lang="zh-CN" altLang="en-US" sz="2400" b="1" dirty="0" smtClean="0">
                <a:solidFill>
                  <a:srgbClr val="0000CC"/>
                </a:solidFill>
                <a:latin typeface="+mn-ea"/>
              </a:rPr>
              <a:t>变化对标准电极电势的校正项。由于浓度</a:t>
            </a:r>
            <a:r>
              <a:rPr lang="en-US" altLang="zh-CN" sz="2400" b="1" dirty="0" smtClean="0">
                <a:solidFill>
                  <a:srgbClr val="0000CC"/>
                </a:solidFill>
                <a:latin typeface="+mn-ea"/>
              </a:rPr>
              <a:t>(</a:t>
            </a:r>
            <a:r>
              <a:rPr lang="zh-CN" altLang="en-US" sz="2400" b="1" dirty="0" smtClean="0">
                <a:solidFill>
                  <a:srgbClr val="0000CC"/>
                </a:solidFill>
                <a:latin typeface="+mn-ea"/>
              </a:rPr>
              <a:t>分压</a:t>
            </a:r>
            <a:r>
              <a:rPr lang="en-US" altLang="zh-CN" sz="2400" b="1" dirty="0" smtClean="0">
                <a:solidFill>
                  <a:srgbClr val="0000CC"/>
                </a:solidFill>
                <a:latin typeface="+mn-ea"/>
              </a:rPr>
              <a:t>)</a:t>
            </a:r>
            <a:r>
              <a:rPr lang="zh-CN" altLang="en-US" sz="2400" b="1" dirty="0" smtClean="0">
                <a:solidFill>
                  <a:srgbClr val="0000CC"/>
                </a:solidFill>
                <a:latin typeface="+mn-ea"/>
              </a:rPr>
              <a:t>是在对数项里，还要乘上一个较小的系数，因此，当溶液浓度变化不大时，对电极电势的影响是不很大的，其电极电势主要取决于</a:t>
            </a:r>
            <a:r>
              <a:rPr lang="en-US" altLang="zh-CN" sz="2400" b="1" dirty="0" smtClean="0">
                <a:solidFill>
                  <a:srgbClr val="0000CC"/>
                </a:solidFill>
                <a:latin typeface="+mn-ea"/>
                <a:hlinkClick r:id="rId2" action="ppaction://hlinksldjump"/>
              </a:rPr>
              <a:t>E</a:t>
            </a:r>
            <a:r>
              <a:rPr lang="en-US" altLang="zh-CN" sz="2400" b="1" baseline="30000" dirty="0" smtClean="0">
                <a:solidFill>
                  <a:srgbClr val="0000CC"/>
                </a:solidFill>
                <a:latin typeface="+mn-ea"/>
                <a:cs typeface="Tahoma" pitchFamily="34" charset="0"/>
                <a:hlinkClick r:id="rId2" action="ppaction://hlinksldjump"/>
              </a:rPr>
              <a:t>Ѳ</a:t>
            </a:r>
            <a:r>
              <a:rPr lang="zh-CN" altLang="en-US" sz="2400" b="1" dirty="0" smtClean="0">
                <a:solidFill>
                  <a:srgbClr val="0000CC"/>
                </a:solidFill>
                <a:latin typeface="+mn-ea"/>
                <a:cs typeface="Tahoma" pitchFamily="34" charset="0"/>
                <a:hlinkClick r:id="rId3" action="ppaction://hlinksldjump"/>
              </a:rPr>
              <a:t>。</a:t>
            </a:r>
            <a:r>
              <a:rPr lang="zh-CN" altLang="en-US" sz="2400" b="1" dirty="0" smtClean="0">
                <a:solidFill>
                  <a:srgbClr val="0000CC"/>
                </a:solidFill>
                <a:latin typeface="+mn-ea"/>
                <a:hlinkClick r:id="rId3" action="ppaction://hlinksldjump"/>
              </a:rPr>
              <a:t> </a:t>
            </a:r>
            <a:endParaRPr lang="zh-CN" altLang="en-US" sz="2400" b="1" dirty="0" smtClean="0">
              <a:solidFill>
                <a:srgbClr val="0000CC"/>
              </a:solidFill>
              <a:latin typeface="+mn-ea"/>
            </a:endParaRPr>
          </a:p>
        </p:txBody>
      </p:sp>
      <p:sp>
        <p:nvSpPr>
          <p:cNvPr id="579586" name="AutoShape 3">
            <a:hlinkClick r:id="rId3" action="ppaction://hlinksldjump" highlightClick="1"/>
          </p:cNvPr>
          <p:cNvSpPr>
            <a:spLocks noChangeArrowheads="1"/>
          </p:cNvSpPr>
          <p:nvPr/>
        </p:nvSpPr>
        <p:spPr bwMode="auto">
          <a:xfrm>
            <a:off x="7524750" y="5300663"/>
            <a:ext cx="685800" cy="474662"/>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82658">
                                            <p:txEl>
                                              <p:pRg st="0" end="0"/>
                                            </p:txEl>
                                          </p:spTgt>
                                        </p:tgtEl>
                                        <p:attrNameLst>
                                          <p:attrName>style.visibility</p:attrName>
                                        </p:attrNameLst>
                                      </p:cBhvr>
                                      <p:to>
                                        <p:strVal val="visible"/>
                                      </p:to>
                                    </p:set>
                                    <p:animEffect transition="in" filter="dissolve">
                                      <p:cBhvr>
                                        <p:cTn id="7" dur="500"/>
                                        <p:tgtEl>
                                          <p:spTgt spid="5826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658"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灯片编号占位符 7"/>
          <p:cNvSpPr>
            <a:spLocks noGrp="1"/>
          </p:cNvSpPr>
          <p:nvPr>
            <p:ph type="sldNum" sz="quarter" idx="12"/>
          </p:nvPr>
        </p:nvSpPr>
        <p:spPr/>
        <p:txBody>
          <a:bodyPr/>
          <a:lstStyle/>
          <a:p>
            <a:fld id="{838457EC-9612-4A0C-996E-6205B594EF2B}" type="slidenum">
              <a:rPr lang="en-US" altLang="zh-CN"/>
              <a:pPr/>
              <a:t>78</a:t>
            </a:fld>
            <a:endParaRPr lang="en-US" altLang="zh-CN"/>
          </a:p>
        </p:txBody>
      </p:sp>
      <p:sp>
        <p:nvSpPr>
          <p:cNvPr id="2190340" name="Line 4"/>
          <p:cNvSpPr>
            <a:spLocks noChangeShapeType="1"/>
          </p:cNvSpPr>
          <p:nvPr/>
        </p:nvSpPr>
        <p:spPr bwMode="auto">
          <a:xfrm>
            <a:off x="688032" y="1196752"/>
            <a:ext cx="7772400" cy="0"/>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90341" name="Rectangle 5"/>
          <p:cNvSpPr>
            <a:spLocks noChangeArrowheads="1"/>
          </p:cNvSpPr>
          <p:nvPr/>
        </p:nvSpPr>
        <p:spPr bwMode="auto">
          <a:xfrm>
            <a:off x="395536" y="515036"/>
            <a:ext cx="574388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3600" b="1" dirty="0" smtClean="0">
                <a:solidFill>
                  <a:srgbClr val="000099"/>
                </a:solidFill>
              </a:rPr>
              <a:t>氧化还原</a:t>
            </a:r>
            <a:r>
              <a:rPr kumimoji="0" lang="zh-CN" altLang="en-US" sz="3600" b="1" dirty="0">
                <a:solidFill>
                  <a:srgbClr val="000099"/>
                </a:solidFill>
              </a:rPr>
              <a:t>反应的自发性</a:t>
            </a:r>
            <a:r>
              <a:rPr kumimoji="0" lang="zh-CN" altLang="en-US" sz="3600" b="1" dirty="0" smtClean="0">
                <a:solidFill>
                  <a:srgbClr val="000099"/>
                </a:solidFill>
              </a:rPr>
              <a:t>判据</a:t>
            </a:r>
            <a:endParaRPr lang="zh-CN" altLang="en-US" sz="3600" b="1" dirty="0">
              <a:solidFill>
                <a:srgbClr val="000099"/>
              </a:solidFill>
              <a:latin typeface="黑体" panose="02010609060101010101" pitchFamily="49" charset="-122"/>
              <a:ea typeface="黑体" panose="02010609060101010101" pitchFamily="49" charset="-122"/>
            </a:endParaRPr>
          </a:p>
        </p:txBody>
      </p:sp>
      <p:sp>
        <p:nvSpPr>
          <p:cNvPr id="2190345" name="Rectangle 9"/>
          <p:cNvSpPr>
            <a:spLocks noChangeArrowheads="1"/>
          </p:cNvSpPr>
          <p:nvPr/>
        </p:nvSpPr>
        <p:spPr bwMode="auto">
          <a:xfrm>
            <a:off x="539552" y="1341438"/>
            <a:ext cx="28797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a:solidFill>
                  <a:srgbClr val="000099"/>
                </a:solidFill>
              </a:rPr>
              <a:t>电池反应方向判据</a:t>
            </a:r>
          </a:p>
        </p:txBody>
      </p:sp>
      <p:sp>
        <p:nvSpPr>
          <p:cNvPr id="2190349" name="Rectangle 13"/>
          <p:cNvSpPr>
            <a:spLocks noChangeArrowheads="1"/>
          </p:cNvSpPr>
          <p:nvPr/>
        </p:nvSpPr>
        <p:spPr bwMode="auto">
          <a:xfrm>
            <a:off x="1730375" y="2097088"/>
            <a:ext cx="40513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190509" name="Group 173"/>
          <p:cNvGraphicFramePr>
            <a:graphicFrameLocks noGrp="1"/>
          </p:cNvGraphicFramePr>
          <p:nvPr>
            <p:extLst>
              <p:ext uri="{D42A27DB-BD31-4B8C-83A1-F6EECF244321}">
                <p14:modId xmlns:p14="http://schemas.microsoft.com/office/powerpoint/2010/main" val="2507034250"/>
              </p:ext>
            </p:extLst>
          </p:nvPr>
        </p:nvGraphicFramePr>
        <p:xfrm>
          <a:off x="1403648" y="4149080"/>
          <a:ext cx="6408737" cy="2133600"/>
        </p:xfrm>
        <a:graphic>
          <a:graphicData uri="http://schemas.openxmlformats.org/drawingml/2006/table">
            <a:tbl>
              <a:tblPr/>
              <a:tblGrid>
                <a:gridCol w="2160587">
                  <a:extLst>
                    <a:ext uri="{9D8B030D-6E8A-4147-A177-3AD203B41FA5}">
                      <a16:colId xmlns:a16="http://schemas.microsoft.com/office/drawing/2014/main" val="20000"/>
                    </a:ext>
                  </a:extLst>
                </a:gridCol>
                <a:gridCol w="1416050">
                  <a:extLst>
                    <a:ext uri="{9D8B030D-6E8A-4147-A177-3AD203B41FA5}">
                      <a16:colId xmlns:a16="http://schemas.microsoft.com/office/drawing/2014/main" val="20001"/>
                    </a:ext>
                  </a:extLst>
                </a:gridCol>
                <a:gridCol w="1416050">
                  <a:extLst>
                    <a:ext uri="{9D8B030D-6E8A-4147-A177-3AD203B41FA5}">
                      <a16:colId xmlns:a16="http://schemas.microsoft.com/office/drawing/2014/main" val="20002"/>
                    </a:ext>
                  </a:extLst>
                </a:gridCol>
                <a:gridCol w="1416050">
                  <a:extLst>
                    <a:ext uri="{9D8B030D-6E8A-4147-A177-3AD203B41FA5}">
                      <a16:colId xmlns:a16="http://schemas.microsoft.com/office/drawing/2014/main" val="20003"/>
                    </a:ext>
                  </a:extLst>
                </a:gridCol>
              </a:tblGrid>
              <a:tr h="180975">
                <a:tc row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200" b="0"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cs typeface="Arial" panose="020B0604020202020204" pitchFamily="34" charset="0"/>
                        </a:rPr>
                        <a:t>自发性</a:t>
                      </a:r>
                      <a:endParaRPr kumimoji="1" lang="zh-CN" altLang="en-US" sz="2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gridSpan="3">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200" b="0" i="0" u="none" strike="noStrike" cap="none" normalizeH="0" baseline="0" dirty="0" smtClean="0">
                          <a:ln>
                            <a:noFill/>
                          </a:ln>
                          <a:solidFill>
                            <a:srgbClr val="000000"/>
                          </a:solidFill>
                          <a:effectLst/>
                          <a:latin typeface="Tahoma" panose="020B0604030504040204" pitchFamily="34" charset="0"/>
                          <a:ea typeface="宋体" panose="02010600030101010101" pitchFamily="2" charset="-122"/>
                          <a:cs typeface="Arial" panose="020B0604020202020204" pitchFamily="34" charset="0"/>
                        </a:rPr>
                        <a:t>判据</a:t>
                      </a: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11150">
                <a:tc vMerge="1">
                  <a:txBody>
                    <a:bodyPr/>
                    <a:lstStyle/>
                    <a:p>
                      <a:endParaRPr lang="zh-CN" altLang="en-US"/>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1"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E</a:t>
                      </a:r>
                      <a:endParaRPr kumimoji="1" lang="en-US" altLang="zh-CN" sz="22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J/K</a:t>
                      </a:r>
                      <a:endParaRPr kumimoji="1"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9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正向自发</a:t>
                      </a:r>
                    </a:p>
                  </a:txBody>
                  <a:tcPr anchor="ctr" horzOverflow="overflow">
                    <a:lnL w="28575"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&lt;0</a:t>
                      </a:r>
                      <a:endParaRPr kumimoji="1"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&gt;0</a:t>
                      </a:r>
                      <a:endParaRPr kumimoji="1" lang="en-US" altLang="zh-CN" sz="22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&lt;1</a:t>
                      </a:r>
                      <a:endParaRPr kumimoji="1"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82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正向非自发</a:t>
                      </a:r>
                    </a:p>
                  </a:txBody>
                  <a:tcPr anchor="ctr" horzOverflow="overflow">
                    <a:lnL w="28575"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&gt;0</a:t>
                      </a:r>
                      <a:endParaRPr kumimoji="1"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&lt;0</a:t>
                      </a:r>
                      <a:endParaRPr kumimoji="1" lang="en-US" altLang="zh-CN" sz="22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&gt;1</a:t>
                      </a:r>
                      <a:endParaRPr kumimoji="1"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765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反应处平衡状态</a:t>
                      </a:r>
                    </a:p>
                  </a:txBody>
                  <a:tcPr anchor="ctr" horzOverflow="overflow">
                    <a:lnL w="28575"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a:t>
                      </a:r>
                      <a:endParaRPr kumimoji="1" lang="en-US" altLang="zh-CN" sz="22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1" i="0" u="none" strike="noStrike" cap="none" normalizeH="0" baseline="0" smtClean="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=0</a:t>
                      </a:r>
                      <a:endParaRPr kumimoji="1" lang="en-US" altLang="zh-CN" sz="22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a:t>
                      </a:r>
                      <a:endParaRPr kumimoji="1" lang="en-US" altLang="zh-CN" sz="2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2190346" name="Object 10"/>
          <p:cNvGraphicFramePr>
            <a:graphicFrameLocks noChangeAspect="1"/>
          </p:cNvGraphicFramePr>
          <p:nvPr/>
        </p:nvGraphicFramePr>
        <p:xfrm>
          <a:off x="4067175" y="4508500"/>
          <a:ext cx="758825" cy="433388"/>
        </p:xfrm>
        <a:graphic>
          <a:graphicData uri="http://schemas.openxmlformats.org/presentationml/2006/ole">
            <mc:AlternateContent xmlns:mc="http://schemas.openxmlformats.org/markup-compatibility/2006">
              <mc:Choice xmlns:v="urn:schemas-microsoft-com:vml" Requires="v">
                <p:oleObj spid="_x0000_s678935" name="Equation" r:id="rId3" imgW="431613" imgH="241195" progId="Equation.DSMT4">
                  <p:embed/>
                </p:oleObj>
              </mc:Choice>
              <mc:Fallback>
                <p:oleObj name="Equation" r:id="rId3" imgW="431613" imgH="24119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4508500"/>
                        <a:ext cx="758825"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图片 4"/>
          <p:cNvPicPr>
            <a:picLocks noChangeAspect="1"/>
          </p:cNvPicPr>
          <p:nvPr/>
        </p:nvPicPr>
        <p:blipFill>
          <a:blip r:embed="rId5"/>
          <a:stretch>
            <a:fillRect/>
          </a:stretch>
        </p:blipFill>
        <p:spPr>
          <a:xfrm>
            <a:off x="3318307" y="1412776"/>
            <a:ext cx="3442180" cy="2607972"/>
          </a:xfrm>
          <a:prstGeom prst="rect">
            <a:avLst/>
          </a:prstGeom>
        </p:spPr>
      </p:pic>
    </p:spTree>
    <p:extLst>
      <p:ext uri="{BB962C8B-B14F-4D97-AF65-F5344CB8AC3E}">
        <p14:creationId xmlns:p14="http://schemas.microsoft.com/office/powerpoint/2010/main" val="31412455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190509"/>
                                        </p:tgtEl>
                                        <p:attrNameLst>
                                          <p:attrName>style.visibility</p:attrName>
                                        </p:attrNameLst>
                                      </p:cBhvr>
                                      <p:to>
                                        <p:strVal val="visible"/>
                                      </p:to>
                                    </p:set>
                                    <p:animEffect transition="in" filter="box(in)">
                                      <p:cBhvr>
                                        <p:cTn id="7" dur="500"/>
                                        <p:tgtEl>
                                          <p:spTgt spid="2190509"/>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190346"/>
                                        </p:tgtEl>
                                        <p:attrNameLst>
                                          <p:attrName>style.visibility</p:attrName>
                                        </p:attrNameLst>
                                      </p:cBhvr>
                                      <p:to>
                                        <p:strVal val="visible"/>
                                      </p:to>
                                    </p:set>
                                    <p:animEffect transition="in" filter="blinds(horizontal)">
                                      <p:cBhvr>
                                        <p:cTn id="11" dur="500"/>
                                        <p:tgtEl>
                                          <p:spTgt spid="2190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Rectangle 2"/>
          <p:cNvSpPr>
            <a:spLocks noGrp="1" noChangeArrowheads="1"/>
          </p:cNvSpPr>
          <p:nvPr>
            <p:ph type="title" idx="4294967295"/>
          </p:nvPr>
        </p:nvSpPr>
        <p:spPr>
          <a:xfrm>
            <a:off x="755650" y="1125538"/>
            <a:ext cx="5616575" cy="1398587"/>
          </a:xfrm>
        </p:spPr>
        <p:txBody>
          <a:bodyPr anchorCtr="1"/>
          <a:lstStyle/>
          <a:p>
            <a:pPr algn="just" eaLnBrk="1" hangingPunct="1"/>
            <a:r>
              <a:rPr lang="zh-CN" altLang="en-US" sz="4000" smtClean="0">
                <a:solidFill>
                  <a:srgbClr val="0000CC"/>
                </a:solidFill>
                <a:latin typeface="黑体" pitchFamily="2" charset="-122"/>
                <a:ea typeface="黑体" pitchFamily="2" charset="-122"/>
              </a:rPr>
              <a:t>五、</a:t>
            </a:r>
            <a:r>
              <a:rPr lang="zh-CN" altLang="en-US" sz="4000" b="1" smtClean="0">
                <a:solidFill>
                  <a:srgbClr val="0000CC"/>
                </a:solidFill>
                <a:latin typeface="黑体" pitchFamily="2" charset="-122"/>
                <a:ea typeface="黑体" pitchFamily="2" charset="-122"/>
              </a:rPr>
              <a:t> 电极电势的应用</a:t>
            </a:r>
            <a:endParaRPr lang="zh-CN" altLang="en-US" sz="4000" smtClean="0">
              <a:solidFill>
                <a:srgbClr val="0000CC"/>
              </a:solidFill>
              <a:latin typeface="黑体" pitchFamily="2" charset="-122"/>
              <a:ea typeface="黑体" pitchFamily="2" charset="-122"/>
            </a:endParaRPr>
          </a:p>
        </p:txBody>
      </p:sp>
      <p:sp>
        <p:nvSpPr>
          <p:cNvPr id="137219" name="Rectangle 3"/>
          <p:cNvSpPr>
            <a:spLocks noGrp="1" noChangeArrowheads="1"/>
          </p:cNvSpPr>
          <p:nvPr>
            <p:ph type="body" idx="4294967295"/>
          </p:nvPr>
        </p:nvSpPr>
        <p:spPr>
          <a:xfrm>
            <a:off x="1116013" y="2684463"/>
            <a:ext cx="6550025" cy="3336925"/>
          </a:xfrm>
        </p:spPr>
        <p:txBody>
          <a:bodyPr/>
          <a:lstStyle/>
          <a:p>
            <a:pPr marL="609600" indent="-609600" algn="just" eaLnBrk="1" hangingPunct="1">
              <a:buFont typeface="Wingdings" pitchFamily="2" charset="2"/>
              <a:buNone/>
              <a:defRPr/>
            </a:pPr>
            <a:r>
              <a:rPr lang="en-US" altLang="zh-CN" b="1" dirty="0" smtClean="0">
                <a:solidFill>
                  <a:srgbClr val="0000CC"/>
                </a:solidFill>
                <a:latin typeface="+mn-ea"/>
              </a:rPr>
              <a:t>1</a:t>
            </a:r>
            <a:r>
              <a:rPr lang="zh-CN" altLang="en-US" b="1" dirty="0" smtClean="0">
                <a:solidFill>
                  <a:srgbClr val="0000CC"/>
                </a:solidFill>
                <a:latin typeface="+mn-ea"/>
              </a:rPr>
              <a:t>．</a:t>
            </a:r>
            <a:r>
              <a:rPr lang="zh-CN" altLang="en-US" b="1" dirty="0" smtClean="0">
                <a:solidFill>
                  <a:srgbClr val="0000CC"/>
                </a:solidFill>
                <a:latin typeface="+mn-ea"/>
                <a:hlinkClick r:id="rId2" action="ppaction://hlinksldjump"/>
              </a:rPr>
              <a:t>装置原电池并计算电池的电动势</a:t>
            </a:r>
            <a:endParaRPr lang="zh-CN" altLang="en-US" b="1" dirty="0" smtClean="0">
              <a:solidFill>
                <a:srgbClr val="0000CC"/>
              </a:solidFill>
              <a:latin typeface="+mn-ea"/>
            </a:endParaRPr>
          </a:p>
          <a:p>
            <a:pPr marL="609600" indent="-609600" algn="just" eaLnBrk="1" hangingPunct="1">
              <a:buFont typeface="Wingdings" pitchFamily="2" charset="2"/>
              <a:buNone/>
              <a:defRPr/>
            </a:pPr>
            <a:endParaRPr lang="zh-CN" altLang="en-US" sz="1200" b="1" dirty="0" smtClean="0">
              <a:solidFill>
                <a:srgbClr val="0000CC"/>
              </a:solidFill>
              <a:latin typeface="+mn-ea"/>
            </a:endParaRPr>
          </a:p>
          <a:p>
            <a:pPr marL="609600" indent="-609600" algn="just" eaLnBrk="1" hangingPunct="1">
              <a:buFont typeface="Wingdings" pitchFamily="2" charset="2"/>
              <a:buNone/>
              <a:defRPr/>
            </a:pPr>
            <a:r>
              <a:rPr lang="en-US" altLang="zh-CN" b="1" dirty="0" smtClean="0">
                <a:solidFill>
                  <a:srgbClr val="0000CC"/>
                </a:solidFill>
                <a:latin typeface="+mn-ea"/>
              </a:rPr>
              <a:t>2. </a:t>
            </a:r>
            <a:r>
              <a:rPr lang="zh-CN" altLang="en-US" b="1" dirty="0" smtClean="0">
                <a:solidFill>
                  <a:srgbClr val="0000CC"/>
                </a:solidFill>
                <a:latin typeface="+mn-ea"/>
                <a:hlinkClick r:id="rId3" action="ppaction://hlinksldjump"/>
              </a:rPr>
              <a:t>确定氧化剂，还原剂的相对强弱</a:t>
            </a:r>
            <a:endParaRPr lang="zh-CN" altLang="en-US" b="1" dirty="0" smtClean="0">
              <a:solidFill>
                <a:srgbClr val="0000CC"/>
              </a:solidFill>
              <a:latin typeface="+mn-ea"/>
            </a:endParaRPr>
          </a:p>
          <a:p>
            <a:pPr marL="609600" indent="-609600" algn="just" eaLnBrk="1" hangingPunct="1">
              <a:buFont typeface="Wingdings" pitchFamily="2" charset="2"/>
              <a:buNone/>
              <a:defRPr/>
            </a:pPr>
            <a:endParaRPr lang="zh-CN" altLang="en-US" sz="1200" b="1" dirty="0" smtClean="0">
              <a:solidFill>
                <a:srgbClr val="0000CC"/>
              </a:solidFill>
              <a:latin typeface="+mn-ea"/>
            </a:endParaRPr>
          </a:p>
          <a:p>
            <a:pPr marL="609600" indent="-609600" algn="just" eaLnBrk="1" hangingPunct="1">
              <a:buFont typeface="Wingdings" pitchFamily="2" charset="2"/>
              <a:buNone/>
              <a:defRPr/>
            </a:pPr>
            <a:r>
              <a:rPr lang="en-US" altLang="zh-CN" b="1" dirty="0" smtClean="0">
                <a:solidFill>
                  <a:srgbClr val="0000CC"/>
                </a:solidFill>
                <a:latin typeface="+mn-ea"/>
              </a:rPr>
              <a:t>3</a:t>
            </a:r>
            <a:r>
              <a:rPr lang="zh-CN" altLang="en-US" b="1" dirty="0" smtClean="0">
                <a:solidFill>
                  <a:srgbClr val="0000CC"/>
                </a:solidFill>
                <a:latin typeface="+mn-ea"/>
              </a:rPr>
              <a:t>．</a:t>
            </a:r>
            <a:r>
              <a:rPr lang="zh-CN" altLang="en-US" b="1" dirty="0" smtClean="0">
                <a:solidFill>
                  <a:srgbClr val="0000CC"/>
                </a:solidFill>
                <a:latin typeface="+mn-ea"/>
                <a:hlinkClick r:id="rId3" action="ppaction://hlinksldjump"/>
              </a:rPr>
              <a:t>判断氧化还原反应进行的方向</a:t>
            </a:r>
            <a:endParaRPr lang="zh-CN" altLang="en-US" b="1" dirty="0" smtClean="0">
              <a:solidFill>
                <a:srgbClr val="0000CC"/>
              </a:solidFill>
              <a:latin typeface="+mn-ea"/>
            </a:endParaRPr>
          </a:p>
          <a:p>
            <a:pPr marL="609600" indent="-609600" algn="just" eaLnBrk="1" hangingPunct="1">
              <a:buFont typeface="Wingdings" pitchFamily="2" charset="2"/>
              <a:buNone/>
              <a:defRPr/>
            </a:pPr>
            <a:endParaRPr lang="zh-CN" altLang="en-US" sz="1200" b="1" dirty="0" smtClean="0">
              <a:solidFill>
                <a:srgbClr val="0000CC"/>
              </a:solidFill>
              <a:latin typeface="+mn-ea"/>
            </a:endParaRPr>
          </a:p>
          <a:p>
            <a:pPr marL="609600" indent="-609600" algn="just" eaLnBrk="1" hangingPunct="1">
              <a:buFont typeface="Wingdings" pitchFamily="2" charset="2"/>
              <a:buNone/>
              <a:defRPr/>
            </a:pPr>
            <a:r>
              <a:rPr lang="en-US" altLang="zh-CN" b="1" dirty="0" smtClean="0">
                <a:solidFill>
                  <a:srgbClr val="0000CC"/>
                </a:solidFill>
                <a:latin typeface="+mn-ea"/>
              </a:rPr>
              <a:t>4</a:t>
            </a:r>
            <a:r>
              <a:rPr lang="zh-CN" altLang="en-US" b="1" dirty="0" smtClean="0">
                <a:solidFill>
                  <a:srgbClr val="0000CC"/>
                </a:solidFill>
                <a:latin typeface="+mn-ea"/>
              </a:rPr>
              <a:t>．</a:t>
            </a:r>
            <a:r>
              <a:rPr lang="zh-CN" altLang="en-US" b="1" dirty="0" smtClean="0">
                <a:solidFill>
                  <a:srgbClr val="0000CC"/>
                </a:solidFill>
                <a:latin typeface="+mn-ea"/>
                <a:hlinkClick r:id="rId2" action="ppaction://hlinksldjump"/>
              </a:rPr>
              <a:t>判断氧化还原反应进行的限度</a:t>
            </a:r>
            <a:endParaRPr lang="zh-CN" altLang="en-US" b="1" dirty="0" smtClean="0">
              <a:solidFill>
                <a:srgbClr val="0000CC"/>
              </a:solidFill>
              <a:latin typeface="+mn-ea"/>
            </a:endParaRPr>
          </a:p>
        </p:txBody>
      </p:sp>
      <p:sp>
        <p:nvSpPr>
          <p:cNvPr id="580611" name="AutoShape 4">
            <a:hlinkClick r:id="rId4" action="ppaction://hlinksldjump" highlightClick="1"/>
          </p:cNvPr>
          <p:cNvSpPr>
            <a:spLocks noChangeArrowheads="1"/>
          </p:cNvSpPr>
          <p:nvPr/>
        </p:nvSpPr>
        <p:spPr bwMode="auto">
          <a:xfrm>
            <a:off x="6877050" y="1628775"/>
            <a:ext cx="609600" cy="566738"/>
          </a:xfrm>
          <a:prstGeom prst="actionButtonReturn">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7218"/>
                                        </p:tgtEl>
                                        <p:attrNameLst>
                                          <p:attrName>style.visibility</p:attrName>
                                        </p:attrNameLst>
                                      </p:cBhvr>
                                      <p:to>
                                        <p:strVal val="visible"/>
                                      </p:to>
                                    </p:set>
                                    <p:animEffect transition="in" filter="dissolve">
                                      <p:cBhvr>
                                        <p:cTn id="7" dur="500"/>
                                        <p:tgtEl>
                                          <p:spTgt spid="1372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7219">
                                            <p:txEl>
                                              <p:pRg st="0" end="0"/>
                                            </p:txEl>
                                          </p:spTgt>
                                        </p:tgtEl>
                                        <p:attrNameLst>
                                          <p:attrName>style.visibility</p:attrName>
                                        </p:attrNameLst>
                                      </p:cBhvr>
                                      <p:to>
                                        <p:strVal val="visible"/>
                                      </p:to>
                                    </p:set>
                                    <p:animEffect transition="in" filter="dissolve">
                                      <p:cBhvr>
                                        <p:cTn id="12" dur="500"/>
                                        <p:tgtEl>
                                          <p:spTgt spid="1372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7219">
                                            <p:txEl>
                                              <p:pRg st="2" end="2"/>
                                            </p:txEl>
                                          </p:spTgt>
                                        </p:tgtEl>
                                        <p:attrNameLst>
                                          <p:attrName>style.visibility</p:attrName>
                                        </p:attrNameLst>
                                      </p:cBhvr>
                                      <p:to>
                                        <p:strVal val="visible"/>
                                      </p:to>
                                    </p:set>
                                    <p:animEffect transition="in" filter="dissolve">
                                      <p:cBhvr>
                                        <p:cTn id="17" dur="500"/>
                                        <p:tgtEl>
                                          <p:spTgt spid="1372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7219">
                                            <p:txEl>
                                              <p:pRg st="4" end="4"/>
                                            </p:txEl>
                                          </p:spTgt>
                                        </p:tgtEl>
                                        <p:attrNameLst>
                                          <p:attrName>style.visibility</p:attrName>
                                        </p:attrNameLst>
                                      </p:cBhvr>
                                      <p:to>
                                        <p:strVal val="visible"/>
                                      </p:to>
                                    </p:set>
                                    <p:animEffect transition="in" filter="dissolve">
                                      <p:cBhvr>
                                        <p:cTn id="22" dur="500"/>
                                        <p:tgtEl>
                                          <p:spTgt spid="13721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7219">
                                            <p:txEl>
                                              <p:pRg st="6" end="6"/>
                                            </p:txEl>
                                          </p:spTgt>
                                        </p:tgtEl>
                                        <p:attrNameLst>
                                          <p:attrName>style.visibility</p:attrName>
                                        </p:attrNameLst>
                                      </p:cBhvr>
                                      <p:to>
                                        <p:strVal val="visible"/>
                                      </p:to>
                                    </p:set>
                                    <p:animEffect transition="in" filter="dissolve">
                                      <p:cBhvr>
                                        <p:cTn id="27" dur="500"/>
                                        <p:tgtEl>
                                          <p:spTgt spid="1372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p:bldP spid="137219"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323850" y="620713"/>
            <a:ext cx="4178300" cy="862012"/>
          </a:xfrm>
        </p:spPr>
        <p:txBody>
          <a:bodyPr anchorCtr="1"/>
          <a:lstStyle/>
          <a:p>
            <a:pPr algn="just" eaLnBrk="1" hangingPunct="1"/>
            <a:r>
              <a:rPr lang="zh-CN" altLang="en-US" sz="3200" smtClean="0">
                <a:solidFill>
                  <a:srgbClr val="D60093"/>
                </a:solidFill>
                <a:latin typeface="+mn-ea"/>
                <a:ea typeface="+mn-ea"/>
              </a:rPr>
              <a:t>某元素氧化数确定</a:t>
            </a:r>
          </a:p>
        </p:txBody>
      </p:sp>
      <p:sp>
        <p:nvSpPr>
          <p:cNvPr id="17411" name="Rectangle 3"/>
          <p:cNvSpPr>
            <a:spLocks noGrp="1" noChangeArrowheads="1"/>
          </p:cNvSpPr>
          <p:nvPr>
            <p:ph type="body" idx="4294967295"/>
          </p:nvPr>
        </p:nvSpPr>
        <p:spPr>
          <a:xfrm>
            <a:off x="395288" y="1557338"/>
            <a:ext cx="5937250" cy="647700"/>
          </a:xfrm>
        </p:spPr>
        <p:txBody>
          <a:bodyPr/>
          <a:lstStyle/>
          <a:p>
            <a:pPr algn="just" eaLnBrk="1" hangingPunct="1">
              <a:buFont typeface="Wingdings" pitchFamily="2" charset="2"/>
              <a:buNone/>
              <a:defRPr/>
            </a:pPr>
            <a:r>
              <a:rPr lang="en-US" altLang="zh-CN" sz="2400" b="1" dirty="0" smtClean="0">
                <a:solidFill>
                  <a:srgbClr val="0000CC"/>
                </a:solidFill>
                <a:latin typeface="+mn-ea"/>
              </a:rPr>
              <a:t>①</a:t>
            </a:r>
            <a:r>
              <a:rPr lang="zh-CN" altLang="en-US" sz="2400" b="1" dirty="0" smtClean="0">
                <a:solidFill>
                  <a:srgbClr val="0000CC"/>
                </a:solidFill>
                <a:latin typeface="+mn-ea"/>
              </a:rPr>
              <a:t>单质中元素原子的氧化数等于零。</a:t>
            </a:r>
          </a:p>
        </p:txBody>
      </p:sp>
      <p:sp>
        <p:nvSpPr>
          <p:cNvPr id="17412" name="Text Box 4"/>
          <p:cNvSpPr txBox="1">
            <a:spLocks noChangeArrowheads="1"/>
          </p:cNvSpPr>
          <p:nvPr/>
        </p:nvSpPr>
        <p:spPr bwMode="auto">
          <a:xfrm>
            <a:off x="395288" y="2205038"/>
            <a:ext cx="8137525" cy="830997"/>
          </a:xfrm>
          <a:prstGeom prst="rect">
            <a:avLst/>
          </a:prstGeom>
          <a:noFill/>
          <a:ln w="9525">
            <a:noFill/>
            <a:miter lim="800000"/>
            <a:headEnd/>
            <a:tailEnd/>
          </a:ln>
          <a:effectLst/>
        </p:spPr>
        <p:txBody>
          <a:bodyPr>
            <a:spAutoFit/>
          </a:bodyPr>
          <a:lstStyle/>
          <a:p>
            <a:pPr algn="just">
              <a:spcBef>
                <a:spcPct val="20000"/>
              </a:spcBef>
              <a:buClr>
                <a:schemeClr val="hlink"/>
              </a:buClr>
              <a:buSzPct val="60000"/>
              <a:buFont typeface="Wingdings" pitchFamily="2" charset="2"/>
              <a:buNone/>
              <a:defRPr/>
            </a:pPr>
            <a:r>
              <a:rPr lang="en-US" altLang="zh-CN" sz="2400" b="1" dirty="0">
                <a:solidFill>
                  <a:srgbClr val="0000CC"/>
                </a:solidFill>
                <a:latin typeface="+mn-ea"/>
                <a:ea typeface="+mn-ea"/>
              </a:rPr>
              <a:t>②</a:t>
            </a:r>
            <a:r>
              <a:rPr lang="zh-CN" altLang="en-US" sz="2400" b="1" dirty="0">
                <a:solidFill>
                  <a:srgbClr val="0000CC"/>
                </a:solidFill>
                <a:latin typeface="+mn-ea"/>
                <a:ea typeface="+mn-ea"/>
              </a:rPr>
              <a:t>离子型化合物中，正负离子实际荷电数</a:t>
            </a:r>
            <a:r>
              <a:rPr lang="en-US" altLang="zh-CN" sz="2400" b="1" dirty="0">
                <a:solidFill>
                  <a:srgbClr val="0000CC"/>
                </a:solidFill>
                <a:latin typeface="+mn-ea"/>
                <a:ea typeface="+mn-ea"/>
              </a:rPr>
              <a:t>—</a:t>
            </a:r>
            <a:r>
              <a:rPr lang="en-US" altLang="zh-CN" sz="2400" b="1" dirty="0" err="1">
                <a:solidFill>
                  <a:srgbClr val="0000CC"/>
                </a:solidFill>
                <a:latin typeface="+mn-ea"/>
                <a:ea typeface="+mn-ea"/>
              </a:rPr>
              <a:t>NaCl</a:t>
            </a:r>
            <a:r>
              <a:rPr lang="zh-CN" altLang="en-US" sz="2400" b="1" dirty="0">
                <a:solidFill>
                  <a:srgbClr val="0000CC"/>
                </a:solidFill>
                <a:latin typeface="+mn-ea"/>
                <a:ea typeface="+mn-ea"/>
              </a:rPr>
              <a:t>中电子偏转，则</a:t>
            </a:r>
            <a:r>
              <a:rPr lang="en-US" altLang="zh-CN" sz="2400" b="1" dirty="0">
                <a:solidFill>
                  <a:srgbClr val="0000CC"/>
                </a:solidFill>
                <a:latin typeface="+mn-ea"/>
                <a:ea typeface="+mn-ea"/>
              </a:rPr>
              <a:t>Na</a:t>
            </a:r>
            <a:r>
              <a:rPr lang="zh-CN" altLang="en-US" sz="2400" b="1" dirty="0">
                <a:solidFill>
                  <a:srgbClr val="0000CC"/>
                </a:solidFill>
                <a:latin typeface="+mn-ea"/>
                <a:ea typeface="+mn-ea"/>
              </a:rPr>
              <a:t>的氧化数为</a:t>
            </a:r>
            <a:r>
              <a:rPr lang="en-US" altLang="zh-CN" sz="2400" b="1" dirty="0">
                <a:solidFill>
                  <a:srgbClr val="0000CC"/>
                </a:solidFill>
                <a:latin typeface="+mn-ea"/>
                <a:ea typeface="+mn-ea"/>
              </a:rPr>
              <a:t>+1</a:t>
            </a:r>
            <a:r>
              <a:rPr lang="zh-CN" altLang="en-US" sz="2400" b="1" dirty="0">
                <a:solidFill>
                  <a:srgbClr val="0000CC"/>
                </a:solidFill>
                <a:latin typeface="+mn-ea"/>
                <a:ea typeface="+mn-ea"/>
              </a:rPr>
              <a:t>，</a:t>
            </a:r>
            <a:r>
              <a:rPr lang="en-US" altLang="zh-CN" sz="2400" b="1" dirty="0">
                <a:solidFill>
                  <a:srgbClr val="0000CC"/>
                </a:solidFill>
                <a:latin typeface="+mn-ea"/>
                <a:ea typeface="+mn-ea"/>
              </a:rPr>
              <a:t>Cl</a:t>
            </a:r>
            <a:r>
              <a:rPr lang="zh-CN" altLang="en-US" sz="2400" b="1" dirty="0">
                <a:solidFill>
                  <a:srgbClr val="0000CC"/>
                </a:solidFill>
                <a:latin typeface="+mn-ea"/>
                <a:ea typeface="+mn-ea"/>
              </a:rPr>
              <a:t>的氧化数为</a:t>
            </a:r>
            <a:r>
              <a:rPr lang="en-US" altLang="zh-CN" sz="2400" b="1" dirty="0">
                <a:solidFill>
                  <a:srgbClr val="0000CC"/>
                </a:solidFill>
                <a:latin typeface="+mn-ea"/>
                <a:ea typeface="+mn-ea"/>
              </a:rPr>
              <a:t>-1</a:t>
            </a:r>
            <a:r>
              <a:rPr lang="zh-CN" altLang="en-US" sz="2400" b="1" dirty="0">
                <a:solidFill>
                  <a:srgbClr val="0000CC"/>
                </a:solidFill>
                <a:latin typeface="+mn-ea"/>
                <a:ea typeface="+mn-ea"/>
              </a:rPr>
              <a:t>。</a:t>
            </a:r>
          </a:p>
        </p:txBody>
      </p:sp>
      <p:sp>
        <p:nvSpPr>
          <p:cNvPr id="17413" name="Text Box 5"/>
          <p:cNvSpPr txBox="1">
            <a:spLocks noChangeArrowheads="1"/>
          </p:cNvSpPr>
          <p:nvPr/>
        </p:nvSpPr>
        <p:spPr bwMode="auto">
          <a:xfrm>
            <a:off x="468313" y="3284538"/>
            <a:ext cx="8497887" cy="830997"/>
          </a:xfrm>
          <a:prstGeom prst="rect">
            <a:avLst/>
          </a:prstGeom>
          <a:noFill/>
          <a:ln w="9525">
            <a:noFill/>
            <a:miter lim="800000"/>
            <a:headEnd/>
            <a:tailEnd/>
          </a:ln>
          <a:effectLst/>
        </p:spPr>
        <p:txBody>
          <a:bodyPr>
            <a:spAutoFit/>
          </a:bodyPr>
          <a:lstStyle/>
          <a:p>
            <a:pPr algn="just">
              <a:spcBef>
                <a:spcPct val="20000"/>
              </a:spcBef>
              <a:buClr>
                <a:schemeClr val="hlink"/>
              </a:buClr>
              <a:buSzPct val="60000"/>
              <a:buFont typeface="Wingdings" pitchFamily="2" charset="2"/>
              <a:buNone/>
              <a:defRPr/>
            </a:pPr>
            <a:r>
              <a:rPr lang="en-US" altLang="zh-CN" sz="2400" b="1" dirty="0">
                <a:solidFill>
                  <a:srgbClr val="0000CC"/>
                </a:solidFill>
                <a:latin typeface="+mn-ea"/>
                <a:ea typeface="+mn-ea"/>
              </a:rPr>
              <a:t>③</a:t>
            </a:r>
            <a:r>
              <a:rPr lang="zh-CN" altLang="en-US" sz="2400" b="1" dirty="0">
                <a:solidFill>
                  <a:srgbClr val="0000CC"/>
                </a:solidFill>
                <a:latin typeface="+mn-ea"/>
                <a:ea typeface="+mn-ea"/>
              </a:rPr>
              <a:t>共价型化合物中，电负性较大的元素氧化数为负，电负性较小元素的氧化数为正，总的代数和为零。</a:t>
            </a:r>
          </a:p>
        </p:txBody>
      </p:sp>
      <p:sp>
        <p:nvSpPr>
          <p:cNvPr id="17414" name="Rectangle 6"/>
          <p:cNvSpPr>
            <a:spLocks noChangeArrowheads="1"/>
          </p:cNvSpPr>
          <p:nvPr/>
        </p:nvSpPr>
        <p:spPr bwMode="auto">
          <a:xfrm>
            <a:off x="395288" y="4508500"/>
            <a:ext cx="7777162" cy="1223963"/>
          </a:xfrm>
          <a:prstGeom prst="rect">
            <a:avLst/>
          </a:prstGeom>
          <a:noFill/>
          <a:ln w="9525">
            <a:noFill/>
            <a:miter lim="800000"/>
            <a:headEnd/>
            <a:tailEnd/>
          </a:ln>
          <a:effectLst/>
        </p:spPr>
        <p:txBody>
          <a:bodyPr/>
          <a:lstStyle/>
          <a:p>
            <a:pPr marL="342900" indent="-342900" algn="just">
              <a:lnSpc>
                <a:spcPct val="90000"/>
              </a:lnSpc>
              <a:spcBef>
                <a:spcPct val="20000"/>
              </a:spcBef>
              <a:buClr>
                <a:schemeClr val="hlink"/>
              </a:buClr>
              <a:buSzPct val="60000"/>
              <a:buFont typeface="Wingdings" pitchFamily="2" charset="2"/>
              <a:buNone/>
              <a:defRPr/>
            </a:pPr>
            <a:r>
              <a:rPr lang="en-US" altLang="zh-CN" sz="2400" b="1">
                <a:solidFill>
                  <a:srgbClr val="0000CC"/>
                </a:solidFill>
                <a:latin typeface="+mn-ea"/>
                <a:ea typeface="+mn-ea"/>
              </a:rPr>
              <a:t>④</a:t>
            </a:r>
            <a:r>
              <a:rPr lang="zh-CN" altLang="en-US" sz="2400" b="1">
                <a:solidFill>
                  <a:srgbClr val="0000CC"/>
                </a:solidFill>
                <a:latin typeface="+mn-ea"/>
                <a:ea typeface="+mn-ea"/>
              </a:rPr>
              <a:t>氢的氧化数为十</a:t>
            </a:r>
            <a:r>
              <a:rPr lang="en-US" altLang="zh-CN" sz="2400" b="1">
                <a:solidFill>
                  <a:srgbClr val="0000CC"/>
                </a:solidFill>
                <a:latin typeface="+mn-ea"/>
                <a:ea typeface="+mn-ea"/>
              </a:rPr>
              <a:t>1</a:t>
            </a:r>
            <a:r>
              <a:rPr lang="zh-CN" altLang="en-US" sz="2400" b="1">
                <a:solidFill>
                  <a:srgbClr val="0000CC"/>
                </a:solidFill>
                <a:latin typeface="+mn-ea"/>
                <a:ea typeface="+mn-ea"/>
              </a:rPr>
              <a:t>或</a:t>
            </a:r>
            <a:r>
              <a:rPr lang="en-US" altLang="zh-CN" sz="2400" b="1">
                <a:solidFill>
                  <a:srgbClr val="0000CC"/>
                </a:solidFill>
                <a:latin typeface="+mn-ea"/>
                <a:ea typeface="+mn-ea"/>
              </a:rPr>
              <a:t>—1(</a:t>
            </a:r>
            <a:r>
              <a:rPr lang="zh-CN" altLang="en-US" sz="2400" b="1">
                <a:solidFill>
                  <a:srgbClr val="0000CC"/>
                </a:solidFill>
                <a:latin typeface="+mn-ea"/>
                <a:ea typeface="+mn-ea"/>
              </a:rPr>
              <a:t>在盐型氢化物中</a:t>
            </a:r>
            <a:r>
              <a:rPr lang="en-US" altLang="zh-CN" sz="2400" b="1">
                <a:solidFill>
                  <a:srgbClr val="0000CC"/>
                </a:solidFill>
                <a:latin typeface="+mn-ea"/>
                <a:ea typeface="+mn-ea"/>
              </a:rPr>
              <a:t>)</a:t>
            </a:r>
            <a:r>
              <a:rPr lang="zh-CN" altLang="en-US" sz="2400" b="1">
                <a:solidFill>
                  <a:srgbClr val="0000CC"/>
                </a:solidFill>
                <a:latin typeface="+mn-ea"/>
                <a:ea typeface="+mn-ea"/>
              </a:rPr>
              <a:t>；氧的氧化数一般为</a:t>
            </a:r>
            <a:r>
              <a:rPr lang="en-US" altLang="zh-CN" sz="2400" b="1">
                <a:solidFill>
                  <a:srgbClr val="0000CC"/>
                </a:solidFill>
                <a:latin typeface="+mn-ea"/>
                <a:ea typeface="+mn-ea"/>
              </a:rPr>
              <a:t>—2(</a:t>
            </a:r>
            <a:r>
              <a:rPr lang="zh-CN" altLang="en-US" sz="2400" b="1">
                <a:solidFill>
                  <a:srgbClr val="0000CC"/>
                </a:solidFill>
                <a:latin typeface="+mn-ea"/>
                <a:ea typeface="+mn-ea"/>
              </a:rPr>
              <a:t>在过氧化物中为</a:t>
            </a:r>
            <a:r>
              <a:rPr lang="en-US" altLang="zh-CN" sz="2400" b="1">
                <a:solidFill>
                  <a:srgbClr val="0000CC"/>
                </a:solidFill>
                <a:latin typeface="+mn-ea"/>
                <a:ea typeface="+mn-ea"/>
              </a:rPr>
              <a:t>—l</a:t>
            </a:r>
            <a:r>
              <a:rPr lang="zh-CN" altLang="en-US" sz="2400" b="1">
                <a:solidFill>
                  <a:srgbClr val="0000CC"/>
                </a:solidFill>
                <a:latin typeface="+mn-ea"/>
                <a:ea typeface="+mn-ea"/>
              </a:rPr>
              <a:t>，在氟化物</a:t>
            </a:r>
            <a:r>
              <a:rPr lang="en-US" altLang="zh-CN" sz="2400" b="1">
                <a:solidFill>
                  <a:srgbClr val="0000CC"/>
                </a:solidFill>
                <a:latin typeface="+mn-ea"/>
                <a:ea typeface="+mn-ea"/>
              </a:rPr>
              <a:t>OF</a:t>
            </a:r>
            <a:r>
              <a:rPr lang="en-US" altLang="zh-CN" sz="2400" b="1" baseline="-30000">
                <a:solidFill>
                  <a:srgbClr val="0000CC"/>
                </a:solidFill>
                <a:latin typeface="+mn-ea"/>
                <a:ea typeface="+mn-ea"/>
              </a:rPr>
              <a:t>2</a:t>
            </a:r>
            <a:r>
              <a:rPr lang="zh-CN" altLang="en-US" sz="2400" b="1">
                <a:solidFill>
                  <a:srgbClr val="0000CC"/>
                </a:solidFill>
                <a:latin typeface="+mn-ea"/>
                <a:ea typeface="+mn-ea"/>
              </a:rPr>
              <a:t>、</a:t>
            </a:r>
            <a:r>
              <a:rPr lang="en-US" altLang="zh-CN" sz="2400" b="1">
                <a:solidFill>
                  <a:srgbClr val="0000CC"/>
                </a:solidFill>
                <a:latin typeface="+mn-ea"/>
                <a:ea typeface="+mn-ea"/>
              </a:rPr>
              <a:t>O</a:t>
            </a:r>
            <a:r>
              <a:rPr lang="en-US" altLang="zh-CN" sz="2400" b="1" baseline="-30000">
                <a:solidFill>
                  <a:srgbClr val="0000CC"/>
                </a:solidFill>
                <a:latin typeface="+mn-ea"/>
                <a:ea typeface="+mn-ea"/>
              </a:rPr>
              <a:t>2</a:t>
            </a:r>
            <a:r>
              <a:rPr lang="en-US" altLang="zh-CN" sz="2400" b="1">
                <a:solidFill>
                  <a:srgbClr val="0000CC"/>
                </a:solidFill>
                <a:latin typeface="+mn-ea"/>
                <a:ea typeface="+mn-ea"/>
              </a:rPr>
              <a:t>F</a:t>
            </a:r>
            <a:r>
              <a:rPr lang="en-US" altLang="zh-CN" sz="2400" b="1" baseline="-30000">
                <a:solidFill>
                  <a:srgbClr val="0000CC"/>
                </a:solidFill>
                <a:latin typeface="+mn-ea"/>
                <a:ea typeface="+mn-ea"/>
              </a:rPr>
              <a:t>2</a:t>
            </a:r>
            <a:r>
              <a:rPr lang="zh-CN" altLang="en-US" sz="2400" b="1">
                <a:solidFill>
                  <a:srgbClr val="0000CC"/>
                </a:solidFill>
                <a:latin typeface="+mn-ea"/>
                <a:ea typeface="+mn-ea"/>
              </a:rPr>
              <a:t>中分别为十</a:t>
            </a:r>
            <a:r>
              <a:rPr lang="en-US" altLang="zh-CN" sz="2400" b="1">
                <a:solidFill>
                  <a:srgbClr val="0000CC"/>
                </a:solidFill>
                <a:latin typeface="+mn-ea"/>
                <a:ea typeface="+mn-ea"/>
              </a:rPr>
              <a:t>2</a:t>
            </a:r>
            <a:r>
              <a:rPr lang="zh-CN" altLang="en-US" sz="2400" b="1">
                <a:solidFill>
                  <a:srgbClr val="0000CC"/>
                </a:solidFill>
                <a:latin typeface="+mn-ea"/>
                <a:ea typeface="+mn-ea"/>
              </a:rPr>
              <a:t>和十</a:t>
            </a:r>
            <a:r>
              <a:rPr lang="en-US" altLang="zh-CN" sz="2400" b="1">
                <a:solidFill>
                  <a:srgbClr val="0000CC"/>
                </a:solidFill>
                <a:latin typeface="+mn-ea"/>
                <a:ea typeface="+mn-ea"/>
              </a:rPr>
              <a:t>1)</a:t>
            </a:r>
            <a:r>
              <a:rPr lang="zh-CN" altLang="en-US" sz="2400" b="1">
                <a:solidFill>
                  <a:srgbClr val="0000CC"/>
                </a:solidFill>
                <a:latin typeface="+mn-ea"/>
                <a:ea typeface="+mn-ea"/>
              </a:rPr>
              <a:t>。</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mn-ea"/>
                <a:ea typeface="+mn-ea"/>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dissolve">
                                      <p:cBhvr>
                                        <p:cTn id="7" dur="500"/>
                                        <p:tgtEl>
                                          <p:spTgt spid="174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7411">
                                            <p:txEl>
                                              <p:pRg st="0" end="0"/>
                                            </p:txEl>
                                          </p:spTgt>
                                        </p:tgtEl>
                                        <p:attrNameLst>
                                          <p:attrName>style.visibility</p:attrName>
                                        </p:attrNameLst>
                                      </p:cBhvr>
                                      <p:to>
                                        <p:strVal val="visible"/>
                                      </p:to>
                                    </p:set>
                                    <p:animEffect transition="in" filter="box(in)">
                                      <p:cBhvr>
                                        <p:cTn id="12" dur="500"/>
                                        <p:tgtEl>
                                          <p:spTgt spid="174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7412"/>
                                        </p:tgtEl>
                                        <p:attrNameLst>
                                          <p:attrName>style.visibility</p:attrName>
                                        </p:attrNameLst>
                                      </p:cBhvr>
                                      <p:to>
                                        <p:strVal val="visible"/>
                                      </p:to>
                                    </p:set>
                                    <p:animEffect transition="in" filter="box(in)">
                                      <p:cBhvr>
                                        <p:cTn id="17" dur="500"/>
                                        <p:tgtEl>
                                          <p:spTgt spid="1741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7413"/>
                                        </p:tgtEl>
                                        <p:attrNameLst>
                                          <p:attrName>style.visibility</p:attrName>
                                        </p:attrNameLst>
                                      </p:cBhvr>
                                      <p:to>
                                        <p:strVal val="visible"/>
                                      </p:to>
                                    </p:set>
                                    <p:animEffect transition="in" filter="box(in)">
                                      <p:cBhvr>
                                        <p:cTn id="22" dur="500"/>
                                        <p:tgtEl>
                                          <p:spTgt spid="17413"/>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17414">
                                            <p:txEl>
                                              <p:pRg st="0" end="0"/>
                                            </p:txEl>
                                          </p:spTgt>
                                        </p:tgtEl>
                                        <p:attrNameLst>
                                          <p:attrName>style.visibility</p:attrName>
                                        </p:attrNameLst>
                                      </p:cBhvr>
                                      <p:to>
                                        <p:strVal val="visible"/>
                                      </p:to>
                                    </p:set>
                                    <p:animEffect transition="in" filter="diamond(in)">
                                      <p:cBhvr>
                                        <p:cTn id="27" dur="2000"/>
                                        <p:tgtEl>
                                          <p:spTgt spid="174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P spid="17411" grpId="0" build="p"/>
      <p:bldP spid="17412" grpId="0"/>
      <p:bldP spid="17413" grpId="0"/>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1954" name="Rectangle 2"/>
          <p:cNvSpPr>
            <a:spLocks noGrp="1" noChangeArrowheads="1"/>
          </p:cNvSpPr>
          <p:nvPr>
            <p:ph type="title" idx="4294967295"/>
          </p:nvPr>
        </p:nvSpPr>
        <p:spPr>
          <a:xfrm>
            <a:off x="323850" y="1268413"/>
            <a:ext cx="6911975" cy="862012"/>
          </a:xfrm>
        </p:spPr>
        <p:txBody>
          <a:bodyPr anchorCtr="1"/>
          <a:lstStyle/>
          <a:p>
            <a:pPr eaLnBrk="1" hangingPunct="1"/>
            <a:r>
              <a:rPr lang="en-US" altLang="zh-CN" sz="3200" b="1" dirty="0" smtClean="0">
                <a:solidFill>
                  <a:srgbClr val="0000CC"/>
                </a:solidFill>
                <a:latin typeface="+mn-ea"/>
                <a:ea typeface="+mn-ea"/>
              </a:rPr>
              <a:t>1.</a:t>
            </a:r>
            <a:r>
              <a:rPr lang="zh-CN" altLang="en-US" sz="3200" b="1" dirty="0" smtClean="0">
                <a:solidFill>
                  <a:srgbClr val="0000CC"/>
                </a:solidFill>
                <a:latin typeface="+mn-ea"/>
                <a:ea typeface="+mn-ea"/>
              </a:rPr>
              <a:t>装置原电池并计算电池的电动势</a:t>
            </a:r>
          </a:p>
        </p:txBody>
      </p:sp>
      <p:sp>
        <p:nvSpPr>
          <p:cNvPr id="381955" name="Rectangle 3"/>
          <p:cNvSpPr>
            <a:spLocks noGrp="1" noChangeArrowheads="1"/>
          </p:cNvSpPr>
          <p:nvPr>
            <p:ph type="body" idx="4294967295"/>
          </p:nvPr>
        </p:nvSpPr>
        <p:spPr>
          <a:xfrm>
            <a:off x="1258888" y="2746375"/>
            <a:ext cx="5483225" cy="2657475"/>
          </a:xfrm>
        </p:spPr>
        <p:txBody>
          <a:bodyPr/>
          <a:lstStyle/>
          <a:p>
            <a:pPr eaLnBrk="1" hangingPunct="1">
              <a:lnSpc>
                <a:spcPct val="90000"/>
              </a:lnSpc>
              <a:buFont typeface="Wingdings" pitchFamily="2" charset="2"/>
              <a:buNone/>
              <a:defRPr/>
            </a:pPr>
            <a:r>
              <a:rPr lang="en-US" altLang="zh-CN" dirty="0" smtClean="0">
                <a:solidFill>
                  <a:srgbClr val="0000CC"/>
                </a:solidFill>
                <a:latin typeface="Times New Roman" panose="02020603050405020304" pitchFamily="18" charset="0"/>
                <a:ea typeface="华文仿宋" panose="02010600040101010101" pitchFamily="2" charset="-122"/>
                <a:cs typeface="Times New Roman" panose="02020603050405020304" pitchFamily="18" charset="0"/>
              </a:rPr>
              <a:t>   </a:t>
            </a:r>
            <a:r>
              <a:rPr lang="en-US" altLang="zh-CN" sz="3600" dirty="0" smtClean="0">
                <a:solidFill>
                  <a:srgbClr val="0000CC"/>
                </a:solidFill>
                <a:latin typeface="Times New Roman" panose="02020603050405020304" pitchFamily="18" charset="0"/>
                <a:ea typeface="华文仿宋" panose="02010600040101010101" pitchFamily="2" charset="-122"/>
                <a:cs typeface="Times New Roman" panose="02020603050405020304" pitchFamily="18" charset="0"/>
              </a:rPr>
              <a:t>E =  E</a:t>
            </a:r>
            <a:r>
              <a:rPr lang="en-US" altLang="zh-CN" sz="3600" baseline="-25000" dirty="0" smtClean="0">
                <a:solidFill>
                  <a:srgbClr val="0000CC"/>
                </a:solidFill>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3600" dirty="0" smtClean="0">
                <a:solidFill>
                  <a:srgbClr val="0000CC"/>
                </a:solidFill>
                <a:latin typeface="Times New Roman" panose="02020603050405020304" pitchFamily="18" charset="0"/>
                <a:ea typeface="华文仿宋" panose="02010600040101010101" pitchFamily="2" charset="-122"/>
                <a:cs typeface="Times New Roman" panose="02020603050405020304" pitchFamily="18" charset="0"/>
              </a:rPr>
              <a:t>  - E</a:t>
            </a:r>
            <a:r>
              <a:rPr lang="en-US" altLang="zh-CN" sz="3600" baseline="-25000" dirty="0" smtClean="0">
                <a:solidFill>
                  <a:srgbClr val="0000CC"/>
                </a:solidFill>
                <a:latin typeface="Times New Roman" panose="02020603050405020304" pitchFamily="18" charset="0"/>
                <a:ea typeface="华文仿宋" panose="02010600040101010101" pitchFamily="2" charset="-122"/>
                <a:cs typeface="Times New Roman" panose="02020603050405020304" pitchFamily="18" charset="0"/>
              </a:rPr>
              <a:t>-</a:t>
            </a:r>
          </a:p>
          <a:p>
            <a:pPr eaLnBrk="1" hangingPunct="1">
              <a:lnSpc>
                <a:spcPct val="90000"/>
              </a:lnSpc>
              <a:buFont typeface="Wingdings" pitchFamily="2" charset="2"/>
              <a:buNone/>
              <a:defRPr/>
            </a:pPr>
            <a:r>
              <a:rPr lang="en-US" altLang="zh-CN" sz="3600" dirty="0" smtClean="0">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  </a:t>
            </a:r>
          </a:p>
          <a:p>
            <a:pPr eaLnBrk="1" hangingPunct="1">
              <a:lnSpc>
                <a:spcPct val="90000"/>
              </a:lnSpc>
              <a:buFont typeface="Wingdings" pitchFamily="2" charset="2"/>
              <a:buNone/>
              <a:defRPr/>
            </a:pPr>
            <a:r>
              <a:rPr lang="en-US" altLang="zh-CN" sz="3600" dirty="0">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 </a:t>
            </a:r>
            <a:r>
              <a:rPr lang="en-US" altLang="zh-CN" sz="3600" dirty="0" smtClean="0">
                <a:solidFill>
                  <a:srgbClr val="0000CC"/>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 </a:t>
            </a:r>
            <a:r>
              <a:rPr lang="en-US" altLang="zh-CN" sz="3600" dirty="0" smtClean="0">
                <a:solidFill>
                  <a:srgbClr val="FF6600"/>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E</a:t>
            </a:r>
            <a:r>
              <a:rPr lang="en-US" altLang="zh-CN" sz="3600" baseline="30000" dirty="0" smtClean="0">
                <a:solidFill>
                  <a:srgbClr val="FF6600"/>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Ѳ </a:t>
            </a:r>
            <a:r>
              <a:rPr lang="en-US" altLang="zh-CN" sz="3600" dirty="0" smtClean="0">
                <a:solidFill>
                  <a:srgbClr val="FF6600"/>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  E</a:t>
            </a:r>
            <a:r>
              <a:rPr lang="en-US" altLang="zh-CN" sz="3600" baseline="30000" dirty="0" smtClean="0">
                <a:solidFill>
                  <a:srgbClr val="FF6600"/>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Ѳ </a:t>
            </a:r>
            <a:r>
              <a:rPr lang="en-US" altLang="zh-CN" sz="3600" baseline="-25000" dirty="0" smtClean="0">
                <a:solidFill>
                  <a:srgbClr val="FF6600"/>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a:t>
            </a:r>
            <a:r>
              <a:rPr lang="en-US" altLang="zh-CN" sz="3600" baseline="30000" dirty="0" smtClean="0">
                <a:solidFill>
                  <a:srgbClr val="FF6600"/>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  _  </a:t>
            </a:r>
            <a:r>
              <a:rPr lang="en-US" altLang="zh-CN" sz="3600" dirty="0" smtClean="0">
                <a:solidFill>
                  <a:srgbClr val="FF6600"/>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E</a:t>
            </a:r>
            <a:r>
              <a:rPr lang="en-US" altLang="zh-CN" sz="3600" baseline="30000" dirty="0" smtClean="0">
                <a:solidFill>
                  <a:srgbClr val="FF6600"/>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Ѳ</a:t>
            </a:r>
            <a:r>
              <a:rPr lang="en-US" altLang="zh-CN" sz="3600" baseline="-25000" dirty="0" smtClean="0">
                <a:solidFill>
                  <a:srgbClr val="FF6600"/>
                </a:solidFill>
                <a:latin typeface="Times New Roman" panose="02020603050405020304" pitchFamily="18" charset="0"/>
                <a:ea typeface="华文仿宋" panose="02010600040101010101" pitchFamily="2" charset="-122"/>
                <a:cs typeface="Times New Roman" panose="02020603050405020304" pitchFamily="18" charset="0"/>
                <a:sym typeface="Symbol" pitchFamily="18" charset="2"/>
              </a:rPr>
              <a:t>-</a:t>
            </a:r>
            <a:endParaRPr lang="en-US" altLang="zh-CN" sz="3600" dirty="0" smtClean="0">
              <a:solidFill>
                <a:srgbClr val="FF6600"/>
              </a:solidFill>
              <a:latin typeface="Times New Roman" panose="02020603050405020304" pitchFamily="18" charset="0"/>
              <a:ea typeface="华文仿宋" panose="02010600040101010101" pitchFamily="2" charset="-122"/>
              <a:cs typeface="Times New Roman" panose="02020603050405020304" pitchFamily="18" charset="0"/>
            </a:endParaRPr>
          </a:p>
          <a:p>
            <a:pPr eaLnBrk="1" hangingPunct="1">
              <a:lnSpc>
                <a:spcPct val="90000"/>
              </a:lnSpc>
              <a:buFont typeface="Wingdings" pitchFamily="2" charset="2"/>
              <a:buNone/>
              <a:defRPr/>
            </a:pPr>
            <a:endParaRPr lang="en-US" altLang="zh-CN" sz="3600" dirty="0" smtClean="0">
              <a:solidFill>
                <a:srgbClr val="FF6600"/>
              </a:solidFill>
              <a:latin typeface="Times New Roman" panose="02020603050405020304" pitchFamily="18" charset="0"/>
              <a:ea typeface="华文仿宋" panose="02010600040101010101" pitchFamily="2" charset="-122"/>
              <a:cs typeface="Times New Roman" panose="02020603050405020304" pitchFamily="18" charset="0"/>
            </a:endParaRPr>
          </a:p>
          <a:p>
            <a:pPr eaLnBrk="1" hangingPunct="1">
              <a:lnSpc>
                <a:spcPct val="90000"/>
              </a:lnSpc>
              <a:buFont typeface="Wingdings" pitchFamily="2" charset="2"/>
              <a:buNone/>
              <a:defRPr/>
            </a:pPr>
            <a:endParaRPr lang="en-US" altLang="zh-CN" dirty="0" smtClean="0">
              <a:solidFill>
                <a:srgbClr val="0000CC"/>
              </a:solidFill>
              <a:latin typeface="Times New Roman" panose="02020603050405020304" pitchFamily="18" charset="0"/>
              <a:ea typeface="华文仿宋" panose="02010600040101010101" pitchFamily="2" charset="-122"/>
              <a:cs typeface="Times New Roman" panose="02020603050405020304" pitchFamily="18" charset="0"/>
            </a:endParaRPr>
          </a:p>
          <a:p>
            <a:pPr eaLnBrk="1" hangingPunct="1">
              <a:lnSpc>
                <a:spcPct val="90000"/>
              </a:lnSpc>
              <a:buFont typeface="Wingdings" pitchFamily="2" charset="2"/>
              <a:buNone/>
              <a:defRPr/>
            </a:pPr>
            <a:r>
              <a:rPr lang="zh-CN" altLang="en-US" sz="3600" dirty="0" smtClean="0">
                <a:solidFill>
                  <a:srgbClr val="0000CC"/>
                </a:solidFill>
                <a:latin typeface="Times New Roman" panose="02020603050405020304" pitchFamily="18" charset="0"/>
                <a:ea typeface="华文仿宋" panose="02010600040101010101" pitchFamily="2" charset="-122"/>
                <a:cs typeface="Times New Roman" panose="02020603050405020304" pitchFamily="18" charset="0"/>
                <a:hlinkClick r:id="rId2" action="ppaction://hlinksldjump"/>
              </a:rPr>
              <a:t>例</a:t>
            </a:r>
            <a:endParaRPr lang="zh-CN" altLang="en-US" sz="3600" dirty="0" smtClean="0">
              <a:solidFill>
                <a:srgbClr val="0000CC"/>
              </a:solidFill>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81958" name="AutoShape 6">
            <a:hlinkClick r:id="rId3" action="ppaction://hlinksldjump" highlightClick="1"/>
          </p:cNvPr>
          <p:cNvSpPr>
            <a:spLocks noChangeArrowheads="1"/>
          </p:cNvSpPr>
          <p:nvPr/>
        </p:nvSpPr>
        <p:spPr bwMode="auto">
          <a:xfrm>
            <a:off x="7164388" y="4941888"/>
            <a:ext cx="685800" cy="485775"/>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81954"/>
                                        </p:tgtEl>
                                        <p:attrNameLst>
                                          <p:attrName>style.visibility</p:attrName>
                                        </p:attrNameLst>
                                      </p:cBhvr>
                                      <p:to>
                                        <p:strVal val="visible"/>
                                      </p:to>
                                    </p:set>
                                    <p:animEffect transition="in" filter="dissolve">
                                      <p:cBhvr>
                                        <p:cTn id="7" dur="500"/>
                                        <p:tgtEl>
                                          <p:spTgt spid="3819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1955">
                                            <p:txEl>
                                              <p:pRg st="0" end="0"/>
                                            </p:txEl>
                                          </p:spTgt>
                                        </p:tgtEl>
                                        <p:attrNameLst>
                                          <p:attrName>style.visibility</p:attrName>
                                        </p:attrNameLst>
                                      </p:cBhvr>
                                      <p:to>
                                        <p:strVal val="visible"/>
                                      </p:to>
                                    </p:set>
                                    <p:animEffect transition="in" filter="dissolve">
                                      <p:cBhvr>
                                        <p:cTn id="12" dur="500"/>
                                        <p:tgtEl>
                                          <p:spTgt spid="3819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1955">
                                            <p:txEl>
                                              <p:pRg st="1" end="1"/>
                                            </p:txEl>
                                          </p:spTgt>
                                        </p:tgtEl>
                                        <p:attrNameLst>
                                          <p:attrName>style.visibility</p:attrName>
                                        </p:attrNameLst>
                                      </p:cBhvr>
                                      <p:to>
                                        <p:strVal val="visible"/>
                                      </p:to>
                                    </p:set>
                                    <p:animEffect transition="in" filter="dissolve">
                                      <p:cBhvr>
                                        <p:cTn id="17" dur="500"/>
                                        <p:tgtEl>
                                          <p:spTgt spid="38195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81955">
                                            <p:txEl>
                                              <p:pRg st="2" end="2"/>
                                            </p:txEl>
                                          </p:spTgt>
                                        </p:tgtEl>
                                        <p:attrNameLst>
                                          <p:attrName>style.visibility</p:attrName>
                                        </p:attrNameLst>
                                      </p:cBhvr>
                                      <p:to>
                                        <p:strVal val="visible"/>
                                      </p:to>
                                    </p:set>
                                    <p:animEffect transition="in" filter="dissolve">
                                      <p:cBhvr>
                                        <p:cTn id="22" dur="500"/>
                                        <p:tgtEl>
                                          <p:spTgt spid="38195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81955">
                                            <p:txEl>
                                              <p:pRg st="5" end="5"/>
                                            </p:txEl>
                                          </p:spTgt>
                                        </p:tgtEl>
                                        <p:attrNameLst>
                                          <p:attrName>style.visibility</p:attrName>
                                        </p:attrNameLst>
                                      </p:cBhvr>
                                      <p:to>
                                        <p:strVal val="visible"/>
                                      </p:to>
                                    </p:set>
                                    <p:animEffect transition="in" filter="dissolve">
                                      <p:cBhvr>
                                        <p:cTn id="27" dur="500"/>
                                        <p:tgtEl>
                                          <p:spTgt spid="38195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819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4" grpId="0"/>
      <p:bldP spid="381955" grpId="0" build="p"/>
      <p:bldP spid="381958"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2978" name="Rectangle 2"/>
          <p:cNvSpPr>
            <a:spLocks noGrp="1" noChangeArrowheads="1"/>
          </p:cNvSpPr>
          <p:nvPr>
            <p:ph type="title" idx="4294967295"/>
          </p:nvPr>
        </p:nvSpPr>
        <p:spPr>
          <a:xfrm>
            <a:off x="755576" y="476250"/>
            <a:ext cx="3816350" cy="784225"/>
          </a:xfrm>
        </p:spPr>
        <p:txBody>
          <a:bodyPr anchorCtr="1"/>
          <a:lstStyle/>
          <a:p>
            <a:pPr eaLnBrk="1" hangingPunct="1">
              <a:defRPr/>
            </a:pPr>
            <a:r>
              <a:rPr lang="zh-CN" altLang="en-US" sz="4000" dirty="0" smtClean="0">
                <a:solidFill>
                  <a:srgbClr val="0000CC"/>
                </a:solidFill>
                <a:latin typeface="黑体" pitchFamily="2" charset="-122"/>
                <a:ea typeface="黑体" pitchFamily="2" charset="-122"/>
              </a:rPr>
              <a:t>例</a:t>
            </a:r>
            <a:r>
              <a:rPr lang="en-US" altLang="zh-CN" sz="4000" dirty="0" smtClean="0">
                <a:solidFill>
                  <a:srgbClr val="0000CC"/>
                </a:solidFill>
                <a:latin typeface="黑体" pitchFamily="2" charset="-122"/>
                <a:ea typeface="黑体" pitchFamily="2" charset="-122"/>
              </a:rPr>
              <a:t>1 PH</a:t>
            </a:r>
            <a:r>
              <a:rPr lang="zh-CN" altLang="en-US" sz="4000" dirty="0" smtClean="0">
                <a:solidFill>
                  <a:srgbClr val="0000CC"/>
                </a:solidFill>
                <a:latin typeface="黑体" pitchFamily="2" charset="-122"/>
                <a:ea typeface="黑体" pitchFamily="2" charset="-122"/>
              </a:rPr>
              <a:t>的测定</a:t>
            </a:r>
          </a:p>
        </p:txBody>
      </p:sp>
      <p:sp>
        <p:nvSpPr>
          <p:cNvPr id="382979" name="Rectangle 3"/>
          <p:cNvSpPr>
            <a:spLocks noGrp="1" noChangeArrowheads="1"/>
          </p:cNvSpPr>
          <p:nvPr>
            <p:ph type="body" idx="4294967295"/>
          </p:nvPr>
        </p:nvSpPr>
        <p:spPr>
          <a:xfrm>
            <a:off x="575468" y="1340768"/>
            <a:ext cx="8208963" cy="4114800"/>
          </a:xfrm>
        </p:spPr>
        <p:txBody>
          <a:bodyPr/>
          <a:lstStyle/>
          <a:p>
            <a:pPr marL="0" indent="0" eaLnBrk="1" hangingPunct="1">
              <a:buFont typeface="Wingdings" pitchFamily="2" charset="2"/>
              <a:buNone/>
              <a:defRPr/>
            </a:pPr>
            <a:r>
              <a:rPr lang="en-US" altLang="zh-CN" sz="2800" b="1" dirty="0" smtClean="0">
                <a:solidFill>
                  <a:srgbClr val="0000CC"/>
                </a:solidFill>
                <a:latin typeface="+mn-ea"/>
              </a:rPr>
              <a:t>    </a:t>
            </a:r>
            <a:r>
              <a:rPr lang="zh-CN" altLang="en-US" sz="2800" b="1" dirty="0" smtClean="0">
                <a:solidFill>
                  <a:srgbClr val="0000CC"/>
                </a:solidFill>
                <a:latin typeface="+mn-ea"/>
              </a:rPr>
              <a:t>以甘汞电极为参比电极</a:t>
            </a:r>
            <a:r>
              <a:rPr lang="en-US" altLang="zh-CN" sz="2800" b="1" dirty="0" smtClean="0">
                <a:solidFill>
                  <a:srgbClr val="0000CC"/>
                </a:solidFill>
                <a:latin typeface="+mn-ea"/>
              </a:rPr>
              <a:t>,</a:t>
            </a:r>
            <a:r>
              <a:rPr lang="zh-CN" altLang="en-US" sz="2800" b="1" dirty="0" smtClean="0">
                <a:solidFill>
                  <a:srgbClr val="0000CC"/>
                </a:solidFill>
                <a:latin typeface="+mn-ea"/>
              </a:rPr>
              <a:t>玻璃电极为指示电极组成原电池</a:t>
            </a:r>
            <a:r>
              <a:rPr lang="en-US" altLang="zh-CN" sz="2800" b="1" dirty="0" smtClean="0">
                <a:solidFill>
                  <a:srgbClr val="0000CC"/>
                </a:solidFill>
                <a:latin typeface="+mn-ea"/>
              </a:rPr>
              <a:t>.</a:t>
            </a:r>
            <a:endParaRPr lang="zh-CN" altLang="en-US" sz="2800" b="1" dirty="0" smtClean="0">
              <a:solidFill>
                <a:srgbClr val="0000CC"/>
              </a:solidFill>
              <a:latin typeface="+mn-ea"/>
            </a:endParaRPr>
          </a:p>
          <a:p>
            <a:pPr eaLnBrk="1" hangingPunct="1">
              <a:buFont typeface="Wingdings" pitchFamily="2" charset="2"/>
              <a:buNone/>
              <a:defRPr/>
            </a:pPr>
            <a:endParaRPr lang="en-US" altLang="zh-CN" sz="2800" b="1" dirty="0" smtClean="0">
              <a:solidFill>
                <a:srgbClr val="0000CC"/>
              </a:solidFill>
              <a:latin typeface="+mn-ea"/>
            </a:endParaRPr>
          </a:p>
        </p:txBody>
      </p:sp>
      <p:pic>
        <p:nvPicPr>
          <p:cNvPr id="382981" name="Picture 5"/>
          <p:cNvPicPr>
            <a:picLocks noChangeAspect="1" noChangeArrowheads="1"/>
          </p:cNvPicPr>
          <p:nvPr/>
        </p:nvPicPr>
        <p:blipFill>
          <a:blip r:embed="rId2" cstate="print">
            <a:lum bright="12000" contrast="6000"/>
          </a:blip>
          <a:srcRect/>
          <a:stretch>
            <a:fillRect/>
          </a:stretch>
        </p:blipFill>
        <p:spPr bwMode="auto">
          <a:xfrm>
            <a:off x="2051050" y="2636912"/>
            <a:ext cx="4751388" cy="3340100"/>
          </a:xfrm>
          <a:prstGeom prst="rect">
            <a:avLst/>
          </a:prstGeom>
          <a:solidFill>
            <a:srgbClr val="FFFFCC"/>
          </a:solidFill>
          <a:ln w="12700" cap="sq">
            <a:noFill/>
            <a:miter lim="800000"/>
            <a:headEnd/>
            <a:tailEnd/>
          </a:ln>
          <a:effectLst>
            <a:prstShdw prst="shdw13" dist="53882" dir="2700000">
              <a:srgbClr val="1C1C1C">
                <a:alpha val="50000"/>
              </a:srgbClr>
            </a:prstShdw>
          </a:effectLst>
        </p:spPr>
      </p:pic>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82978"/>
                                        </p:tgtEl>
                                        <p:attrNameLst>
                                          <p:attrName>style.visibility</p:attrName>
                                        </p:attrNameLst>
                                      </p:cBhvr>
                                      <p:to>
                                        <p:strVal val="visible"/>
                                      </p:to>
                                    </p:set>
                                    <p:animEffect transition="in" filter="dissolve">
                                      <p:cBhvr>
                                        <p:cTn id="7" dur="500"/>
                                        <p:tgtEl>
                                          <p:spTgt spid="3829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2979">
                                            <p:txEl>
                                              <p:pRg st="0" end="0"/>
                                            </p:txEl>
                                          </p:spTgt>
                                        </p:tgtEl>
                                        <p:attrNameLst>
                                          <p:attrName>style.visibility</p:attrName>
                                        </p:attrNameLst>
                                      </p:cBhvr>
                                      <p:to>
                                        <p:strVal val="visible"/>
                                      </p:to>
                                    </p:set>
                                    <p:animEffect transition="in" filter="dissolve">
                                      <p:cBhvr>
                                        <p:cTn id="12" dur="500"/>
                                        <p:tgtEl>
                                          <p:spTgt spid="3829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2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78" grpId="0"/>
      <p:bldP spid="382979" grpId="0" build="p"/>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3954" name="Rectangle 2"/>
          <p:cNvSpPr>
            <a:spLocks noGrp="1" noChangeArrowheads="1"/>
          </p:cNvSpPr>
          <p:nvPr>
            <p:ph type="title" idx="4294967295"/>
          </p:nvPr>
        </p:nvSpPr>
        <p:spPr/>
        <p:txBody>
          <a:bodyPr anchorCtr="1"/>
          <a:lstStyle/>
          <a:p>
            <a:pPr eaLnBrk="1" hangingPunct="1">
              <a:defRPr/>
            </a:pPr>
            <a:r>
              <a:rPr lang="en-US" altLang="zh-CN"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r>
            <a:br>
              <a:rPr lang="en-US" altLang="zh-CN"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br>
            <a:endParaRPr lang="en-US" altLang="zh-CN" dirty="0" smtClean="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p:txBody>
      </p:sp>
      <p:sp>
        <p:nvSpPr>
          <p:cNvPr id="253955" name="Rectangle 3"/>
          <p:cNvSpPr>
            <a:spLocks noGrp="1" noChangeArrowheads="1"/>
          </p:cNvSpPr>
          <p:nvPr>
            <p:ph type="body" sz="half" idx="4294967295"/>
          </p:nvPr>
        </p:nvSpPr>
        <p:spPr>
          <a:xfrm>
            <a:off x="431800" y="692696"/>
            <a:ext cx="8461375" cy="4319587"/>
          </a:xfrm>
          <a:solidFill>
            <a:schemeClr val="bg1"/>
          </a:solidFill>
        </p:spPr>
        <p:txBody>
          <a:bodyPr/>
          <a:lstStyle/>
          <a:p>
            <a:pPr eaLnBrk="1" hangingPunct="1">
              <a:lnSpc>
                <a:spcPct val="120000"/>
              </a:lnSpc>
              <a:buFont typeface="Wingdings" pitchFamily="2" charset="2"/>
              <a:buNone/>
              <a:defRPr/>
            </a:pPr>
            <a:r>
              <a:rPr lang="zh-CN" altLang="en-US" sz="2400" b="1" dirty="0" smtClean="0">
                <a:solidFill>
                  <a:schemeClr val="hlink"/>
                </a:solidFill>
                <a:latin typeface="Times New Roman" panose="02020603050405020304" pitchFamily="18" charset="0"/>
                <a:cs typeface="Times New Roman" panose="02020603050405020304" pitchFamily="18" charset="0"/>
              </a:rPr>
              <a:t>玻璃电极</a:t>
            </a:r>
          </a:p>
          <a:p>
            <a:pPr eaLnBrk="1" hangingPunct="1">
              <a:lnSpc>
                <a:spcPct val="120000"/>
              </a:lnSpc>
              <a:buFont typeface="Wingdings" pitchFamily="2" charset="2"/>
              <a:buNone/>
              <a:defRPr/>
            </a:pPr>
            <a:r>
              <a:rPr lang="en-US" altLang="zh-CN" sz="2400" b="1" dirty="0" smtClean="0">
                <a:solidFill>
                  <a:srgbClr val="FF6600"/>
                </a:solidFill>
                <a:latin typeface="Times New Roman" panose="02020603050405020304" pitchFamily="18" charset="0"/>
                <a:cs typeface="Times New Roman" panose="02020603050405020304" pitchFamily="18" charset="0"/>
              </a:rPr>
              <a:t>Ag</a:t>
            </a:r>
            <a:r>
              <a:rPr lang="zh-CN" altLang="en-US" sz="2400" b="1" dirty="0" smtClean="0">
                <a:solidFill>
                  <a:srgbClr val="FF6600"/>
                </a:solidFill>
                <a:latin typeface="Times New Roman" panose="02020603050405020304" pitchFamily="18" charset="0"/>
                <a:cs typeface="Times New Roman" panose="02020603050405020304" pitchFamily="18" charset="0"/>
              </a:rPr>
              <a:t> </a:t>
            </a:r>
            <a:r>
              <a:rPr lang="en-US" altLang="zh-CN" sz="2400" b="1" dirty="0" err="1" smtClean="0">
                <a:solidFill>
                  <a:srgbClr val="FF6600"/>
                </a:solidFill>
                <a:latin typeface="Times New Roman" panose="02020603050405020304" pitchFamily="18" charset="0"/>
                <a:cs typeface="Times New Roman" panose="02020603050405020304" pitchFamily="18" charset="0"/>
              </a:rPr>
              <a:t>AgCl</a:t>
            </a:r>
            <a:r>
              <a:rPr lang="en-US" altLang="zh-CN" sz="2400" b="1" dirty="0" smtClean="0">
                <a:solidFill>
                  <a:srgbClr val="FF6600"/>
                </a:solidFill>
                <a:latin typeface="Times New Roman" panose="02020603050405020304" pitchFamily="18" charset="0"/>
                <a:cs typeface="Times New Roman" panose="02020603050405020304" pitchFamily="18" charset="0"/>
              </a:rPr>
              <a:t>(s) </a:t>
            </a:r>
            <a:r>
              <a:rPr lang="en-US" altLang="zh-CN" sz="2400" b="1" dirty="0" err="1" smtClean="0">
                <a:solidFill>
                  <a:srgbClr val="FF6600"/>
                </a:solidFill>
                <a:latin typeface="Times New Roman" panose="02020603050405020304" pitchFamily="18" charset="0"/>
                <a:cs typeface="Times New Roman" panose="02020603050405020304" pitchFamily="18" charset="0"/>
              </a:rPr>
              <a:t>HCl</a:t>
            </a:r>
            <a:r>
              <a:rPr lang="en-US" altLang="zh-CN" sz="2400" b="1" dirty="0" smtClean="0">
                <a:solidFill>
                  <a:srgbClr val="FF6600"/>
                </a:solidFill>
                <a:latin typeface="Times New Roman" panose="02020603050405020304" pitchFamily="18" charset="0"/>
                <a:cs typeface="Times New Roman" panose="02020603050405020304" pitchFamily="18" charset="0"/>
              </a:rPr>
              <a:t>(0.1mol.L</a:t>
            </a:r>
            <a:r>
              <a:rPr lang="en-US" altLang="zh-CN" sz="2400" b="1" baseline="30000" dirty="0" smtClean="0">
                <a:solidFill>
                  <a:srgbClr val="FF6600"/>
                </a:solidFill>
                <a:latin typeface="Times New Roman" panose="02020603050405020304" pitchFamily="18" charset="0"/>
                <a:cs typeface="Times New Roman" panose="02020603050405020304" pitchFamily="18" charset="0"/>
              </a:rPr>
              <a:t>-1</a:t>
            </a:r>
            <a:r>
              <a:rPr lang="en-US" altLang="zh-CN" sz="2400" b="1" dirty="0" smtClean="0">
                <a:solidFill>
                  <a:srgbClr val="FF6600"/>
                </a:solidFill>
                <a:latin typeface="Times New Roman" panose="02020603050405020304" pitchFamily="18" charset="0"/>
                <a:cs typeface="Times New Roman" panose="02020603050405020304" pitchFamily="18" charset="0"/>
              </a:rPr>
              <a:t>)</a:t>
            </a:r>
            <a:r>
              <a:rPr lang="en-US" altLang="zh-CN" sz="2400" b="1" baseline="30000" dirty="0" smtClean="0">
                <a:solidFill>
                  <a:srgbClr val="FF6600"/>
                </a:solidFill>
                <a:latin typeface="Times New Roman" panose="02020603050405020304" pitchFamily="18" charset="0"/>
                <a:cs typeface="Times New Roman" panose="02020603050405020304" pitchFamily="18" charset="0"/>
              </a:rPr>
              <a:t> </a:t>
            </a:r>
            <a:r>
              <a:rPr lang="zh-CN" altLang="en-US" sz="2400" b="1" dirty="0" smtClean="0">
                <a:solidFill>
                  <a:srgbClr val="FF6600"/>
                </a:solidFill>
                <a:latin typeface="Times New Roman" panose="02020603050405020304" pitchFamily="18" charset="0"/>
                <a:cs typeface="Times New Roman" panose="02020603050405020304" pitchFamily="18" charset="0"/>
              </a:rPr>
              <a:t>玻璃膜</a:t>
            </a:r>
            <a:r>
              <a:rPr lang="zh-CN" altLang="en-US" sz="2400" b="1" dirty="0" smtClean="0">
                <a:latin typeface="Times New Roman" panose="02020603050405020304" pitchFamily="18" charset="0"/>
                <a:cs typeface="Times New Roman" panose="02020603050405020304" pitchFamily="18" charset="0"/>
              </a:rPr>
              <a:t> </a:t>
            </a:r>
            <a:r>
              <a:rPr lang="zh-CN" altLang="en-US" sz="2400" b="1" dirty="0" smtClean="0">
                <a:solidFill>
                  <a:srgbClr val="D60093"/>
                </a:solidFill>
                <a:latin typeface="Times New Roman" panose="02020603050405020304" pitchFamily="18" charset="0"/>
                <a:cs typeface="Times New Roman" panose="02020603050405020304" pitchFamily="18" charset="0"/>
              </a:rPr>
              <a:t>待测溶液</a:t>
            </a:r>
          </a:p>
          <a:p>
            <a:pPr eaLnBrk="1" hangingPunct="1">
              <a:lnSpc>
                <a:spcPct val="120000"/>
              </a:lnSpc>
              <a:buFont typeface="Wingdings" pitchFamily="2" charset="2"/>
              <a:buNone/>
              <a:defRPr/>
            </a:pPr>
            <a:r>
              <a:rPr lang="zh-CN" altLang="en-US" sz="2400" b="1" dirty="0" smtClean="0">
                <a:latin typeface="Times New Roman" panose="02020603050405020304" pitchFamily="18" charset="0"/>
                <a:cs typeface="Times New Roman" panose="02020603050405020304" pitchFamily="18" charset="0"/>
                <a:sym typeface="Symbol" pitchFamily="18" charset="2"/>
              </a:rPr>
              <a:t>                      </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E  =</a:t>
            </a:r>
            <a:r>
              <a:rPr lang="en-US" altLang="zh-CN" sz="2400" b="1" dirty="0" smtClean="0">
                <a:latin typeface="Times New Roman" panose="02020603050405020304" pitchFamily="18" charset="0"/>
                <a:cs typeface="Times New Roman" panose="02020603050405020304" pitchFamily="18" charset="0"/>
                <a:sym typeface="Symbol" pitchFamily="18" charset="2"/>
              </a:rPr>
              <a:t> </a:t>
            </a:r>
            <a:r>
              <a:rPr lang="en-US" altLang="zh-CN" sz="2400" b="1" dirty="0" smtClean="0">
                <a:solidFill>
                  <a:srgbClr val="D60093"/>
                </a:solidFill>
                <a:latin typeface="Times New Roman" panose="02020603050405020304" pitchFamily="18" charset="0"/>
                <a:cs typeface="Times New Roman" panose="02020603050405020304" pitchFamily="18" charset="0"/>
                <a:sym typeface="Symbol" pitchFamily="18" charset="2"/>
              </a:rPr>
              <a:t>E</a:t>
            </a:r>
            <a:r>
              <a:rPr lang="el-GR" altLang="zh-CN" sz="2400" b="1" baseline="30000" dirty="0" smtClean="0">
                <a:solidFill>
                  <a:srgbClr val="D60093"/>
                </a:solidFill>
                <a:latin typeface="Times New Roman" panose="02020603050405020304" pitchFamily="18" charset="0"/>
                <a:cs typeface="Times New Roman" panose="02020603050405020304" pitchFamily="18" charset="0"/>
                <a:sym typeface="Symbol" pitchFamily="18" charset="2"/>
              </a:rPr>
              <a:t>θ</a:t>
            </a:r>
            <a:r>
              <a:rPr lang="en-US" altLang="zh-CN" sz="2400" b="1" baseline="30000" dirty="0" smtClean="0">
                <a:latin typeface="Times New Roman" panose="02020603050405020304" pitchFamily="18" charset="0"/>
                <a:cs typeface="Times New Roman" panose="02020603050405020304" pitchFamily="18" charset="0"/>
                <a:sym typeface="Symbol" pitchFamily="18" charset="2"/>
              </a:rPr>
              <a:t> </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- 0. 0592</a:t>
            </a:r>
            <a:r>
              <a:rPr lang="en-US" altLang="zh-CN" sz="2400" b="1" dirty="0" smtClean="0">
                <a:solidFill>
                  <a:srgbClr val="FF33CC"/>
                </a:solidFill>
                <a:latin typeface="Times New Roman" panose="02020603050405020304" pitchFamily="18" charset="0"/>
                <a:cs typeface="Times New Roman" panose="02020603050405020304" pitchFamily="18" charset="0"/>
                <a:sym typeface="Symbol" pitchFamily="18" charset="2"/>
              </a:rPr>
              <a:t>pH</a:t>
            </a:r>
          </a:p>
          <a:p>
            <a:pPr eaLnBrk="1" hangingPunct="1">
              <a:lnSpc>
                <a:spcPct val="120000"/>
              </a:lnSpc>
              <a:buFont typeface="Wingdings" pitchFamily="2" charset="2"/>
              <a:buNone/>
              <a:defRPr/>
            </a:pPr>
            <a:r>
              <a:rPr lang="zh-CN" altLang="en-US" sz="2400" b="1" dirty="0" smtClean="0">
                <a:solidFill>
                  <a:schemeClr val="hlink"/>
                </a:solidFill>
                <a:latin typeface="Times New Roman" panose="02020603050405020304" pitchFamily="18" charset="0"/>
                <a:cs typeface="Times New Roman" panose="02020603050405020304" pitchFamily="18" charset="0"/>
                <a:sym typeface="Symbol" pitchFamily="18" charset="2"/>
              </a:rPr>
              <a:t>甘汞电极  </a:t>
            </a:r>
            <a:r>
              <a:rPr lang="zh-CN" altLang="en-US" sz="2400" b="1" dirty="0" smtClean="0">
                <a:latin typeface="Times New Roman" panose="02020603050405020304" pitchFamily="18" charset="0"/>
                <a:cs typeface="Times New Roman" panose="02020603050405020304" pitchFamily="18" charset="0"/>
                <a:sym typeface="Symbol" pitchFamily="18" charset="2"/>
              </a:rPr>
              <a:t> </a:t>
            </a:r>
          </a:p>
          <a:p>
            <a:pPr eaLnBrk="1" hangingPunct="1">
              <a:lnSpc>
                <a:spcPct val="120000"/>
              </a:lnSpc>
              <a:buFont typeface="Wingdings" pitchFamily="2" charset="2"/>
              <a:buNone/>
              <a:defRPr/>
            </a:pPr>
            <a:r>
              <a:rPr lang="zh-CN" altLang="en-US" sz="2400" b="1" dirty="0" smtClean="0">
                <a:latin typeface="Times New Roman" panose="02020603050405020304" pitchFamily="18" charset="0"/>
                <a:cs typeface="Times New Roman" panose="02020603050405020304" pitchFamily="18" charset="0"/>
                <a:sym typeface="Symbol" pitchFamily="18" charset="2"/>
              </a:rPr>
              <a:t>      </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Hg</a:t>
            </a:r>
            <a:r>
              <a:rPr lang="zh-CN" altLang="en-US" sz="2400" b="1" dirty="0" smtClean="0">
                <a:solidFill>
                  <a:srgbClr val="0000CC"/>
                </a:solidFill>
                <a:latin typeface="Times New Roman" panose="02020603050405020304" pitchFamily="18" charset="0"/>
                <a:cs typeface="Times New Roman" panose="02020603050405020304" pitchFamily="18" charset="0"/>
                <a:sym typeface="Symbol" pitchFamily="18" charset="2"/>
              </a:rPr>
              <a:t> </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Hg</a:t>
            </a:r>
            <a:r>
              <a:rPr lang="en-US" altLang="zh-CN" sz="2400" b="1" baseline="-25000" dirty="0" smtClean="0">
                <a:solidFill>
                  <a:srgbClr val="0000CC"/>
                </a:solidFill>
                <a:latin typeface="Times New Roman" panose="02020603050405020304" pitchFamily="18" charset="0"/>
                <a:cs typeface="Times New Roman" panose="02020603050405020304" pitchFamily="18" charset="0"/>
                <a:sym typeface="Symbol" pitchFamily="18" charset="2"/>
              </a:rPr>
              <a:t>2</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Cl</a:t>
            </a:r>
            <a:r>
              <a:rPr lang="en-US" altLang="zh-CN" sz="2400" b="1" baseline="-25000" dirty="0" smtClean="0">
                <a:solidFill>
                  <a:srgbClr val="0000CC"/>
                </a:solidFill>
                <a:latin typeface="Times New Roman" panose="02020603050405020304" pitchFamily="18" charset="0"/>
                <a:cs typeface="Times New Roman" panose="02020603050405020304" pitchFamily="18" charset="0"/>
                <a:sym typeface="Symbol" pitchFamily="18" charset="2"/>
              </a:rPr>
              <a:t>2</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(s)  </a:t>
            </a:r>
            <a:r>
              <a:rPr lang="en-US" altLang="zh-CN" sz="2400" b="1" dirty="0" err="1" smtClean="0">
                <a:solidFill>
                  <a:srgbClr val="0000CC"/>
                </a:solidFill>
                <a:latin typeface="Times New Roman" panose="02020603050405020304" pitchFamily="18" charset="0"/>
                <a:cs typeface="Times New Roman" panose="02020603050405020304" pitchFamily="18" charset="0"/>
                <a:sym typeface="Symbol" pitchFamily="18" charset="2"/>
              </a:rPr>
              <a:t>KCl</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a:t>
            </a:r>
            <a:r>
              <a:rPr lang="zh-CN"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饱和）</a:t>
            </a:r>
          </a:p>
          <a:p>
            <a:pPr eaLnBrk="1" hangingPunct="1">
              <a:lnSpc>
                <a:spcPct val="120000"/>
              </a:lnSpc>
              <a:buFont typeface="Wingdings" pitchFamily="2" charset="2"/>
              <a:buNone/>
              <a:defRPr/>
            </a:pPr>
            <a:r>
              <a:rPr lang="zh-CN" altLang="en-US" sz="2400" b="1" dirty="0" smtClean="0">
                <a:solidFill>
                  <a:srgbClr val="0000CC"/>
                </a:solidFill>
                <a:latin typeface="Times New Roman" panose="02020603050405020304" pitchFamily="18" charset="0"/>
                <a:cs typeface="Times New Roman" panose="02020603050405020304" pitchFamily="18" charset="0"/>
                <a:sym typeface="Symbol" pitchFamily="18" charset="2"/>
              </a:rPr>
              <a:t>      </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Hg</a:t>
            </a:r>
            <a:r>
              <a:rPr lang="en-US" altLang="zh-CN" sz="2400" b="1" baseline="-25000" dirty="0" smtClean="0">
                <a:solidFill>
                  <a:srgbClr val="0000CC"/>
                </a:solidFill>
                <a:latin typeface="Times New Roman" panose="02020603050405020304" pitchFamily="18" charset="0"/>
                <a:cs typeface="Times New Roman" panose="02020603050405020304" pitchFamily="18" charset="0"/>
                <a:sym typeface="Symbol" pitchFamily="18" charset="2"/>
              </a:rPr>
              <a:t>2</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Cl</a:t>
            </a:r>
            <a:r>
              <a:rPr lang="en-US" altLang="zh-CN" sz="2400" b="1" baseline="-25000" dirty="0" smtClean="0">
                <a:solidFill>
                  <a:srgbClr val="0000CC"/>
                </a:solidFill>
                <a:latin typeface="Times New Roman" panose="02020603050405020304" pitchFamily="18" charset="0"/>
                <a:cs typeface="Times New Roman" panose="02020603050405020304" pitchFamily="18" charset="0"/>
                <a:sym typeface="Symbol" pitchFamily="18" charset="2"/>
              </a:rPr>
              <a:t>2</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+2e        2Hg+2Cl</a:t>
            </a:r>
            <a:r>
              <a:rPr lang="en-US" altLang="zh-CN" sz="24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a:t>
            </a:r>
            <a:endPar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endParaRPr>
          </a:p>
          <a:p>
            <a:pPr eaLnBrk="1" hangingPunct="1">
              <a:lnSpc>
                <a:spcPct val="120000"/>
              </a:lnSpc>
              <a:buFont typeface="Wingdings" pitchFamily="2" charset="2"/>
              <a:buNone/>
              <a:defRPr/>
            </a:pP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 E </a:t>
            </a:r>
            <a:r>
              <a:rPr lang="zh-CN" altLang="en-US" sz="2400" b="1" baseline="-25000" dirty="0" smtClean="0">
                <a:solidFill>
                  <a:srgbClr val="0000CC"/>
                </a:solidFill>
                <a:latin typeface="Times New Roman" panose="02020603050405020304" pitchFamily="18" charset="0"/>
                <a:cs typeface="Times New Roman" panose="02020603050405020304" pitchFamily="18" charset="0"/>
                <a:sym typeface="Symbol" pitchFamily="18" charset="2"/>
              </a:rPr>
              <a:t>甘汞 </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a:t>
            </a:r>
            <a:r>
              <a:rPr lang="en-US" altLang="zh-CN" sz="2400" b="1" baseline="-25000" dirty="0" smtClean="0">
                <a:solidFill>
                  <a:srgbClr val="0000CC"/>
                </a:solidFill>
                <a:latin typeface="Times New Roman" panose="02020603050405020304" pitchFamily="18" charset="0"/>
                <a:cs typeface="Times New Roman" panose="02020603050405020304" pitchFamily="18" charset="0"/>
                <a:sym typeface="Symbol" pitchFamily="18" charset="2"/>
              </a:rPr>
              <a:t> </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E</a:t>
            </a:r>
            <a:r>
              <a:rPr lang="el-GR" altLang="zh-CN" sz="24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θ</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 (</a:t>
            </a:r>
            <a:r>
              <a:rPr lang="en-US" altLang="zh-CN" sz="24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  </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Hg</a:t>
            </a:r>
            <a:r>
              <a:rPr lang="en-US" altLang="zh-CN" sz="2400" b="1" baseline="-25000" dirty="0" smtClean="0">
                <a:solidFill>
                  <a:srgbClr val="0000CC"/>
                </a:solidFill>
                <a:latin typeface="Times New Roman" panose="02020603050405020304" pitchFamily="18" charset="0"/>
                <a:cs typeface="Times New Roman" panose="02020603050405020304" pitchFamily="18" charset="0"/>
                <a:sym typeface="Symbol" pitchFamily="18" charset="2"/>
              </a:rPr>
              <a:t>2</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Cl</a:t>
            </a:r>
            <a:r>
              <a:rPr lang="en-US" altLang="zh-CN" sz="2400" b="1" baseline="-25000" dirty="0" smtClean="0">
                <a:solidFill>
                  <a:srgbClr val="0000CC"/>
                </a:solidFill>
                <a:latin typeface="Times New Roman" panose="02020603050405020304" pitchFamily="18" charset="0"/>
                <a:cs typeface="Times New Roman" panose="02020603050405020304" pitchFamily="18" charset="0"/>
                <a:sym typeface="Symbol" pitchFamily="18" charset="2"/>
              </a:rPr>
              <a:t>2</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)+0.0592/2 </a:t>
            </a:r>
            <a:r>
              <a:rPr lang="en-US" altLang="zh-CN" sz="2400" b="1" dirty="0" err="1" smtClean="0">
                <a:solidFill>
                  <a:srgbClr val="0000CC"/>
                </a:solidFill>
                <a:latin typeface="Times New Roman" panose="02020603050405020304" pitchFamily="18" charset="0"/>
                <a:cs typeface="Times New Roman" panose="02020603050405020304" pitchFamily="18" charset="0"/>
                <a:sym typeface="Symbol" pitchFamily="18" charset="2"/>
              </a:rPr>
              <a:t>lg</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 1/c</a:t>
            </a:r>
            <a:r>
              <a:rPr lang="en-US" altLang="zh-CN" sz="24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2</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(Cl</a:t>
            </a:r>
            <a:r>
              <a:rPr lang="en-US" altLang="zh-CN" sz="24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a:t>
            </a:r>
          </a:p>
          <a:p>
            <a:pPr eaLnBrk="1" hangingPunct="1">
              <a:lnSpc>
                <a:spcPct val="120000"/>
              </a:lnSpc>
              <a:buFont typeface="Wingdings" pitchFamily="2" charset="2"/>
              <a:buNone/>
              <a:defRPr/>
            </a:pP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        = 0.2415</a:t>
            </a:r>
          </a:p>
          <a:p>
            <a:pPr eaLnBrk="1" hangingPunct="1">
              <a:lnSpc>
                <a:spcPct val="120000"/>
              </a:lnSpc>
              <a:buFont typeface="Wingdings" pitchFamily="2" charset="2"/>
              <a:buNone/>
              <a:defRPr/>
            </a:pP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 E = E </a:t>
            </a:r>
            <a:r>
              <a:rPr lang="zh-CN" altLang="en-US" sz="2400" b="1" baseline="-25000" dirty="0" smtClean="0">
                <a:solidFill>
                  <a:srgbClr val="0000CC"/>
                </a:solidFill>
                <a:latin typeface="Times New Roman" panose="02020603050405020304" pitchFamily="18" charset="0"/>
                <a:cs typeface="Times New Roman" panose="02020603050405020304" pitchFamily="18" charset="0"/>
                <a:sym typeface="Symbol" pitchFamily="18" charset="2"/>
              </a:rPr>
              <a:t>甘汞</a:t>
            </a:r>
            <a:r>
              <a:rPr lang="zh-CN" altLang="en-US" sz="2400" b="1" dirty="0" smtClean="0">
                <a:solidFill>
                  <a:srgbClr val="0000CC"/>
                </a:solidFill>
                <a:latin typeface="Times New Roman" panose="02020603050405020304" pitchFamily="18" charset="0"/>
                <a:cs typeface="Times New Roman" panose="02020603050405020304" pitchFamily="18" charset="0"/>
                <a:sym typeface="Symbol" pitchFamily="18" charset="2"/>
              </a:rPr>
              <a:t> </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 E </a:t>
            </a:r>
            <a:r>
              <a:rPr lang="zh-CN" altLang="en-US" sz="2400" b="1" baseline="-25000" dirty="0" smtClean="0">
                <a:solidFill>
                  <a:srgbClr val="0000CC"/>
                </a:solidFill>
                <a:latin typeface="Times New Roman" panose="02020603050405020304" pitchFamily="18" charset="0"/>
                <a:cs typeface="Times New Roman" panose="02020603050405020304" pitchFamily="18" charset="0"/>
                <a:sym typeface="Symbol" pitchFamily="18" charset="2"/>
              </a:rPr>
              <a:t>玻璃</a:t>
            </a:r>
            <a:endParaRPr lang="zh-CN" altLang="en-US" sz="2400" b="1" dirty="0" smtClean="0">
              <a:solidFill>
                <a:srgbClr val="0000CC"/>
              </a:solidFill>
              <a:latin typeface="Times New Roman" panose="02020603050405020304" pitchFamily="18" charset="0"/>
              <a:cs typeface="Times New Roman" panose="02020603050405020304" pitchFamily="18" charset="0"/>
              <a:sym typeface="Symbol" pitchFamily="18" charset="2"/>
            </a:endParaRPr>
          </a:p>
          <a:p>
            <a:pPr eaLnBrk="1" hangingPunct="1">
              <a:lnSpc>
                <a:spcPct val="120000"/>
              </a:lnSpc>
              <a:buFont typeface="Wingdings" pitchFamily="2" charset="2"/>
              <a:buNone/>
              <a:defRPr/>
            </a:pPr>
            <a:r>
              <a:rPr lang="zh-CN" altLang="en-US" sz="2400" b="1" dirty="0" smtClean="0">
                <a:solidFill>
                  <a:srgbClr val="0000CC"/>
                </a:solidFill>
                <a:latin typeface="Times New Roman" panose="02020603050405020304" pitchFamily="18" charset="0"/>
                <a:cs typeface="Times New Roman" panose="02020603050405020304" pitchFamily="18" charset="0"/>
                <a:sym typeface="Symbol" pitchFamily="18" charset="2"/>
              </a:rPr>
              <a:t>    </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 0.2415- </a:t>
            </a:r>
            <a:r>
              <a:rPr lang="en-US" altLang="zh-CN" sz="2400" b="1" dirty="0" smtClean="0">
                <a:solidFill>
                  <a:srgbClr val="FF33CC"/>
                </a:solidFill>
                <a:latin typeface="Times New Roman" panose="02020603050405020304" pitchFamily="18" charset="0"/>
                <a:cs typeface="Times New Roman" panose="02020603050405020304" pitchFamily="18" charset="0"/>
                <a:sym typeface="Symbol" pitchFamily="18" charset="2"/>
              </a:rPr>
              <a:t>E</a:t>
            </a:r>
            <a:r>
              <a:rPr lang="el-GR" altLang="zh-CN" sz="2400" b="1" baseline="30000" dirty="0" smtClean="0">
                <a:solidFill>
                  <a:srgbClr val="FF33CC"/>
                </a:solidFill>
                <a:latin typeface="Times New Roman" panose="02020603050405020304" pitchFamily="18" charset="0"/>
                <a:cs typeface="Times New Roman" panose="02020603050405020304" pitchFamily="18" charset="0"/>
                <a:sym typeface="Symbol" pitchFamily="18" charset="2"/>
              </a:rPr>
              <a:t>θ</a:t>
            </a:r>
            <a:r>
              <a:rPr lang="en-US" altLang="zh-CN" sz="2400" b="1" dirty="0" smtClean="0">
                <a:solidFill>
                  <a:srgbClr val="0000CC"/>
                </a:solidFill>
                <a:latin typeface="Times New Roman" panose="02020603050405020304" pitchFamily="18" charset="0"/>
                <a:cs typeface="Times New Roman" panose="02020603050405020304" pitchFamily="18" charset="0"/>
                <a:sym typeface="Symbol" pitchFamily="18" charset="2"/>
              </a:rPr>
              <a:t>+0.0592</a:t>
            </a:r>
            <a:r>
              <a:rPr lang="en-US" altLang="zh-CN" sz="2400" b="1" dirty="0" smtClean="0">
                <a:solidFill>
                  <a:srgbClr val="FF33CC"/>
                </a:solidFill>
                <a:latin typeface="Times New Roman" panose="02020603050405020304" pitchFamily="18" charset="0"/>
                <a:cs typeface="Times New Roman" panose="02020603050405020304" pitchFamily="18" charset="0"/>
                <a:sym typeface="Symbol" pitchFamily="18" charset="2"/>
              </a:rPr>
              <a:t>pH</a:t>
            </a:r>
            <a:endParaRPr lang="en-US" altLang="zh-CN" sz="2400" b="1" dirty="0" smtClean="0">
              <a:solidFill>
                <a:srgbClr val="FF33CC"/>
              </a:solidFill>
              <a:latin typeface="Times New Roman" panose="02020603050405020304" pitchFamily="18" charset="0"/>
              <a:cs typeface="Times New Roman" panose="02020603050405020304" pitchFamily="18" charset="0"/>
            </a:endParaRPr>
          </a:p>
        </p:txBody>
      </p:sp>
      <p:sp>
        <p:nvSpPr>
          <p:cNvPr id="253977" name="Line 25"/>
          <p:cNvSpPr>
            <a:spLocks noChangeShapeType="1"/>
          </p:cNvSpPr>
          <p:nvPr/>
        </p:nvSpPr>
        <p:spPr bwMode="auto">
          <a:xfrm>
            <a:off x="3757613" y="3179763"/>
            <a:ext cx="0" cy="0"/>
          </a:xfrm>
          <a:prstGeom prst="line">
            <a:avLst/>
          </a:prstGeom>
          <a:noFill/>
          <a:ln w="12700" cap="sq">
            <a:solidFill>
              <a:srgbClr val="00FF99"/>
            </a:solidFill>
            <a:round/>
            <a:headEnd type="none" w="sm" len="sm"/>
            <a:tailEnd type="none" w="sm" len="sm"/>
          </a:ln>
        </p:spPr>
        <p:txBody>
          <a:bodyPr wrap="none" anchor="ctr"/>
          <a:lstStyle/>
          <a:p>
            <a:endParaRPr lang="zh-CN" altLang="en-US"/>
          </a:p>
        </p:txBody>
      </p:sp>
      <p:sp>
        <p:nvSpPr>
          <p:cNvPr id="253982" name="Line 30"/>
          <p:cNvSpPr>
            <a:spLocks noChangeShapeType="1"/>
          </p:cNvSpPr>
          <p:nvPr/>
        </p:nvSpPr>
        <p:spPr bwMode="auto">
          <a:xfrm>
            <a:off x="2771800" y="2852936"/>
            <a:ext cx="0" cy="381000"/>
          </a:xfrm>
          <a:prstGeom prst="line">
            <a:avLst/>
          </a:prstGeom>
          <a:noFill/>
          <a:ln w="38100" cap="sq">
            <a:solidFill>
              <a:srgbClr val="800080"/>
            </a:solidFill>
            <a:round/>
            <a:headEnd type="none" w="sm" len="sm"/>
            <a:tailEnd type="none" w="sm" len="sm"/>
          </a:ln>
        </p:spPr>
        <p:txBody>
          <a:bodyPr wrap="none" anchor="ctr"/>
          <a:lstStyle/>
          <a:p>
            <a:endParaRPr lang="zh-CN" altLang="en-US"/>
          </a:p>
        </p:txBody>
      </p:sp>
      <p:sp>
        <p:nvSpPr>
          <p:cNvPr id="253991" name="Line 39"/>
          <p:cNvSpPr>
            <a:spLocks noChangeShapeType="1"/>
          </p:cNvSpPr>
          <p:nvPr/>
        </p:nvSpPr>
        <p:spPr bwMode="auto">
          <a:xfrm>
            <a:off x="2467000" y="3499991"/>
            <a:ext cx="304800" cy="0"/>
          </a:xfrm>
          <a:prstGeom prst="line">
            <a:avLst/>
          </a:prstGeom>
          <a:noFill/>
          <a:ln w="38100" cap="sq">
            <a:solidFill>
              <a:srgbClr val="800080"/>
            </a:solidFill>
            <a:round/>
            <a:headEnd type="none" w="sm" len="sm"/>
            <a:tailEnd type="triangle" w="sm" len="sm"/>
          </a:ln>
        </p:spPr>
        <p:txBody>
          <a:bodyPr wrap="none" anchor="ctr"/>
          <a:lstStyle/>
          <a:p>
            <a:endParaRPr lang="zh-CN" altLang="en-US"/>
          </a:p>
        </p:txBody>
      </p:sp>
      <p:sp>
        <p:nvSpPr>
          <p:cNvPr id="253992" name="Line 40"/>
          <p:cNvSpPr>
            <a:spLocks noChangeShapeType="1"/>
          </p:cNvSpPr>
          <p:nvPr/>
        </p:nvSpPr>
        <p:spPr bwMode="auto">
          <a:xfrm flipH="1">
            <a:off x="2467000" y="3573016"/>
            <a:ext cx="304800" cy="0"/>
          </a:xfrm>
          <a:prstGeom prst="line">
            <a:avLst/>
          </a:prstGeom>
          <a:noFill/>
          <a:ln w="38100" cap="sq">
            <a:solidFill>
              <a:srgbClr val="800080"/>
            </a:solidFill>
            <a:round/>
            <a:headEnd type="none" w="sm" len="sm"/>
            <a:tailEnd type="triangle" w="sm" len="sm"/>
          </a:ln>
        </p:spPr>
        <p:txBody>
          <a:bodyPr wrap="none" anchor="ctr"/>
          <a:lstStyle/>
          <a:p>
            <a:endParaRPr lang="zh-CN" altLang="en-US"/>
          </a:p>
        </p:txBody>
      </p:sp>
      <p:pic>
        <p:nvPicPr>
          <p:cNvPr id="253996" name="Picture 44" descr="08-06"/>
          <p:cNvPicPr>
            <a:picLocks noChangeAspect="1" noChangeArrowheads="1"/>
          </p:cNvPicPr>
          <p:nvPr/>
        </p:nvPicPr>
        <p:blipFill>
          <a:blip r:embed="rId2" cstate="print"/>
          <a:srcRect/>
          <a:stretch>
            <a:fillRect/>
          </a:stretch>
        </p:blipFill>
        <p:spPr bwMode="auto">
          <a:xfrm>
            <a:off x="6659563" y="620713"/>
            <a:ext cx="2305050" cy="3024187"/>
          </a:xfrm>
          <a:prstGeom prst="rect">
            <a:avLst/>
          </a:prstGeom>
          <a:solidFill>
            <a:srgbClr val="C4EEF2"/>
          </a:solidFill>
          <a:ln w="9525">
            <a:noFill/>
            <a:miter lim="800000"/>
            <a:headEnd/>
            <a:tailEnd/>
          </a:ln>
        </p:spPr>
      </p:pic>
      <p:pic>
        <p:nvPicPr>
          <p:cNvPr id="253997" name="Picture 45" descr="08-05"/>
          <p:cNvPicPr>
            <a:picLocks noChangeAspect="1" noChangeArrowheads="1"/>
          </p:cNvPicPr>
          <p:nvPr/>
        </p:nvPicPr>
        <p:blipFill>
          <a:blip r:embed="rId3" cstate="print"/>
          <a:srcRect/>
          <a:stretch>
            <a:fillRect/>
          </a:stretch>
        </p:blipFill>
        <p:spPr bwMode="auto">
          <a:xfrm>
            <a:off x="6907213" y="3789363"/>
            <a:ext cx="2236787" cy="2735262"/>
          </a:xfrm>
          <a:prstGeom prst="rect">
            <a:avLst/>
          </a:prstGeom>
          <a:noFill/>
          <a:ln w="9525">
            <a:noFill/>
            <a:miter lim="800000"/>
            <a:headEnd/>
            <a:tailEnd/>
          </a:ln>
        </p:spPr>
      </p:pic>
      <p:sp>
        <p:nvSpPr>
          <p:cNvPr id="253979" name="Line 27"/>
          <p:cNvSpPr>
            <a:spLocks noChangeShapeType="1"/>
          </p:cNvSpPr>
          <p:nvPr/>
        </p:nvSpPr>
        <p:spPr bwMode="auto">
          <a:xfrm>
            <a:off x="936625" y="1341438"/>
            <a:ext cx="0" cy="381000"/>
          </a:xfrm>
          <a:prstGeom prst="line">
            <a:avLst/>
          </a:prstGeom>
          <a:noFill/>
          <a:ln w="38100" cap="sq">
            <a:solidFill>
              <a:srgbClr val="800080"/>
            </a:solidFill>
            <a:round/>
            <a:headEnd type="none" w="sm" len="sm"/>
            <a:tailEnd type="none" w="sm" len="sm"/>
          </a:ln>
        </p:spPr>
        <p:txBody>
          <a:bodyPr wrap="none" anchor="ctr"/>
          <a:lstStyle/>
          <a:p>
            <a:endParaRPr lang="zh-CN" altLang="en-US"/>
          </a:p>
        </p:txBody>
      </p:sp>
      <p:sp>
        <p:nvSpPr>
          <p:cNvPr id="2" name="Line 27"/>
          <p:cNvSpPr>
            <a:spLocks noChangeShapeType="1"/>
          </p:cNvSpPr>
          <p:nvPr/>
        </p:nvSpPr>
        <p:spPr bwMode="auto">
          <a:xfrm>
            <a:off x="1979712" y="1340768"/>
            <a:ext cx="0" cy="381000"/>
          </a:xfrm>
          <a:prstGeom prst="line">
            <a:avLst/>
          </a:prstGeom>
          <a:noFill/>
          <a:ln w="38100" cap="sq">
            <a:solidFill>
              <a:srgbClr val="800080"/>
            </a:solidFill>
            <a:round/>
            <a:headEnd type="none" w="sm" len="sm"/>
            <a:tailEnd type="none" w="sm" len="sm"/>
          </a:ln>
        </p:spPr>
        <p:txBody>
          <a:bodyPr wrap="none" anchor="ctr"/>
          <a:lstStyle/>
          <a:p>
            <a:endParaRPr lang="zh-CN" altLang="en-US"/>
          </a:p>
        </p:txBody>
      </p:sp>
      <p:sp>
        <p:nvSpPr>
          <p:cNvPr id="253983" name="Line 31"/>
          <p:cNvSpPr>
            <a:spLocks noChangeShapeType="1"/>
          </p:cNvSpPr>
          <p:nvPr/>
        </p:nvSpPr>
        <p:spPr bwMode="auto">
          <a:xfrm>
            <a:off x="4139952" y="1341438"/>
            <a:ext cx="0" cy="381000"/>
          </a:xfrm>
          <a:prstGeom prst="line">
            <a:avLst/>
          </a:prstGeom>
          <a:noFill/>
          <a:ln w="38100" cap="sq">
            <a:solidFill>
              <a:srgbClr val="800080"/>
            </a:solidFill>
            <a:round/>
            <a:headEnd type="none" w="sm" len="sm"/>
            <a:tailEnd type="none" w="sm" len="sm"/>
          </a:ln>
        </p:spPr>
        <p:txBody>
          <a:bodyPr wrap="none" anchor="ctr"/>
          <a:lstStyle/>
          <a:p>
            <a:r>
              <a:rPr lang="en-US" altLang="zh-CN" dirty="0" smtClean="0"/>
              <a:t> </a:t>
            </a:r>
            <a:endParaRPr lang="zh-CN" altLang="en-US" dirty="0"/>
          </a:p>
        </p:txBody>
      </p:sp>
      <p:sp>
        <p:nvSpPr>
          <p:cNvPr id="254001" name="Line 49"/>
          <p:cNvSpPr>
            <a:spLocks noChangeShapeType="1"/>
          </p:cNvSpPr>
          <p:nvPr/>
        </p:nvSpPr>
        <p:spPr bwMode="auto">
          <a:xfrm flipV="1">
            <a:off x="5148064" y="1268760"/>
            <a:ext cx="0" cy="433387"/>
          </a:xfrm>
          <a:prstGeom prst="line">
            <a:avLst/>
          </a:prstGeom>
          <a:noFill/>
          <a:ln w="38100">
            <a:solidFill>
              <a:srgbClr val="800080"/>
            </a:solidFill>
            <a:miter lim="800000"/>
            <a:headEnd/>
            <a:tailEnd/>
          </a:ln>
        </p:spPr>
        <p:txBody>
          <a:bodyPr wrap="none"/>
          <a:lstStyle/>
          <a:p>
            <a:endParaRPr lang="zh-CN" altLang="en-US"/>
          </a:p>
        </p:txBody>
      </p:sp>
      <p:sp>
        <p:nvSpPr>
          <p:cNvPr id="3" name="Line 30"/>
          <p:cNvSpPr>
            <a:spLocks noChangeShapeType="1"/>
          </p:cNvSpPr>
          <p:nvPr/>
        </p:nvSpPr>
        <p:spPr bwMode="auto">
          <a:xfrm>
            <a:off x="1439863" y="2852936"/>
            <a:ext cx="0" cy="381000"/>
          </a:xfrm>
          <a:prstGeom prst="line">
            <a:avLst/>
          </a:prstGeom>
          <a:noFill/>
          <a:ln w="38100" cap="sq">
            <a:solidFill>
              <a:srgbClr val="800080"/>
            </a:solidFill>
            <a:round/>
            <a:headEnd type="none" w="sm" len="sm"/>
            <a:tailEnd type="none" w="sm" len="sm"/>
          </a:ln>
        </p:spPr>
        <p:txBody>
          <a:bodyPr wrap="none" anchor="ctr"/>
          <a:lstStyle/>
          <a:p>
            <a:endParaRPr lang="zh-CN" altLang="en-US"/>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53954"/>
                                        </p:tgtEl>
                                        <p:attrNameLst>
                                          <p:attrName>style.visibility</p:attrName>
                                        </p:attrNameLst>
                                      </p:cBhvr>
                                      <p:to>
                                        <p:strVal val="visible"/>
                                      </p:to>
                                    </p:set>
                                    <p:animEffect transition="in" filter="dissolve">
                                      <p:cBhvr>
                                        <p:cTn id="7" dur="500"/>
                                        <p:tgtEl>
                                          <p:spTgt spid="2539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3955">
                                            <p:bg/>
                                          </p:spTgt>
                                        </p:tgtEl>
                                        <p:attrNameLst>
                                          <p:attrName>style.visibility</p:attrName>
                                        </p:attrNameLst>
                                      </p:cBhvr>
                                      <p:to>
                                        <p:strVal val="visible"/>
                                      </p:to>
                                    </p:set>
                                    <p:animEffect transition="in" filter="dissolve">
                                      <p:cBhvr>
                                        <p:cTn id="12" dur="500"/>
                                        <p:tgtEl>
                                          <p:spTgt spid="253955">
                                            <p:bg/>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3955">
                                            <p:txEl>
                                              <p:pRg st="0" end="0"/>
                                            </p:txEl>
                                          </p:spTgt>
                                        </p:tgtEl>
                                        <p:attrNameLst>
                                          <p:attrName>style.visibility</p:attrName>
                                        </p:attrNameLst>
                                      </p:cBhvr>
                                      <p:to>
                                        <p:strVal val="visible"/>
                                      </p:to>
                                    </p:set>
                                    <p:animEffect transition="in" filter="dissolve">
                                      <p:cBhvr>
                                        <p:cTn id="17" dur="500"/>
                                        <p:tgtEl>
                                          <p:spTgt spid="25395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3955">
                                            <p:txEl>
                                              <p:pRg st="1" end="1"/>
                                            </p:txEl>
                                          </p:spTgt>
                                        </p:tgtEl>
                                        <p:attrNameLst>
                                          <p:attrName>style.visibility</p:attrName>
                                        </p:attrNameLst>
                                      </p:cBhvr>
                                      <p:to>
                                        <p:strVal val="visible"/>
                                      </p:to>
                                    </p:set>
                                    <p:animEffect transition="in" filter="dissolve">
                                      <p:cBhvr>
                                        <p:cTn id="22" dur="500"/>
                                        <p:tgtEl>
                                          <p:spTgt spid="25395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39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39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400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53996"/>
                                        </p:tgtEl>
                                        <p:attrNameLst>
                                          <p:attrName>style.visibility</p:attrName>
                                        </p:attrNameLst>
                                      </p:cBhvr>
                                      <p:to>
                                        <p:strVal val="visible"/>
                                      </p:to>
                                    </p:set>
                                    <p:animEffect transition="in" filter="wipe(left)">
                                      <p:cBhvr>
                                        <p:cTn id="39" dur="500"/>
                                        <p:tgtEl>
                                          <p:spTgt spid="253996"/>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253955">
                                            <p:txEl>
                                              <p:pRg st="2" end="2"/>
                                            </p:txEl>
                                          </p:spTgt>
                                        </p:tgtEl>
                                        <p:attrNameLst>
                                          <p:attrName>style.visibility</p:attrName>
                                        </p:attrNameLst>
                                      </p:cBhvr>
                                      <p:to>
                                        <p:strVal val="visible"/>
                                      </p:to>
                                    </p:set>
                                    <p:animEffect transition="in" filter="dissolve">
                                      <p:cBhvr>
                                        <p:cTn id="44" dur="500"/>
                                        <p:tgtEl>
                                          <p:spTgt spid="253955">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253955">
                                            <p:txEl>
                                              <p:pRg st="3" end="3"/>
                                            </p:txEl>
                                          </p:spTgt>
                                        </p:tgtEl>
                                        <p:attrNameLst>
                                          <p:attrName>style.visibility</p:attrName>
                                        </p:attrNameLst>
                                      </p:cBhvr>
                                      <p:to>
                                        <p:strVal val="visible"/>
                                      </p:to>
                                    </p:set>
                                    <p:animEffect transition="in" filter="dissolve">
                                      <p:cBhvr>
                                        <p:cTn id="49" dur="500"/>
                                        <p:tgtEl>
                                          <p:spTgt spid="253955">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53955">
                                            <p:txEl>
                                              <p:pRg st="4" end="4"/>
                                            </p:txEl>
                                          </p:spTgt>
                                        </p:tgtEl>
                                        <p:attrNameLst>
                                          <p:attrName>style.visibility</p:attrName>
                                        </p:attrNameLst>
                                      </p:cBhvr>
                                      <p:to>
                                        <p:strVal val="visible"/>
                                      </p:to>
                                    </p:set>
                                    <p:animEffect transition="in" filter="dissolve">
                                      <p:cBhvr>
                                        <p:cTn id="54" dur="500"/>
                                        <p:tgtEl>
                                          <p:spTgt spid="253955">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398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53955">
                                            <p:txEl>
                                              <p:pRg st="5" end="5"/>
                                            </p:txEl>
                                          </p:spTgt>
                                        </p:tgtEl>
                                        <p:attrNameLst>
                                          <p:attrName>style.visibility</p:attrName>
                                        </p:attrNameLst>
                                      </p:cBhvr>
                                      <p:to>
                                        <p:strVal val="visible"/>
                                      </p:to>
                                    </p:set>
                                    <p:animEffect transition="in" filter="dissolve">
                                      <p:cBhvr>
                                        <p:cTn id="67" dur="500"/>
                                        <p:tgtEl>
                                          <p:spTgt spid="253955">
                                            <p:txEl>
                                              <p:pRg st="5" end="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53977"/>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5399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25399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253955">
                                            <p:txEl>
                                              <p:pRg st="6" end="6"/>
                                            </p:txEl>
                                          </p:spTgt>
                                        </p:tgtEl>
                                        <p:attrNameLst>
                                          <p:attrName>style.visibility</p:attrName>
                                        </p:attrNameLst>
                                      </p:cBhvr>
                                      <p:to>
                                        <p:strVal val="visible"/>
                                      </p:to>
                                    </p:set>
                                    <p:animEffect transition="in" filter="dissolve">
                                      <p:cBhvr>
                                        <p:cTn id="80" dur="500"/>
                                        <p:tgtEl>
                                          <p:spTgt spid="253955">
                                            <p:txEl>
                                              <p:pRg st="6" end="6"/>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5399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253955">
                                            <p:txEl>
                                              <p:pRg st="7" end="7"/>
                                            </p:txEl>
                                          </p:spTgt>
                                        </p:tgtEl>
                                        <p:attrNameLst>
                                          <p:attrName>style.visibility</p:attrName>
                                        </p:attrNameLst>
                                      </p:cBhvr>
                                      <p:to>
                                        <p:strVal val="visible"/>
                                      </p:to>
                                    </p:set>
                                    <p:animEffect transition="in" filter="dissolve">
                                      <p:cBhvr>
                                        <p:cTn id="89" dur="500"/>
                                        <p:tgtEl>
                                          <p:spTgt spid="253955">
                                            <p:txEl>
                                              <p:pRg st="7" end="7"/>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253955">
                                            <p:txEl>
                                              <p:pRg st="8" end="8"/>
                                            </p:txEl>
                                          </p:spTgt>
                                        </p:tgtEl>
                                        <p:attrNameLst>
                                          <p:attrName>style.visibility</p:attrName>
                                        </p:attrNameLst>
                                      </p:cBhvr>
                                      <p:to>
                                        <p:strVal val="visible"/>
                                      </p:to>
                                    </p:set>
                                    <p:animEffect transition="in" filter="dissolve">
                                      <p:cBhvr>
                                        <p:cTn id="94" dur="500"/>
                                        <p:tgtEl>
                                          <p:spTgt spid="253955">
                                            <p:txEl>
                                              <p:pRg st="8" end="8"/>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253955">
                                            <p:txEl>
                                              <p:pRg st="9" end="9"/>
                                            </p:txEl>
                                          </p:spTgt>
                                        </p:tgtEl>
                                        <p:attrNameLst>
                                          <p:attrName>style.visibility</p:attrName>
                                        </p:attrNameLst>
                                      </p:cBhvr>
                                      <p:to>
                                        <p:strVal val="visible"/>
                                      </p:to>
                                    </p:set>
                                    <p:animEffect transition="in" filter="dissolve">
                                      <p:cBhvr>
                                        <p:cTn id="99" dur="500"/>
                                        <p:tgtEl>
                                          <p:spTgt spid="25395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4" grpId="0"/>
      <p:bldP spid="253955" grpId="0" uiExpand="1" build="p" animBg="1"/>
      <p:bldP spid="253977" grpId="0" animBg="1"/>
      <p:bldP spid="253982" grpId="0" animBg="1"/>
      <p:bldP spid="253991" grpId="0" animBg="1"/>
      <p:bldP spid="253992" grpId="0" animBg="1"/>
      <p:bldP spid="253979" grpId="0" animBg="1"/>
      <p:bldP spid="2" grpId="0" animBg="1"/>
      <p:bldP spid="253983" grpId="0" animBg="1"/>
      <p:bldP spid="254001" grpId="0" animBg="1"/>
      <p:bldP spid="3"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6338" name="Rectangle 2"/>
          <p:cNvSpPr>
            <a:spLocks noChangeArrowheads="1"/>
          </p:cNvSpPr>
          <p:nvPr/>
        </p:nvSpPr>
        <p:spPr bwMode="auto">
          <a:xfrm>
            <a:off x="395288" y="549275"/>
            <a:ext cx="8497887" cy="519113"/>
          </a:xfrm>
          <a:prstGeom prst="rect">
            <a:avLst/>
          </a:prstGeom>
          <a:solidFill>
            <a:schemeClr val="bg1"/>
          </a:solidFill>
          <a:ln w="9525">
            <a:noFill/>
            <a:miter lim="800000"/>
            <a:headEnd/>
            <a:tailEnd/>
          </a:ln>
        </p:spPr>
        <p:txBody>
          <a:bodyPr tIns="46038" bIns="46038">
            <a:spAutoFit/>
          </a:bodyPr>
          <a:lstStyle/>
          <a:p>
            <a:r>
              <a:rPr lang="en-US" altLang="zh-CN" sz="2800" b="1" dirty="0">
                <a:solidFill>
                  <a:srgbClr val="D60093"/>
                </a:solidFill>
                <a:latin typeface="Times New Roman" panose="02020603050405020304" pitchFamily="18" charset="0"/>
                <a:ea typeface="仿宋_GB2312" panose="02010609030101010101" pitchFamily="49" charset="-122"/>
                <a:cs typeface="Times New Roman" panose="02020603050405020304" pitchFamily="18" charset="0"/>
              </a:rPr>
              <a:t>【</a:t>
            </a:r>
            <a:r>
              <a:rPr lang="zh-CN" altLang="en-US" sz="2800" b="1" dirty="0">
                <a:solidFill>
                  <a:srgbClr val="D60093"/>
                </a:solidFill>
                <a:latin typeface="Times New Roman" panose="02020603050405020304" pitchFamily="18" charset="0"/>
                <a:ea typeface="仿宋_GB2312" panose="02010609030101010101" pitchFamily="49" charset="-122"/>
                <a:cs typeface="Times New Roman" panose="02020603050405020304" pitchFamily="18" charset="0"/>
              </a:rPr>
              <a:t>例</a:t>
            </a:r>
            <a:r>
              <a:rPr lang="en-US" altLang="zh-CN" sz="2800" b="1" dirty="0">
                <a:solidFill>
                  <a:srgbClr val="D60093"/>
                </a:solidFill>
                <a:latin typeface="Times New Roman" panose="02020603050405020304" pitchFamily="18" charset="0"/>
                <a:ea typeface="仿宋_GB2312" panose="02010609030101010101" pitchFamily="49" charset="-122"/>
                <a:cs typeface="Times New Roman" panose="02020603050405020304" pitchFamily="18" charset="0"/>
              </a:rPr>
              <a:t>2】</a:t>
            </a:r>
            <a:r>
              <a:rPr lang="zh-CN" altLang="en-US" sz="28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计算在</a:t>
            </a:r>
            <a:r>
              <a:rPr lang="en-US" altLang="zh-CN" sz="28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298.15K </a:t>
            </a:r>
            <a:r>
              <a:rPr lang="zh-CN" altLang="en-US" sz="28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时下列原电池的电动势</a:t>
            </a:r>
          </a:p>
        </p:txBody>
      </p:sp>
      <p:sp>
        <p:nvSpPr>
          <p:cNvPr id="526339" name="Text Box 3"/>
          <p:cNvSpPr txBox="1">
            <a:spLocks noChangeArrowheads="1"/>
          </p:cNvSpPr>
          <p:nvPr/>
        </p:nvSpPr>
        <p:spPr bwMode="auto">
          <a:xfrm>
            <a:off x="971550" y="1196975"/>
            <a:ext cx="7416800" cy="396875"/>
          </a:xfrm>
          <a:prstGeom prst="rect">
            <a:avLst/>
          </a:prstGeom>
          <a:noFill/>
          <a:ln w="9525">
            <a:noFill/>
            <a:miter lim="800000"/>
            <a:headEnd/>
            <a:tailEnd/>
          </a:ln>
        </p:spPr>
        <p:txBody>
          <a:bodyPr>
            <a:spAutoFit/>
          </a:bodyPr>
          <a:lstStyle/>
          <a:p>
            <a:r>
              <a:rPr lang="en-US" altLang="zh-CN" sz="2000" b="1">
                <a:solidFill>
                  <a:srgbClr val="CC3300"/>
                </a:solidFill>
                <a:latin typeface="Times New Roman" panose="02020603050405020304" pitchFamily="18" charset="0"/>
                <a:ea typeface="仿宋_GB2312" panose="02010609030101010101" pitchFamily="49" charset="-122"/>
                <a:cs typeface="Times New Roman" panose="02020603050405020304" pitchFamily="18" charset="0"/>
              </a:rPr>
              <a:t>(-)</a:t>
            </a:r>
            <a:r>
              <a:rPr lang="en-US" altLang="zh-CN" sz="2000" b="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Ag|AgNO</a:t>
            </a:r>
            <a:r>
              <a:rPr lang="en-US" altLang="zh-CN" sz="2000" b="1" baseline="-2500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3</a:t>
            </a:r>
            <a:r>
              <a:rPr lang="en-US" altLang="zh-CN" sz="2000" b="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(0.01mol·L</a:t>
            </a:r>
            <a:r>
              <a:rPr lang="en-US" altLang="zh-CN" sz="2000" b="1" baseline="3000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-1</a:t>
            </a:r>
            <a:r>
              <a:rPr lang="en-US" altLang="zh-CN" sz="2000" b="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r>
              <a:rPr kumimoji="1" lang="en-US" altLang="zh-CN" sz="2000" b="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r>
              <a:rPr lang="en-US" altLang="zh-CN" sz="2000" b="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AgNO</a:t>
            </a:r>
            <a:r>
              <a:rPr lang="en-US" altLang="zh-CN" sz="2000" b="1" baseline="-2500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3</a:t>
            </a:r>
            <a:r>
              <a:rPr lang="en-US" altLang="zh-CN" sz="2000" b="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(1mol·L</a:t>
            </a:r>
            <a:r>
              <a:rPr lang="en-US" altLang="zh-CN" sz="2000" b="1" baseline="3000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-1</a:t>
            </a:r>
            <a:r>
              <a:rPr lang="en-US" altLang="zh-CN" sz="2000" b="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 Ag </a:t>
            </a:r>
            <a:r>
              <a:rPr kumimoji="1" lang="en-US" altLang="zh-CN" sz="2000" b="1">
                <a:solidFill>
                  <a:srgbClr val="CC3300"/>
                </a:solidFill>
                <a:latin typeface="Times New Roman" panose="02020603050405020304" pitchFamily="18" charset="0"/>
                <a:ea typeface="仿宋_GB2312" panose="02010609030101010101" pitchFamily="49" charset="-122"/>
                <a:cs typeface="Times New Roman" panose="02020603050405020304" pitchFamily="18" charset="0"/>
              </a:rPr>
              <a:t>(+)</a:t>
            </a:r>
            <a:endParaRPr lang="en-US" altLang="zh-CN" sz="2000" b="1">
              <a:solidFill>
                <a:srgbClr val="CC3300"/>
              </a:solidFill>
              <a:latin typeface="Times New Roman" panose="02020603050405020304" pitchFamily="18" charset="0"/>
              <a:ea typeface="仿宋_GB2312" panose="02010609030101010101" pitchFamily="49" charset="-122"/>
              <a:cs typeface="Times New Roman" panose="02020603050405020304" pitchFamily="18" charset="0"/>
            </a:endParaRPr>
          </a:p>
        </p:txBody>
      </p:sp>
      <p:sp>
        <p:nvSpPr>
          <p:cNvPr id="526340" name="Rectangle 4"/>
          <p:cNvSpPr>
            <a:spLocks noChangeArrowheads="1"/>
          </p:cNvSpPr>
          <p:nvPr/>
        </p:nvSpPr>
        <p:spPr bwMode="auto">
          <a:xfrm>
            <a:off x="323850" y="1676400"/>
            <a:ext cx="8353425" cy="2678298"/>
          </a:xfrm>
          <a:prstGeom prst="rect">
            <a:avLst/>
          </a:prstGeom>
          <a:noFill/>
          <a:ln w="9525">
            <a:noFill/>
            <a:miter lim="800000"/>
            <a:headEnd/>
            <a:tailEnd/>
          </a:ln>
        </p:spPr>
        <p:txBody>
          <a:bodyPr tIns="46038" bIns="46038">
            <a:spAutoFit/>
          </a:bodyPr>
          <a:lstStyle/>
          <a:p>
            <a:r>
              <a:rPr lang="zh-CN" altLang="en-US" sz="2400" b="1" dirty="0">
                <a:solidFill>
                  <a:srgbClr val="D60093"/>
                </a:solidFill>
                <a:latin typeface="Times New Roman" panose="02020603050405020304" pitchFamily="18" charset="0"/>
                <a:ea typeface="+mn-ea"/>
                <a:cs typeface="Times New Roman" panose="02020603050405020304" pitchFamily="18" charset="0"/>
              </a:rPr>
              <a:t>解：</a:t>
            </a:r>
            <a:r>
              <a:rPr lang="zh-CN" altLang="en-US" sz="2400" b="1" dirty="0">
                <a:solidFill>
                  <a:srgbClr val="0000CC"/>
                </a:solidFill>
                <a:latin typeface="Times New Roman" panose="02020603050405020304" pitchFamily="18" charset="0"/>
                <a:ea typeface="+mn-ea"/>
                <a:cs typeface="Times New Roman" panose="02020603050405020304" pitchFamily="18" charset="0"/>
              </a:rPr>
              <a:t>这种由不同浓度的同类电极组成的原电池称</a:t>
            </a:r>
            <a:r>
              <a:rPr lang="zh-CN" altLang="en-US" sz="2400" b="1" dirty="0">
                <a:solidFill>
                  <a:srgbClr val="D60093"/>
                </a:solidFill>
                <a:latin typeface="Times New Roman" panose="02020603050405020304" pitchFamily="18" charset="0"/>
                <a:ea typeface="+mn-ea"/>
                <a:cs typeface="Times New Roman" panose="02020603050405020304" pitchFamily="18" charset="0"/>
              </a:rPr>
              <a:t>浓差电池</a:t>
            </a:r>
            <a:r>
              <a:rPr lang="zh-CN" altLang="en-US" sz="2400" b="1" dirty="0">
                <a:latin typeface="Times New Roman" panose="02020603050405020304" pitchFamily="18" charset="0"/>
                <a:ea typeface="+mn-ea"/>
                <a:cs typeface="Times New Roman" panose="02020603050405020304" pitchFamily="18" charset="0"/>
              </a:rPr>
              <a:t>。</a:t>
            </a:r>
          </a:p>
          <a:p>
            <a:endParaRPr lang="zh-CN" altLang="en-US" sz="2400" b="1" dirty="0">
              <a:solidFill>
                <a:srgbClr val="FF3300"/>
              </a:solidFill>
              <a:latin typeface="Times New Roman" panose="02020603050405020304" pitchFamily="18" charset="0"/>
              <a:ea typeface="+mn-ea"/>
              <a:cs typeface="Times New Roman" panose="02020603050405020304" pitchFamily="18" charset="0"/>
            </a:endParaRPr>
          </a:p>
          <a:p>
            <a:r>
              <a:rPr lang="zh-CN" altLang="en-US" sz="2400" b="1" dirty="0">
                <a:solidFill>
                  <a:srgbClr val="FF3300"/>
                </a:solidFill>
                <a:latin typeface="Times New Roman" panose="02020603050405020304" pitchFamily="18" charset="0"/>
                <a:ea typeface="+mn-ea"/>
                <a:cs typeface="Times New Roman" panose="02020603050405020304" pitchFamily="18" charset="0"/>
              </a:rPr>
              <a:t>         </a:t>
            </a:r>
            <a:r>
              <a:rPr lang="zh-CN" altLang="en-US" sz="2400" b="1" dirty="0">
                <a:solidFill>
                  <a:srgbClr val="0000CC"/>
                </a:solidFill>
                <a:latin typeface="Times New Roman" panose="02020603050405020304" pitchFamily="18" charset="0"/>
                <a:ea typeface="+mn-ea"/>
                <a:cs typeface="Times New Roman" panose="02020603050405020304" pitchFamily="18" charset="0"/>
              </a:rPr>
              <a:t>正极反应：</a:t>
            </a:r>
            <a:r>
              <a:rPr lang="en-US" altLang="zh-CN" sz="2400" b="1" dirty="0">
                <a:solidFill>
                  <a:srgbClr val="0000CC"/>
                </a:solidFill>
                <a:latin typeface="Times New Roman" panose="02020603050405020304" pitchFamily="18" charset="0"/>
                <a:ea typeface="+mn-ea"/>
                <a:cs typeface="Times New Roman" panose="02020603050405020304" pitchFamily="18" charset="0"/>
              </a:rPr>
              <a:t>Ag</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(1mol·L</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-1</a:t>
            </a:r>
            <a:r>
              <a:rPr lang="en-US" altLang="zh-CN" sz="2400" b="1" dirty="0">
                <a:solidFill>
                  <a:srgbClr val="0000CC"/>
                </a:solidFill>
                <a:latin typeface="Times New Roman" panose="02020603050405020304" pitchFamily="18" charset="0"/>
                <a:ea typeface="+mn-ea"/>
                <a:cs typeface="Times New Roman" panose="02020603050405020304" pitchFamily="18" charset="0"/>
              </a:rPr>
              <a:t>)  + e</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            </a:t>
            </a:r>
            <a:r>
              <a:rPr lang="en-US" altLang="zh-CN" sz="2400" b="1" baseline="30000" dirty="0" smtClean="0">
                <a:solidFill>
                  <a:srgbClr val="0000CC"/>
                </a:solidFill>
                <a:latin typeface="Times New Roman" panose="02020603050405020304" pitchFamily="18" charset="0"/>
                <a:ea typeface="+mn-ea"/>
                <a:cs typeface="Times New Roman" panose="02020603050405020304" pitchFamily="18" charset="0"/>
              </a:rPr>
              <a:t>      </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Ag</a:t>
            </a:r>
            <a:r>
              <a:rPr lang="zh-CN" altLang="en-US" sz="2400" b="1"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s</a:t>
            </a:r>
            <a:r>
              <a:rPr lang="zh-CN" altLang="en-US" sz="2400" b="1" dirty="0">
                <a:solidFill>
                  <a:srgbClr val="0000CC"/>
                </a:solidFill>
                <a:latin typeface="Times New Roman" panose="02020603050405020304" pitchFamily="18" charset="0"/>
                <a:ea typeface="+mn-ea"/>
                <a:cs typeface="Times New Roman" panose="02020603050405020304" pitchFamily="18" charset="0"/>
              </a:rPr>
              <a:t>）</a:t>
            </a:r>
          </a:p>
          <a:p>
            <a:r>
              <a:rPr lang="zh-CN" altLang="en-US" sz="2400" b="1" dirty="0">
                <a:solidFill>
                  <a:srgbClr val="0000CC"/>
                </a:solidFill>
                <a:latin typeface="Times New Roman" panose="02020603050405020304" pitchFamily="18" charset="0"/>
                <a:ea typeface="+mn-ea"/>
                <a:cs typeface="Times New Roman" panose="02020603050405020304" pitchFamily="18" charset="0"/>
              </a:rPr>
              <a:t>         负极反应： </a:t>
            </a:r>
            <a:r>
              <a:rPr lang="en-US" altLang="zh-CN" sz="2400" b="1" dirty="0">
                <a:solidFill>
                  <a:srgbClr val="0000CC"/>
                </a:solidFill>
                <a:latin typeface="Times New Roman" panose="02020603050405020304" pitchFamily="18" charset="0"/>
                <a:ea typeface="+mn-ea"/>
                <a:cs typeface="Times New Roman" panose="02020603050405020304" pitchFamily="18" charset="0"/>
              </a:rPr>
              <a:t>Ag</a:t>
            </a:r>
            <a:r>
              <a:rPr lang="zh-CN" altLang="en-US" sz="2400" b="1"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s</a:t>
            </a:r>
            <a:r>
              <a:rPr lang="zh-CN" altLang="en-US" sz="2400" b="1"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 e</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         </a:t>
            </a:r>
            <a:r>
              <a:rPr lang="en-US" altLang="zh-CN" sz="2400" b="1" dirty="0">
                <a:solidFill>
                  <a:srgbClr val="0000CC"/>
                </a:solidFill>
                <a:latin typeface="Times New Roman" panose="02020603050405020304" pitchFamily="18" charset="0"/>
                <a:ea typeface="+mn-ea"/>
                <a:cs typeface="Times New Roman" panose="02020603050405020304" pitchFamily="18" charset="0"/>
              </a:rPr>
              <a:t> </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   </a:t>
            </a:r>
            <a:r>
              <a:rPr lang="en-US" altLang="zh-CN" sz="2400" b="1" dirty="0">
                <a:solidFill>
                  <a:srgbClr val="0000CC"/>
                </a:solidFill>
                <a:latin typeface="Times New Roman" panose="02020603050405020304" pitchFamily="18" charset="0"/>
                <a:ea typeface="+mn-ea"/>
                <a:cs typeface="Times New Roman" panose="02020603050405020304" pitchFamily="18" charset="0"/>
              </a:rPr>
              <a:t>Ag</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(0.01mol·L</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-1</a:t>
            </a:r>
            <a:r>
              <a:rPr lang="en-US" altLang="zh-CN" sz="2400" b="1" dirty="0">
                <a:solidFill>
                  <a:srgbClr val="0000CC"/>
                </a:solidFill>
                <a:latin typeface="Times New Roman" panose="02020603050405020304" pitchFamily="18" charset="0"/>
                <a:ea typeface="+mn-ea"/>
                <a:cs typeface="Times New Roman" panose="02020603050405020304" pitchFamily="18" charset="0"/>
              </a:rPr>
              <a:t>) </a:t>
            </a:r>
          </a:p>
          <a:p>
            <a:r>
              <a:rPr lang="en-US" altLang="zh-CN" sz="2400" b="1" dirty="0">
                <a:solidFill>
                  <a:srgbClr val="0000CC"/>
                </a:solidFill>
                <a:latin typeface="Times New Roman" panose="02020603050405020304" pitchFamily="18" charset="0"/>
                <a:ea typeface="+mn-ea"/>
                <a:cs typeface="Times New Roman" panose="02020603050405020304" pitchFamily="18" charset="0"/>
              </a:rPr>
              <a:t>         </a:t>
            </a:r>
            <a:r>
              <a:rPr lang="zh-CN" altLang="en-US" sz="2400" b="1" dirty="0">
                <a:solidFill>
                  <a:srgbClr val="0000CC"/>
                </a:solidFill>
                <a:latin typeface="Times New Roman" panose="02020603050405020304" pitchFamily="18" charset="0"/>
                <a:ea typeface="+mn-ea"/>
                <a:cs typeface="Times New Roman" panose="02020603050405020304" pitchFamily="18" charset="0"/>
              </a:rPr>
              <a:t>电池反应： </a:t>
            </a:r>
            <a:r>
              <a:rPr lang="en-US" altLang="zh-CN" sz="2400" b="1" dirty="0">
                <a:solidFill>
                  <a:srgbClr val="0000CC"/>
                </a:solidFill>
                <a:latin typeface="Times New Roman" panose="02020603050405020304" pitchFamily="18" charset="0"/>
                <a:ea typeface="+mn-ea"/>
                <a:cs typeface="Times New Roman" panose="02020603050405020304" pitchFamily="18" charset="0"/>
              </a:rPr>
              <a:t>Ag</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(1mol·L</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-1</a:t>
            </a:r>
            <a:r>
              <a:rPr lang="en-US" altLang="zh-CN" sz="2400" b="1" dirty="0">
                <a:solidFill>
                  <a:srgbClr val="0000CC"/>
                </a:solidFill>
                <a:latin typeface="Times New Roman" panose="02020603050405020304" pitchFamily="18" charset="0"/>
                <a:ea typeface="+mn-ea"/>
                <a:cs typeface="Times New Roman" panose="02020603050405020304" pitchFamily="18" charset="0"/>
              </a:rPr>
              <a:t>)   </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         Ag</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(0.01mol·L</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-1</a:t>
            </a:r>
            <a:r>
              <a:rPr lang="en-US" altLang="zh-CN" sz="2400" b="1" dirty="0">
                <a:solidFill>
                  <a:srgbClr val="0000CC"/>
                </a:solidFill>
                <a:latin typeface="Times New Roman" panose="02020603050405020304" pitchFamily="18" charset="0"/>
                <a:ea typeface="+mn-ea"/>
                <a:cs typeface="Times New Roman" panose="02020603050405020304" pitchFamily="18" charset="0"/>
              </a:rPr>
              <a:t>)</a:t>
            </a:r>
          </a:p>
          <a:p>
            <a:endParaRPr lang="en-US" altLang="zh-CN" sz="2400" b="1" dirty="0">
              <a:solidFill>
                <a:srgbClr val="0000CC"/>
              </a:solidFill>
              <a:latin typeface="Times New Roman" panose="02020603050405020304" pitchFamily="18" charset="0"/>
              <a:ea typeface="+mn-ea"/>
              <a:cs typeface="Times New Roman" panose="02020603050405020304" pitchFamily="18" charset="0"/>
            </a:endParaRPr>
          </a:p>
          <a:p>
            <a:r>
              <a:rPr lang="en-US" altLang="zh-CN" sz="2400" b="1" dirty="0">
                <a:solidFill>
                  <a:srgbClr val="0000CC"/>
                </a:solidFill>
                <a:latin typeface="Times New Roman" panose="02020603050405020304" pitchFamily="18" charset="0"/>
                <a:ea typeface="+mn-ea"/>
                <a:cs typeface="Times New Roman" panose="02020603050405020304" pitchFamily="18" charset="0"/>
              </a:rPr>
              <a:t>    </a:t>
            </a:r>
          </a:p>
        </p:txBody>
      </p:sp>
      <p:sp>
        <p:nvSpPr>
          <p:cNvPr id="526346" name="Rectangle 10"/>
          <p:cNvSpPr>
            <a:spLocks noChangeArrowheads="1"/>
          </p:cNvSpPr>
          <p:nvPr/>
        </p:nvSpPr>
        <p:spPr bwMode="auto">
          <a:xfrm>
            <a:off x="611188" y="4051300"/>
            <a:ext cx="492443" cy="462307"/>
          </a:xfrm>
          <a:prstGeom prst="rect">
            <a:avLst/>
          </a:prstGeom>
          <a:noFill/>
          <a:ln w="9525">
            <a:noFill/>
            <a:miter lim="800000"/>
            <a:headEnd/>
            <a:tailEnd/>
          </a:ln>
        </p:spPr>
        <p:txBody>
          <a:bodyPr wrap="none" tIns="46038" bIns="46038">
            <a:spAutoFit/>
          </a:bodyPr>
          <a:lstStyle/>
          <a:p>
            <a:r>
              <a:rPr kumimoji="1" lang="en-US" altLang="zh-CN" sz="2400" b="1">
                <a:solidFill>
                  <a:srgbClr val="D60093"/>
                </a:solidFill>
                <a:latin typeface="Times New Roman" panose="02020603050405020304" pitchFamily="18" charset="0"/>
                <a:ea typeface="仿宋_GB2312" panose="02010609030101010101" pitchFamily="49" charset="-122"/>
                <a:cs typeface="Times New Roman" panose="02020603050405020304" pitchFamily="18" charset="0"/>
              </a:rPr>
              <a:t>∴</a:t>
            </a:r>
          </a:p>
        </p:txBody>
      </p:sp>
      <p:sp>
        <p:nvSpPr>
          <p:cNvPr id="526347" name="Rectangle 11"/>
          <p:cNvSpPr>
            <a:spLocks noChangeArrowheads="1"/>
          </p:cNvSpPr>
          <p:nvPr/>
        </p:nvSpPr>
        <p:spPr bwMode="auto">
          <a:xfrm>
            <a:off x="1258888" y="3808413"/>
            <a:ext cx="6896100" cy="2234458"/>
          </a:xfrm>
          <a:prstGeom prst="rect">
            <a:avLst/>
          </a:prstGeom>
          <a:noFill/>
          <a:ln w="9525" algn="ctr">
            <a:noFill/>
            <a:miter lim="800000"/>
            <a:headEnd/>
            <a:tailEnd/>
          </a:ln>
        </p:spPr>
        <p:txBody>
          <a:bodyPr wrap="square">
            <a:spAutoFit/>
          </a:bodyPr>
          <a:lstStyle/>
          <a:p>
            <a:pPr marL="342900" indent="-342900">
              <a:spcBef>
                <a:spcPct val="20000"/>
              </a:spcBef>
              <a:buClr>
                <a:schemeClr val="hlink"/>
              </a:buClr>
              <a:buSzPct val="120000"/>
            </a:pPr>
            <a:r>
              <a:rPr kumimoji="1" lang="en-US" altLang="zh-CN" sz="2400" b="1" i="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E</a:t>
            </a:r>
            <a:r>
              <a:rPr kumimoji="1" lang="en-US" altLang="zh-CN" sz="2400" b="1" i="1" baseline="-25000"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r>
              <a:rPr kumimoji="1" lang="en-US" altLang="zh-CN" sz="2400" b="1" i="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E</a:t>
            </a:r>
            <a:r>
              <a:rPr kumimoji="1" lang="el-GR" altLang="zh-CN" sz="2400" b="1" baseline="30000"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Θ</a:t>
            </a:r>
            <a:r>
              <a:rPr lang="en-US" altLang="zh-CN" sz="2400" b="1" baseline="-25000"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lang="en-US"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(Ag+/Ag</a:t>
            </a:r>
            <a:r>
              <a:rPr lang="el-GR"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lang="en-US"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lang="zh-CN" altLang="en-US"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lang="en-US"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0.0592 </a:t>
            </a:r>
            <a:r>
              <a:rPr lang="en-US" altLang="zh-CN" sz="2400" b="1" dirty="0" err="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lg</a:t>
            </a:r>
            <a:r>
              <a:rPr lang="en-US"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r>
              <a:rPr lang="en-US" altLang="zh-CN" sz="2400" b="1" i="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c</a:t>
            </a:r>
            <a:r>
              <a:rPr kumimoji="1" lang="en-US" altLang="zh-CN" sz="2400" b="1" i="1" baseline="-25000"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r>
              <a:rPr lang="en-US"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(Ag+) /</a:t>
            </a:r>
            <a:r>
              <a:rPr lang="en-US" altLang="zh-CN" sz="2400" b="1" i="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c</a:t>
            </a:r>
            <a:r>
              <a:rPr kumimoji="1" lang="el-GR" altLang="zh-CN" sz="2400" b="1" baseline="30000"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Θ</a:t>
            </a:r>
            <a:r>
              <a:rPr lang="en-US"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p>
          <a:p>
            <a:pPr marL="342900" indent="-342900">
              <a:spcBef>
                <a:spcPct val="20000"/>
              </a:spcBef>
              <a:buClr>
                <a:schemeClr val="hlink"/>
              </a:buClr>
              <a:buSzPct val="120000"/>
            </a:pPr>
            <a:r>
              <a:rPr kumimoji="1" lang="en-US" altLang="zh-CN" sz="2400" b="1" i="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E</a:t>
            </a:r>
            <a:r>
              <a:rPr kumimoji="1" lang="en-US" altLang="zh-CN" sz="2400" b="1" i="1" baseline="-25000"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kumimoji="1" lang="en-US" altLang="zh-CN" sz="2400" b="1" i="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E</a:t>
            </a:r>
            <a:r>
              <a:rPr kumimoji="1" lang="el-GR" altLang="zh-CN" sz="2400" b="1" baseline="30000"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Θ</a:t>
            </a:r>
            <a:r>
              <a:rPr lang="en-US" altLang="zh-CN" sz="2400" b="1" baseline="-25000"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lang="en-US"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(Ag+/Ag</a:t>
            </a:r>
            <a:r>
              <a:rPr lang="el-GR"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lang="en-US"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lang="zh-CN" altLang="en-US"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r>
              <a:rPr lang="en-US"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0.0592 </a:t>
            </a:r>
            <a:r>
              <a:rPr lang="en-US" altLang="zh-CN" sz="2400" b="1" dirty="0" err="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lg</a:t>
            </a:r>
            <a:r>
              <a:rPr lang="en-US"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r>
              <a:rPr lang="en-US" altLang="zh-CN" sz="2400" b="1" i="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c</a:t>
            </a:r>
            <a:r>
              <a:rPr kumimoji="1" lang="en-US" altLang="zh-CN" sz="2400" b="1" i="1" baseline="-25000"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lang="en-US"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(Ag+) /</a:t>
            </a:r>
            <a:r>
              <a:rPr lang="en-US" altLang="zh-CN" sz="2400" b="1" i="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c</a:t>
            </a:r>
            <a:r>
              <a:rPr kumimoji="1" lang="el-GR" altLang="zh-CN" sz="2400" b="1" baseline="30000"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Θ</a:t>
            </a:r>
            <a:r>
              <a:rPr lang="en-US"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p>
          <a:p>
            <a:pPr marL="342900" indent="-342900">
              <a:spcBef>
                <a:spcPct val="20000"/>
              </a:spcBef>
              <a:buClr>
                <a:schemeClr val="hlink"/>
              </a:buClr>
              <a:buSzPct val="120000"/>
            </a:pPr>
            <a:r>
              <a:rPr kumimoji="1" lang="en-US" altLang="zh-CN" sz="2400" b="1" i="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E = E</a:t>
            </a:r>
            <a:r>
              <a:rPr kumimoji="1" lang="en-US" altLang="zh-CN" sz="2400" b="1" i="1" baseline="-25000"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r>
              <a:rPr kumimoji="1" lang="en-US" altLang="zh-CN" sz="2400" b="1" i="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E</a:t>
            </a:r>
            <a:r>
              <a:rPr kumimoji="1" lang="en-US" altLang="zh-CN" sz="2400" b="1" i="1" baseline="-25000"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kumimoji="1" lang="en-US" altLang="zh-CN" sz="2400" b="1" i="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lang="en-US"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0.0592 </a:t>
            </a:r>
            <a:r>
              <a:rPr lang="en-US" altLang="zh-CN" sz="2400" b="1" dirty="0" err="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lg</a:t>
            </a:r>
            <a:r>
              <a:rPr lang="en-US"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r>
              <a:rPr lang="en-US" altLang="zh-CN" sz="2400" b="1" i="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c</a:t>
            </a:r>
            <a:r>
              <a:rPr kumimoji="1" lang="en-US" altLang="zh-CN" sz="2400" b="1" i="1" baseline="-25000"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r>
              <a:rPr lang="en-US"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(Ag+) / </a:t>
            </a:r>
            <a:r>
              <a:rPr lang="en-US" altLang="zh-CN" sz="2400" b="1" i="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c</a:t>
            </a:r>
            <a:r>
              <a:rPr kumimoji="1" lang="en-US" altLang="zh-CN" sz="2400" b="1" i="1" baseline="-25000"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lang="en-US"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(Ag+) ]</a:t>
            </a:r>
          </a:p>
          <a:p>
            <a:pPr marL="342900" indent="-342900">
              <a:spcBef>
                <a:spcPct val="20000"/>
              </a:spcBef>
              <a:buClr>
                <a:schemeClr val="hlink"/>
              </a:buClr>
              <a:buSzPct val="120000"/>
            </a:pPr>
            <a:r>
              <a:rPr lang="en-US"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kumimoji="1" lang="en-US" altLang="zh-CN" sz="2400" b="1" i="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lang="en-US"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0.0592 </a:t>
            </a:r>
            <a:r>
              <a:rPr lang="en-US" altLang="zh-CN" sz="2400" b="1" dirty="0" err="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lg</a:t>
            </a:r>
            <a:r>
              <a:rPr lang="en-US"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[1 / 0.01 ] </a:t>
            </a:r>
          </a:p>
          <a:p>
            <a:pPr marL="342900" indent="-342900">
              <a:spcBef>
                <a:spcPct val="20000"/>
              </a:spcBef>
              <a:buClr>
                <a:schemeClr val="hlink"/>
              </a:buClr>
              <a:buSzPct val="120000"/>
            </a:pPr>
            <a:r>
              <a:rPr lang="en-US"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kumimoji="1" lang="en-US" altLang="zh-CN" sz="2400" b="1" i="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kumimoji="1" lang="en-US"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0.1184V </a:t>
            </a:r>
            <a:endParaRPr kumimoji="1" lang="en-US" altLang="en-US"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endParaRPr>
          </a:p>
        </p:txBody>
      </p:sp>
      <p:sp>
        <p:nvSpPr>
          <p:cNvPr id="526348" name="AutoShape 12">
            <a:hlinkClick r:id="rId2" action="ppaction://hlinksldjump" highlightClick="1"/>
          </p:cNvPr>
          <p:cNvSpPr>
            <a:spLocks noChangeArrowheads="1"/>
          </p:cNvSpPr>
          <p:nvPr/>
        </p:nvSpPr>
        <p:spPr bwMode="auto">
          <a:xfrm>
            <a:off x="7812088" y="5805488"/>
            <a:ext cx="685800" cy="504825"/>
          </a:xfrm>
          <a:prstGeom prst="actionButtonReturn">
            <a:avLst/>
          </a:prstGeom>
          <a:solidFill>
            <a:schemeClr val="accent1"/>
          </a:solidFill>
          <a:ln w="9525">
            <a:solidFill>
              <a:schemeClr val="tx1"/>
            </a:solidFill>
            <a:miter lim="800000"/>
            <a:headEnd/>
            <a:tailEnd/>
          </a:ln>
        </p:spPr>
        <p:txBody>
          <a:bodyPr wrap="none" anchor="ctr"/>
          <a:lstStyle/>
          <a:p>
            <a:endParaRPr lang="zh-CN" altLang="en-US" b="1">
              <a:latin typeface="Times New Roman" panose="02020603050405020304" pitchFamily="18" charset="0"/>
              <a:ea typeface="仿宋_GB2312" panose="02010609030101010101" pitchFamily="49" charset="-122"/>
              <a:cs typeface="Times New Roman" panose="02020603050405020304" pitchFamily="18" charset="0"/>
            </a:endParaRPr>
          </a:p>
        </p:txBody>
      </p:sp>
      <p:sp>
        <p:nvSpPr>
          <p:cNvPr id="526349" name="Line 13"/>
          <p:cNvSpPr>
            <a:spLocks noChangeShapeType="1"/>
          </p:cNvSpPr>
          <p:nvPr/>
        </p:nvSpPr>
        <p:spPr bwMode="auto">
          <a:xfrm>
            <a:off x="5148064" y="2636912"/>
            <a:ext cx="647700" cy="0"/>
          </a:xfrm>
          <a:prstGeom prst="line">
            <a:avLst/>
          </a:prstGeom>
          <a:noFill/>
          <a:ln w="38100">
            <a:solidFill>
              <a:srgbClr val="800080"/>
            </a:solidFill>
            <a:miter lim="800000"/>
            <a:headEnd/>
            <a:tailEnd type="triangle" w="med" len="med"/>
          </a:ln>
        </p:spPr>
        <p:txBody>
          <a:bodyPr wrap="none"/>
          <a:lstStyle/>
          <a:p>
            <a:endParaRPr lang="zh-CN" altLang="en-US" b="1">
              <a:latin typeface="Times New Roman" panose="02020603050405020304" pitchFamily="18" charset="0"/>
              <a:ea typeface="仿宋_GB2312" panose="02010609030101010101" pitchFamily="49" charset="-122"/>
              <a:cs typeface="Times New Roman" panose="02020603050405020304" pitchFamily="18" charset="0"/>
            </a:endParaRPr>
          </a:p>
        </p:txBody>
      </p:sp>
      <p:sp>
        <p:nvSpPr>
          <p:cNvPr id="526351" name="Line 15"/>
          <p:cNvSpPr>
            <a:spLocks noChangeShapeType="1"/>
          </p:cNvSpPr>
          <p:nvPr/>
        </p:nvSpPr>
        <p:spPr bwMode="auto">
          <a:xfrm>
            <a:off x="4212332" y="2995935"/>
            <a:ext cx="647700" cy="0"/>
          </a:xfrm>
          <a:prstGeom prst="line">
            <a:avLst/>
          </a:prstGeom>
          <a:noFill/>
          <a:ln w="38100">
            <a:solidFill>
              <a:srgbClr val="800080"/>
            </a:solidFill>
            <a:miter lim="800000"/>
            <a:headEnd/>
            <a:tailEnd type="triangle" w="med" len="med"/>
          </a:ln>
        </p:spPr>
        <p:txBody>
          <a:bodyPr wrap="none"/>
          <a:lstStyle/>
          <a:p>
            <a:endParaRPr lang="zh-CN" altLang="en-US" b="1">
              <a:latin typeface="Times New Roman" panose="02020603050405020304" pitchFamily="18" charset="0"/>
              <a:ea typeface="仿宋_GB2312" panose="02010609030101010101" pitchFamily="49" charset="-122"/>
              <a:cs typeface="Times New Roman" panose="02020603050405020304" pitchFamily="18" charset="0"/>
            </a:endParaRPr>
          </a:p>
        </p:txBody>
      </p:sp>
      <p:sp>
        <p:nvSpPr>
          <p:cNvPr id="526353" name="Line 17"/>
          <p:cNvSpPr>
            <a:spLocks noChangeShapeType="1"/>
          </p:cNvSpPr>
          <p:nvPr/>
        </p:nvSpPr>
        <p:spPr bwMode="auto">
          <a:xfrm>
            <a:off x="4788396" y="3356992"/>
            <a:ext cx="647700" cy="0"/>
          </a:xfrm>
          <a:prstGeom prst="line">
            <a:avLst/>
          </a:prstGeom>
          <a:noFill/>
          <a:ln w="38100">
            <a:solidFill>
              <a:srgbClr val="800080"/>
            </a:solidFill>
            <a:miter lim="800000"/>
            <a:headEnd/>
            <a:tailEnd type="triangle" w="med" len="med"/>
          </a:ln>
        </p:spPr>
        <p:txBody>
          <a:bodyPr wrap="none"/>
          <a:lstStyle/>
          <a:p>
            <a:endParaRPr lang="zh-CN" altLang="en-US" b="1">
              <a:latin typeface="Times New Roman" panose="02020603050405020304" pitchFamily="18" charset="0"/>
              <a:ea typeface="仿宋_GB2312" panose="02010609030101010101" pitchFamily="49" charset="-122"/>
              <a:cs typeface="Times New Roman" panose="02020603050405020304" pitchFamily="18" charset="0"/>
            </a:endParaRPr>
          </a:p>
        </p:txBody>
      </p:sp>
      <p:sp>
        <p:nvSpPr>
          <p:cNvPr id="526354" name="Line 18"/>
          <p:cNvSpPr>
            <a:spLocks noChangeShapeType="1"/>
          </p:cNvSpPr>
          <p:nvPr/>
        </p:nvSpPr>
        <p:spPr bwMode="auto">
          <a:xfrm flipH="1">
            <a:off x="4788396" y="3430017"/>
            <a:ext cx="647700" cy="0"/>
          </a:xfrm>
          <a:prstGeom prst="line">
            <a:avLst/>
          </a:prstGeom>
          <a:noFill/>
          <a:ln w="38100">
            <a:solidFill>
              <a:srgbClr val="800080"/>
            </a:solidFill>
            <a:miter lim="800000"/>
            <a:headEnd/>
            <a:tailEnd type="triangle" w="med" len="med"/>
          </a:ln>
        </p:spPr>
        <p:txBody>
          <a:bodyPr wrap="none"/>
          <a:lstStyle/>
          <a:p>
            <a:endParaRPr lang="zh-CN" altLang="en-US" b="1">
              <a:latin typeface="Times New Roman" panose="02020603050405020304" pitchFamily="18" charset="0"/>
              <a:ea typeface="仿宋_GB2312" panose="02010609030101010101" pitchFamily="49" charset="-122"/>
              <a:cs typeface="Times New Roman" panose="02020603050405020304" pitchFamily="18"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b="1"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华文仿宋" panose="02010600040101010101" pitchFamily="2" charset="-122"/>
                <a:ea typeface="华文仿宋" panose="02010600040101010101" pitchFamily="2" charset="-122"/>
              </a:rPr>
              <a:t>西安交通大学理学院应用化学系</a:t>
            </a:r>
          </a:p>
        </p:txBody>
      </p:sp>
      <p:sp>
        <p:nvSpPr>
          <p:cNvPr id="2" name="Line 18"/>
          <p:cNvSpPr>
            <a:spLocks noChangeShapeType="1"/>
          </p:cNvSpPr>
          <p:nvPr/>
        </p:nvSpPr>
        <p:spPr bwMode="auto">
          <a:xfrm flipH="1">
            <a:off x="4212332" y="3068960"/>
            <a:ext cx="576262" cy="0"/>
          </a:xfrm>
          <a:prstGeom prst="line">
            <a:avLst/>
          </a:prstGeom>
          <a:noFill/>
          <a:ln w="38100">
            <a:solidFill>
              <a:srgbClr val="800080"/>
            </a:solidFill>
            <a:miter lim="800000"/>
            <a:headEnd/>
            <a:tailEnd type="triangle" w="med" len="med"/>
          </a:ln>
        </p:spPr>
        <p:txBody>
          <a:bodyPr wrap="none"/>
          <a:lstStyle/>
          <a:p>
            <a:endParaRPr lang="zh-CN" altLang="en-US" b="1">
              <a:latin typeface="Times New Roman" panose="02020603050405020304" pitchFamily="18" charset="0"/>
              <a:ea typeface="仿宋_GB2312" panose="02010609030101010101" pitchFamily="49" charset="-122"/>
              <a:cs typeface="Times New Roman" panose="02020603050405020304" pitchFamily="18" charset="0"/>
            </a:endParaRPr>
          </a:p>
        </p:txBody>
      </p:sp>
      <p:sp>
        <p:nvSpPr>
          <p:cNvPr id="3" name="Line 18"/>
          <p:cNvSpPr>
            <a:spLocks noChangeShapeType="1"/>
          </p:cNvSpPr>
          <p:nvPr/>
        </p:nvSpPr>
        <p:spPr bwMode="auto">
          <a:xfrm flipH="1">
            <a:off x="5148064" y="2709937"/>
            <a:ext cx="647700" cy="0"/>
          </a:xfrm>
          <a:prstGeom prst="line">
            <a:avLst/>
          </a:prstGeom>
          <a:noFill/>
          <a:ln w="38100">
            <a:solidFill>
              <a:srgbClr val="800080"/>
            </a:solidFill>
            <a:miter lim="800000"/>
            <a:headEnd/>
            <a:tailEnd type="triangle" w="med" len="med"/>
          </a:ln>
        </p:spPr>
        <p:txBody>
          <a:bodyPr wrap="none"/>
          <a:lstStyle/>
          <a:p>
            <a:endParaRPr lang="zh-CN" altLang="en-US" b="1">
              <a:latin typeface="Times New Roman" panose="02020603050405020304" pitchFamily="18" charset="0"/>
              <a:ea typeface="仿宋_GB2312" panose="02010609030101010101" pitchFamily="49"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6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26339">
                                            <p:txEl>
                                              <p:pRg st="0" end="0"/>
                                            </p:txEl>
                                          </p:spTgt>
                                        </p:tgtEl>
                                        <p:attrNameLst>
                                          <p:attrName>style.visibility</p:attrName>
                                        </p:attrNameLst>
                                      </p:cBhvr>
                                      <p:to>
                                        <p:strVal val="visible"/>
                                      </p:to>
                                    </p:set>
                                    <p:animEffect transition="in" filter="wipe(left)">
                                      <p:cBhvr>
                                        <p:cTn id="11" dur="500"/>
                                        <p:tgtEl>
                                          <p:spTgt spid="52633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2634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2634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2635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2635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2635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2634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2634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2634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8" grpId="0" animBg="1"/>
      <p:bldP spid="526339" grpId="0" build="p" autoUpdateAnimBg="0"/>
      <p:bldP spid="526340" grpId="0"/>
      <p:bldP spid="526346" grpId="0"/>
      <p:bldP spid="526347" grpId="0"/>
      <p:bldP spid="526348" grpId="0" animBg="1"/>
      <p:bldP spid="526349" grpId="0" animBg="1"/>
      <p:bldP spid="526351" grpId="0" animBg="1"/>
      <p:bldP spid="526353" grpId="0" animBg="1"/>
      <p:bldP spid="526354" grpId="0" animBg="1"/>
      <p:bldP spid="2" grpId="0" animBg="1"/>
      <p:bldP spid="3" grpId="0" animBg="1"/>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7298" name="Rectangle 2"/>
          <p:cNvSpPr>
            <a:spLocks noChangeArrowheads="1"/>
          </p:cNvSpPr>
          <p:nvPr/>
        </p:nvSpPr>
        <p:spPr bwMode="auto">
          <a:xfrm>
            <a:off x="468313" y="620713"/>
            <a:ext cx="8496300" cy="1584325"/>
          </a:xfrm>
          <a:prstGeom prst="rect">
            <a:avLst/>
          </a:prstGeom>
          <a:solidFill>
            <a:schemeClr val="bg1"/>
          </a:solidFill>
          <a:ln w="9525">
            <a:noFill/>
            <a:miter lim="800000"/>
            <a:headEnd/>
            <a:tailEnd/>
          </a:ln>
          <a:effectLst/>
        </p:spPr>
        <p:txBody>
          <a:bodyPr/>
          <a:lstStyle/>
          <a:p>
            <a:pPr marL="342900" indent="-342900">
              <a:spcBef>
                <a:spcPct val="20000"/>
              </a:spcBef>
              <a:buClr>
                <a:schemeClr val="hlink"/>
              </a:buClr>
              <a:buSzPct val="60000"/>
              <a:buFont typeface="Wingdings" pitchFamily="2" charset="2"/>
              <a:buNone/>
              <a:defRPr/>
            </a:pPr>
            <a:r>
              <a:rPr lang="en-US" altLang="zh-CN" sz="2800" dirty="0">
                <a:solidFill>
                  <a:srgbClr val="D60093"/>
                </a:solidFill>
                <a:latin typeface="Times New Roman" panose="02020603050405020304" pitchFamily="18" charset="0"/>
                <a:ea typeface="+mn-ea"/>
                <a:cs typeface="Times New Roman" panose="02020603050405020304" pitchFamily="18" charset="0"/>
              </a:rPr>
              <a:t>【</a:t>
            </a:r>
            <a:r>
              <a:rPr lang="zh-CN" altLang="en-US" sz="2800" dirty="0">
                <a:solidFill>
                  <a:srgbClr val="D60093"/>
                </a:solidFill>
                <a:latin typeface="Times New Roman" panose="02020603050405020304" pitchFamily="18" charset="0"/>
                <a:ea typeface="+mn-ea"/>
                <a:cs typeface="Times New Roman" panose="02020603050405020304" pitchFamily="18" charset="0"/>
              </a:rPr>
              <a:t>例</a:t>
            </a:r>
            <a:r>
              <a:rPr lang="en-US" altLang="zh-CN" sz="2800" dirty="0">
                <a:solidFill>
                  <a:srgbClr val="D60093"/>
                </a:solidFill>
                <a:latin typeface="Times New Roman" panose="02020603050405020304" pitchFamily="18" charset="0"/>
                <a:ea typeface="+mn-ea"/>
                <a:cs typeface="Times New Roman" panose="02020603050405020304" pitchFamily="18" charset="0"/>
              </a:rPr>
              <a:t>3】</a:t>
            </a:r>
            <a:r>
              <a:rPr lang="zh-CN" altLang="en-US" sz="2800" b="1" dirty="0">
                <a:solidFill>
                  <a:srgbClr val="0000CC"/>
                </a:solidFill>
                <a:latin typeface="Times New Roman" panose="02020603050405020304" pitchFamily="18" charset="0"/>
                <a:ea typeface="+mn-ea"/>
                <a:cs typeface="Times New Roman" panose="02020603050405020304" pitchFamily="18" charset="0"/>
              </a:rPr>
              <a:t>已知</a:t>
            </a:r>
            <a:r>
              <a:rPr lang="en-US" altLang="zh-CN" sz="2800" b="1" i="1" dirty="0">
                <a:solidFill>
                  <a:srgbClr val="0000CC"/>
                </a:solidFill>
                <a:latin typeface="Times New Roman" panose="02020603050405020304" pitchFamily="18" charset="0"/>
                <a:ea typeface="+mn-ea"/>
                <a:cs typeface="Times New Roman" panose="02020603050405020304" pitchFamily="18" charset="0"/>
              </a:rPr>
              <a:t>E </a:t>
            </a:r>
            <a:r>
              <a:rPr lang="el-GR" altLang="zh-CN" sz="2800" b="1" baseline="30000" dirty="0">
                <a:solidFill>
                  <a:srgbClr val="0000CC"/>
                </a:solidFill>
                <a:latin typeface="Times New Roman" panose="02020603050405020304" pitchFamily="18" charset="0"/>
                <a:ea typeface="+mn-ea"/>
                <a:cs typeface="Times New Roman" panose="02020603050405020304" pitchFamily="18" charset="0"/>
              </a:rPr>
              <a:t>Θ</a:t>
            </a:r>
            <a:r>
              <a:rPr lang="en-US" altLang="zh-CN" sz="2800" b="1" dirty="0">
                <a:solidFill>
                  <a:srgbClr val="0000CC"/>
                </a:solidFill>
                <a:latin typeface="Times New Roman" panose="02020603050405020304" pitchFamily="18" charset="0"/>
                <a:ea typeface="+mn-ea"/>
                <a:cs typeface="Times New Roman" panose="02020603050405020304" pitchFamily="18" charset="0"/>
              </a:rPr>
              <a:t> (</a:t>
            </a:r>
            <a:r>
              <a:rPr lang="el-GR" altLang="zh-CN" sz="2800" b="1" dirty="0">
                <a:solidFill>
                  <a:srgbClr val="0000CC"/>
                </a:solidFill>
                <a:latin typeface="Times New Roman" panose="02020603050405020304" pitchFamily="18" charset="0"/>
                <a:ea typeface="+mn-ea"/>
                <a:cs typeface="Times New Roman" panose="02020603050405020304" pitchFamily="18" charset="0"/>
              </a:rPr>
              <a:t>Fe</a:t>
            </a:r>
            <a:r>
              <a:rPr lang="el-GR" altLang="zh-CN" sz="2800" b="1" baseline="30000" dirty="0">
                <a:solidFill>
                  <a:srgbClr val="0000CC"/>
                </a:solidFill>
                <a:latin typeface="Times New Roman" panose="02020603050405020304" pitchFamily="18" charset="0"/>
                <a:ea typeface="+mn-ea"/>
                <a:cs typeface="Times New Roman" panose="02020603050405020304" pitchFamily="18" charset="0"/>
              </a:rPr>
              <a:t>3</a:t>
            </a:r>
            <a:r>
              <a:rPr lang="en-US" altLang="zh-CN" sz="2800" b="1" baseline="30000" dirty="0">
                <a:solidFill>
                  <a:srgbClr val="0000CC"/>
                </a:solidFill>
                <a:latin typeface="Times New Roman" panose="02020603050405020304" pitchFamily="18" charset="0"/>
                <a:ea typeface="+mn-ea"/>
                <a:cs typeface="Times New Roman" panose="02020603050405020304" pitchFamily="18" charset="0"/>
              </a:rPr>
              <a:t>+</a:t>
            </a:r>
            <a:r>
              <a:rPr lang="en-US" altLang="zh-CN" sz="2800" b="1" dirty="0">
                <a:solidFill>
                  <a:srgbClr val="0000CC"/>
                </a:solidFill>
                <a:latin typeface="Times New Roman" panose="02020603050405020304" pitchFamily="18" charset="0"/>
                <a:ea typeface="+mn-ea"/>
                <a:cs typeface="Times New Roman" panose="02020603050405020304" pitchFamily="18" charset="0"/>
              </a:rPr>
              <a:t>/Fe</a:t>
            </a:r>
            <a:r>
              <a:rPr lang="en-US" altLang="zh-CN" sz="2800" b="1" baseline="30000" dirty="0">
                <a:solidFill>
                  <a:srgbClr val="0000CC"/>
                </a:solidFill>
                <a:latin typeface="Times New Roman" panose="02020603050405020304" pitchFamily="18" charset="0"/>
                <a:ea typeface="+mn-ea"/>
                <a:cs typeface="Times New Roman" panose="02020603050405020304" pitchFamily="18" charset="0"/>
              </a:rPr>
              <a:t>2+</a:t>
            </a:r>
            <a:r>
              <a:rPr lang="en-US" altLang="zh-CN" sz="2800" b="1" dirty="0">
                <a:solidFill>
                  <a:srgbClr val="0000CC"/>
                </a:solidFill>
                <a:latin typeface="Times New Roman" panose="02020603050405020304" pitchFamily="18" charset="0"/>
                <a:ea typeface="+mn-ea"/>
                <a:cs typeface="Times New Roman" panose="02020603050405020304" pitchFamily="18" charset="0"/>
              </a:rPr>
              <a:t>) </a:t>
            </a:r>
            <a:r>
              <a:rPr lang="en-US" altLang="zh-CN" sz="2800" dirty="0">
                <a:solidFill>
                  <a:srgbClr val="0000CC"/>
                </a:solidFill>
                <a:latin typeface="Times New Roman" panose="02020603050405020304" pitchFamily="18" charset="0"/>
                <a:ea typeface="+mn-ea"/>
                <a:cs typeface="Times New Roman" panose="02020603050405020304" pitchFamily="18" charset="0"/>
              </a:rPr>
              <a:t>= </a:t>
            </a:r>
            <a:r>
              <a:rPr lang="en-US" altLang="zh-CN" sz="2800" b="1" dirty="0">
                <a:solidFill>
                  <a:srgbClr val="0000CC"/>
                </a:solidFill>
                <a:latin typeface="Times New Roman" panose="02020603050405020304" pitchFamily="18" charset="0"/>
                <a:ea typeface="+mn-ea"/>
                <a:cs typeface="Times New Roman" panose="02020603050405020304" pitchFamily="18" charset="0"/>
              </a:rPr>
              <a:t>0.77V</a:t>
            </a:r>
            <a:r>
              <a:rPr lang="zh-CN" altLang="en-US" sz="2800" b="1" dirty="0">
                <a:solidFill>
                  <a:srgbClr val="0000CC"/>
                </a:solidFill>
                <a:latin typeface="Times New Roman" panose="02020603050405020304" pitchFamily="18" charset="0"/>
                <a:ea typeface="+mn-ea"/>
                <a:cs typeface="Times New Roman" panose="02020603050405020304" pitchFamily="18" charset="0"/>
              </a:rPr>
              <a:t>，试分别计算</a:t>
            </a:r>
          </a:p>
          <a:p>
            <a:pPr marL="342900" indent="-342900">
              <a:spcBef>
                <a:spcPct val="20000"/>
              </a:spcBef>
              <a:buClr>
                <a:schemeClr val="hlink"/>
              </a:buClr>
              <a:buSzPct val="60000"/>
              <a:buFont typeface="Wingdings" pitchFamily="2" charset="2"/>
              <a:buNone/>
              <a:defRPr/>
            </a:pPr>
            <a:r>
              <a:rPr lang="en-US" altLang="zh-CN" sz="2800" dirty="0">
                <a:solidFill>
                  <a:srgbClr val="0000CC"/>
                </a:solidFill>
                <a:latin typeface="Times New Roman" panose="02020603050405020304" pitchFamily="18" charset="0"/>
                <a:ea typeface="+mn-ea"/>
                <a:cs typeface="Times New Roman" panose="02020603050405020304" pitchFamily="18" charset="0"/>
              </a:rPr>
              <a:t>(1) [</a:t>
            </a:r>
            <a:r>
              <a:rPr lang="en-US" altLang="zh-CN" sz="2800" b="1" dirty="0">
                <a:solidFill>
                  <a:srgbClr val="0000CC"/>
                </a:solidFill>
                <a:latin typeface="Times New Roman" panose="02020603050405020304" pitchFamily="18" charset="0"/>
                <a:ea typeface="+mn-ea"/>
                <a:cs typeface="Times New Roman" panose="02020603050405020304" pitchFamily="18" charset="0"/>
              </a:rPr>
              <a:t>Fe</a:t>
            </a:r>
            <a:r>
              <a:rPr lang="en-US" altLang="zh-CN" sz="2800" b="1" baseline="30000" dirty="0">
                <a:solidFill>
                  <a:srgbClr val="0000CC"/>
                </a:solidFill>
                <a:latin typeface="Times New Roman" panose="02020603050405020304" pitchFamily="18" charset="0"/>
                <a:ea typeface="+mn-ea"/>
                <a:cs typeface="Times New Roman" panose="02020603050405020304" pitchFamily="18" charset="0"/>
              </a:rPr>
              <a:t>3+</a:t>
            </a:r>
            <a:r>
              <a:rPr lang="en-US" altLang="zh-CN" sz="2800" b="1" dirty="0">
                <a:solidFill>
                  <a:srgbClr val="0000CC"/>
                </a:solidFill>
                <a:latin typeface="Times New Roman" panose="02020603050405020304" pitchFamily="18" charset="0"/>
                <a:ea typeface="+mn-ea"/>
                <a:cs typeface="Times New Roman" panose="02020603050405020304" pitchFamily="18" charset="0"/>
              </a:rPr>
              <a:t>]</a:t>
            </a:r>
            <a:r>
              <a:rPr lang="zh-CN" altLang="en-US" sz="2800" b="1" dirty="0">
                <a:solidFill>
                  <a:srgbClr val="0000CC"/>
                </a:solidFill>
                <a:latin typeface="Times New Roman" panose="02020603050405020304" pitchFamily="18" charset="0"/>
                <a:ea typeface="+mn-ea"/>
                <a:cs typeface="Times New Roman" panose="02020603050405020304" pitchFamily="18" charset="0"/>
              </a:rPr>
              <a:t>／</a:t>
            </a:r>
            <a:r>
              <a:rPr lang="en-US" altLang="zh-CN" sz="2800" b="1" dirty="0">
                <a:solidFill>
                  <a:srgbClr val="0000CC"/>
                </a:solidFill>
                <a:latin typeface="Times New Roman" panose="02020603050405020304" pitchFamily="18" charset="0"/>
                <a:ea typeface="+mn-ea"/>
                <a:cs typeface="Times New Roman" panose="02020603050405020304" pitchFamily="18" charset="0"/>
              </a:rPr>
              <a:t>[ Fe</a:t>
            </a:r>
            <a:r>
              <a:rPr lang="en-US" altLang="zh-CN" sz="2800" b="1" baseline="30000" dirty="0">
                <a:solidFill>
                  <a:srgbClr val="0000CC"/>
                </a:solidFill>
                <a:latin typeface="Times New Roman" panose="02020603050405020304" pitchFamily="18" charset="0"/>
                <a:ea typeface="+mn-ea"/>
                <a:cs typeface="Times New Roman" panose="02020603050405020304" pitchFamily="18" charset="0"/>
              </a:rPr>
              <a:t>2+</a:t>
            </a:r>
            <a:r>
              <a:rPr lang="en-US" altLang="zh-CN" sz="2800" b="1" dirty="0">
                <a:solidFill>
                  <a:srgbClr val="0000CC"/>
                </a:solidFill>
                <a:latin typeface="Times New Roman" panose="02020603050405020304" pitchFamily="18" charset="0"/>
                <a:ea typeface="+mn-ea"/>
                <a:cs typeface="Times New Roman" panose="02020603050405020304" pitchFamily="18" charset="0"/>
              </a:rPr>
              <a:t>] = 10; </a:t>
            </a:r>
          </a:p>
          <a:p>
            <a:pPr marL="342900" indent="-342900">
              <a:spcBef>
                <a:spcPct val="20000"/>
              </a:spcBef>
              <a:buClr>
                <a:schemeClr val="hlink"/>
              </a:buClr>
              <a:buSzPct val="60000"/>
              <a:buFont typeface="Wingdings" pitchFamily="2" charset="2"/>
              <a:buNone/>
              <a:defRPr/>
            </a:pPr>
            <a:r>
              <a:rPr lang="en-US" altLang="zh-CN" sz="2800" dirty="0">
                <a:solidFill>
                  <a:srgbClr val="0000CC"/>
                </a:solidFill>
                <a:latin typeface="Times New Roman" panose="02020603050405020304" pitchFamily="18" charset="0"/>
                <a:ea typeface="+mn-ea"/>
                <a:cs typeface="Times New Roman" panose="02020603050405020304" pitchFamily="18" charset="0"/>
              </a:rPr>
              <a:t>(2) [</a:t>
            </a:r>
            <a:r>
              <a:rPr lang="en-US" altLang="zh-CN" sz="2800" b="1" dirty="0">
                <a:solidFill>
                  <a:srgbClr val="0000CC"/>
                </a:solidFill>
                <a:latin typeface="Times New Roman" panose="02020603050405020304" pitchFamily="18" charset="0"/>
                <a:ea typeface="+mn-ea"/>
                <a:cs typeface="Times New Roman" panose="02020603050405020304" pitchFamily="18" charset="0"/>
              </a:rPr>
              <a:t>Fe</a:t>
            </a:r>
            <a:r>
              <a:rPr lang="en-US" altLang="zh-CN" sz="2800" b="1" baseline="30000" dirty="0">
                <a:solidFill>
                  <a:srgbClr val="0000CC"/>
                </a:solidFill>
                <a:latin typeface="Times New Roman" panose="02020603050405020304" pitchFamily="18" charset="0"/>
                <a:ea typeface="+mn-ea"/>
                <a:cs typeface="Times New Roman" panose="02020603050405020304" pitchFamily="18" charset="0"/>
              </a:rPr>
              <a:t>3+</a:t>
            </a:r>
            <a:r>
              <a:rPr lang="en-US" altLang="zh-CN" sz="2800" b="1" dirty="0">
                <a:solidFill>
                  <a:srgbClr val="0000CC"/>
                </a:solidFill>
                <a:latin typeface="Times New Roman" panose="02020603050405020304" pitchFamily="18" charset="0"/>
                <a:ea typeface="+mn-ea"/>
                <a:cs typeface="Times New Roman" panose="02020603050405020304" pitchFamily="18" charset="0"/>
              </a:rPr>
              <a:t>]</a:t>
            </a:r>
            <a:r>
              <a:rPr lang="zh-CN" altLang="en-US" sz="2800" b="1" dirty="0">
                <a:solidFill>
                  <a:srgbClr val="0000CC"/>
                </a:solidFill>
                <a:latin typeface="Times New Roman" panose="02020603050405020304" pitchFamily="18" charset="0"/>
                <a:ea typeface="+mn-ea"/>
                <a:cs typeface="Times New Roman" panose="02020603050405020304" pitchFamily="18" charset="0"/>
              </a:rPr>
              <a:t>／</a:t>
            </a:r>
            <a:r>
              <a:rPr lang="en-US" altLang="zh-CN" sz="2800" b="1" dirty="0">
                <a:solidFill>
                  <a:srgbClr val="0000CC"/>
                </a:solidFill>
                <a:latin typeface="Times New Roman" panose="02020603050405020304" pitchFamily="18" charset="0"/>
                <a:ea typeface="+mn-ea"/>
                <a:cs typeface="Times New Roman" panose="02020603050405020304" pitchFamily="18" charset="0"/>
              </a:rPr>
              <a:t>[ Fe</a:t>
            </a:r>
            <a:r>
              <a:rPr lang="en-US" altLang="zh-CN" sz="2800" b="1" baseline="30000" dirty="0">
                <a:solidFill>
                  <a:srgbClr val="0000CC"/>
                </a:solidFill>
                <a:latin typeface="Times New Roman" panose="02020603050405020304" pitchFamily="18" charset="0"/>
                <a:ea typeface="+mn-ea"/>
                <a:cs typeface="Times New Roman" panose="02020603050405020304" pitchFamily="18" charset="0"/>
              </a:rPr>
              <a:t>2+</a:t>
            </a:r>
            <a:r>
              <a:rPr lang="en-US" altLang="zh-CN" sz="2800" b="1" dirty="0">
                <a:solidFill>
                  <a:srgbClr val="0000CC"/>
                </a:solidFill>
                <a:latin typeface="Times New Roman" panose="02020603050405020304" pitchFamily="18" charset="0"/>
                <a:ea typeface="+mn-ea"/>
                <a:cs typeface="Times New Roman" panose="02020603050405020304" pitchFamily="18" charset="0"/>
              </a:rPr>
              <a:t>] = 1/10 </a:t>
            </a:r>
            <a:r>
              <a:rPr lang="zh-CN" altLang="en-US" sz="2800" b="1" dirty="0">
                <a:solidFill>
                  <a:srgbClr val="0000CC"/>
                </a:solidFill>
                <a:latin typeface="Times New Roman" panose="02020603050405020304" pitchFamily="18" charset="0"/>
                <a:ea typeface="+mn-ea"/>
                <a:cs typeface="Times New Roman" panose="02020603050405020304" pitchFamily="18" charset="0"/>
              </a:rPr>
              <a:t>时的</a:t>
            </a:r>
            <a:r>
              <a:rPr lang="en-US" altLang="zh-CN" sz="2800" b="1" i="1" dirty="0">
                <a:solidFill>
                  <a:srgbClr val="0000CC"/>
                </a:solidFill>
                <a:latin typeface="Times New Roman" panose="02020603050405020304" pitchFamily="18" charset="0"/>
                <a:ea typeface="+mn-ea"/>
                <a:cs typeface="Times New Roman" panose="02020603050405020304" pitchFamily="18" charset="0"/>
              </a:rPr>
              <a:t>E</a:t>
            </a:r>
            <a:r>
              <a:rPr lang="en-US" altLang="zh-CN" sz="2800" b="1" dirty="0">
                <a:solidFill>
                  <a:srgbClr val="0000CC"/>
                </a:solidFill>
                <a:latin typeface="Times New Roman" panose="02020603050405020304" pitchFamily="18" charset="0"/>
                <a:ea typeface="+mn-ea"/>
                <a:cs typeface="Times New Roman" panose="02020603050405020304" pitchFamily="18" charset="0"/>
              </a:rPr>
              <a:t> </a:t>
            </a:r>
            <a:r>
              <a:rPr lang="zh-CN" altLang="en-US" sz="2800" b="1" dirty="0">
                <a:solidFill>
                  <a:srgbClr val="0000CC"/>
                </a:solidFill>
                <a:latin typeface="Times New Roman" panose="02020603050405020304" pitchFamily="18" charset="0"/>
                <a:ea typeface="+mn-ea"/>
                <a:cs typeface="Times New Roman" panose="02020603050405020304" pitchFamily="18" charset="0"/>
              </a:rPr>
              <a:t>值</a:t>
            </a:r>
            <a:r>
              <a:rPr lang="en-US" altLang="zh-CN" sz="2800" b="1" dirty="0">
                <a:solidFill>
                  <a:srgbClr val="0000CC"/>
                </a:solidFill>
                <a:latin typeface="Times New Roman" panose="02020603050405020304" pitchFamily="18" charset="0"/>
                <a:ea typeface="+mn-ea"/>
                <a:cs typeface="Times New Roman" panose="02020603050405020304" pitchFamily="18" charset="0"/>
              </a:rPr>
              <a:t>(298K)</a:t>
            </a:r>
            <a:r>
              <a:rPr lang="zh-CN" altLang="en-US" sz="3100" b="1" dirty="0">
                <a:solidFill>
                  <a:srgbClr val="0000CC"/>
                </a:solidFill>
                <a:latin typeface="Times New Roman" panose="02020603050405020304" pitchFamily="18" charset="0"/>
                <a:ea typeface="+mn-ea"/>
                <a:cs typeface="Times New Roman" panose="02020603050405020304" pitchFamily="18" charset="0"/>
              </a:rPr>
              <a:t>。</a:t>
            </a:r>
          </a:p>
        </p:txBody>
      </p:sp>
      <p:sp>
        <p:nvSpPr>
          <p:cNvPr id="575490" name="Text Box 4"/>
          <p:cNvSpPr txBox="1">
            <a:spLocks noChangeArrowheads="1"/>
          </p:cNvSpPr>
          <p:nvPr/>
        </p:nvSpPr>
        <p:spPr bwMode="auto">
          <a:xfrm>
            <a:off x="1763713" y="2997200"/>
            <a:ext cx="2714205" cy="523220"/>
          </a:xfrm>
          <a:prstGeom prst="rect">
            <a:avLst/>
          </a:prstGeom>
          <a:noFill/>
          <a:ln w="9525">
            <a:noFill/>
            <a:miter lim="800000"/>
            <a:headEnd/>
            <a:tailEnd/>
          </a:ln>
        </p:spPr>
        <p:txBody>
          <a:bodyPr wrap="none">
            <a:spAutoFit/>
          </a:bodyPr>
          <a:lstStyle/>
          <a:p>
            <a:r>
              <a:rPr lang="zh-CN" altLang="en-US" sz="28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由</a:t>
            </a:r>
            <a:r>
              <a:rPr lang="en-US" altLang="zh-CN" sz="28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Nernst</a:t>
            </a:r>
            <a:r>
              <a:rPr lang="zh-CN" altLang="en-US" sz="28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方程：</a:t>
            </a:r>
          </a:p>
        </p:txBody>
      </p:sp>
      <p:sp>
        <p:nvSpPr>
          <p:cNvPr id="575491" name="Rectangle 5"/>
          <p:cNvSpPr>
            <a:spLocks noChangeArrowheads="1"/>
          </p:cNvSpPr>
          <p:nvPr/>
        </p:nvSpPr>
        <p:spPr bwMode="auto">
          <a:xfrm>
            <a:off x="2124075" y="3702050"/>
            <a:ext cx="6192838" cy="523220"/>
          </a:xfrm>
          <a:prstGeom prst="rect">
            <a:avLst/>
          </a:prstGeom>
          <a:noFill/>
          <a:ln w="9525">
            <a:noFill/>
            <a:miter lim="800000"/>
            <a:headEnd/>
            <a:tailEnd/>
          </a:ln>
        </p:spPr>
        <p:txBody>
          <a:bodyPr>
            <a:spAutoFit/>
          </a:bodyPr>
          <a:lstStyle/>
          <a:p>
            <a:r>
              <a:rPr kumimoji="1" lang="en-US" altLang="zh-CN" sz="2800" b="1" i="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E</a:t>
            </a:r>
            <a:r>
              <a:rPr kumimoji="1" lang="el-GR" altLang="zh-CN" sz="2800" b="1" i="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kumimoji="1" lang="zh-CN" altLang="en-US" sz="2800"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r>
              <a:rPr kumimoji="1" lang="zh-CN" altLang="el-GR" sz="2800" i="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kumimoji="1" lang="en-US" altLang="zh-CN" sz="2800" b="1" i="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E </a:t>
            </a:r>
            <a:r>
              <a:rPr kumimoji="1" lang="el-GR" altLang="zh-CN" sz="2400" b="1" baseline="30000"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Θ</a:t>
            </a:r>
            <a:r>
              <a:rPr kumimoji="1" lang="en-US" altLang="zh-CN" sz="24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kumimoji="1" lang="zh-CN" altLang="el-GR" sz="28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r>
              <a:rPr kumimoji="1" lang="zh-CN" altLang="en-US" sz="28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lang="en-US" altLang="zh-CN" sz="28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0.0592 </a:t>
            </a:r>
            <a:r>
              <a:rPr lang="en-US" altLang="zh-CN" sz="2800" b="1" dirty="0" err="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lg</a:t>
            </a:r>
            <a:r>
              <a:rPr lang="en-US" altLang="zh-CN" sz="28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lang="en-US" altLang="zh-CN" sz="2800"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r>
              <a:rPr lang="en-US" altLang="zh-CN" sz="28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Fe</a:t>
            </a:r>
            <a:r>
              <a:rPr lang="en-US" altLang="zh-CN" sz="2800" b="1" baseline="30000"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2+</a:t>
            </a:r>
            <a:r>
              <a:rPr lang="en-US" altLang="zh-CN" sz="28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Fe</a:t>
            </a:r>
            <a:r>
              <a:rPr lang="en-US" altLang="zh-CN" sz="2800" b="1" baseline="30000"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3+</a:t>
            </a:r>
            <a:r>
              <a:rPr lang="en-US" altLang="zh-CN" sz="2800" b="1" dirty="0">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p>
        </p:txBody>
      </p:sp>
      <p:sp>
        <p:nvSpPr>
          <p:cNvPr id="567302" name="Rectangle 6"/>
          <p:cNvSpPr>
            <a:spLocks noChangeArrowheads="1"/>
          </p:cNvSpPr>
          <p:nvPr/>
        </p:nvSpPr>
        <p:spPr bwMode="auto">
          <a:xfrm>
            <a:off x="1547813" y="4565650"/>
            <a:ext cx="5976937" cy="523220"/>
          </a:xfrm>
          <a:prstGeom prst="rect">
            <a:avLst/>
          </a:prstGeom>
          <a:noFill/>
          <a:ln w="9525" algn="ctr">
            <a:noFill/>
            <a:miter lim="800000"/>
            <a:headEnd/>
            <a:tailEnd/>
          </a:ln>
        </p:spPr>
        <p:txBody>
          <a:bodyPr>
            <a:spAutoFit/>
          </a:bodyPr>
          <a:lstStyle/>
          <a:p>
            <a:r>
              <a:rPr kumimoji="1" lang="en-US" altLang="zh-CN" sz="2800" b="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(1)  </a:t>
            </a:r>
            <a:r>
              <a:rPr kumimoji="1" lang="en-US" altLang="zh-CN" sz="2800" b="1" i="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E</a:t>
            </a:r>
            <a:r>
              <a:rPr kumimoji="1" lang="en-US" altLang="zh-CN" sz="2800" b="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kumimoji="1" lang="zh-CN" altLang="en-US" sz="2800" b="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r>
              <a:rPr kumimoji="1" lang="zh-CN" altLang="el-GR" sz="2800" b="1" i="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kumimoji="1" lang="en-US" altLang="zh-CN" sz="2800" b="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0.77</a:t>
            </a:r>
            <a:r>
              <a:rPr lang="zh-CN" altLang="en-US" sz="2800" b="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r>
              <a:rPr kumimoji="1" lang="en-US" altLang="zh-CN" sz="2800" b="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0.0592 = 0.8292V </a:t>
            </a:r>
          </a:p>
        </p:txBody>
      </p:sp>
      <p:sp>
        <p:nvSpPr>
          <p:cNvPr id="567303" name="Rectangle 7"/>
          <p:cNvSpPr>
            <a:spLocks noChangeArrowheads="1"/>
          </p:cNvSpPr>
          <p:nvPr/>
        </p:nvSpPr>
        <p:spPr bwMode="auto">
          <a:xfrm>
            <a:off x="1547813" y="5141913"/>
            <a:ext cx="5761037" cy="523220"/>
          </a:xfrm>
          <a:prstGeom prst="rect">
            <a:avLst/>
          </a:prstGeom>
          <a:noFill/>
          <a:ln w="9525" algn="ctr">
            <a:noFill/>
            <a:miter lim="800000"/>
            <a:headEnd/>
            <a:tailEnd/>
          </a:ln>
        </p:spPr>
        <p:txBody>
          <a:bodyPr>
            <a:spAutoFit/>
          </a:bodyPr>
          <a:lstStyle/>
          <a:p>
            <a:r>
              <a:rPr kumimoji="1" lang="en-US" altLang="zh-CN" sz="2800" b="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(2)  </a:t>
            </a:r>
            <a:r>
              <a:rPr kumimoji="1" lang="en-US" altLang="zh-CN" sz="2800" b="1" i="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E</a:t>
            </a:r>
            <a:r>
              <a:rPr kumimoji="1" lang="en-US" altLang="zh-CN" sz="2800" b="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kumimoji="1" lang="zh-CN" altLang="en-US" sz="2800" b="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r>
              <a:rPr kumimoji="1" lang="zh-CN" altLang="el-GR" sz="2800" b="1" i="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 </a:t>
            </a:r>
            <a:r>
              <a:rPr kumimoji="1" lang="en-US" altLang="zh-CN" sz="2800" b="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0.77</a:t>
            </a:r>
            <a:r>
              <a:rPr lang="zh-CN" altLang="en-US" sz="2800" b="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a:t>
            </a:r>
            <a:r>
              <a:rPr kumimoji="1" lang="en-US" altLang="zh-CN" sz="2800" b="1">
                <a:solidFill>
                  <a:srgbClr val="0000CC"/>
                </a:solidFill>
                <a:latin typeface="Times New Roman" panose="02020603050405020304" pitchFamily="18" charset="0"/>
                <a:ea typeface="仿宋_GB2312" panose="02010609030101010101" pitchFamily="49" charset="-122"/>
                <a:cs typeface="Times New Roman" panose="02020603050405020304" pitchFamily="18" charset="0"/>
              </a:rPr>
              <a:t>0.0592 = 0.7108V</a:t>
            </a:r>
          </a:p>
        </p:txBody>
      </p:sp>
      <p:sp>
        <p:nvSpPr>
          <p:cNvPr id="575495" name="Text Box 9"/>
          <p:cNvSpPr txBox="1">
            <a:spLocks noChangeArrowheads="1"/>
          </p:cNvSpPr>
          <p:nvPr/>
        </p:nvSpPr>
        <p:spPr bwMode="auto">
          <a:xfrm>
            <a:off x="1116013" y="2420938"/>
            <a:ext cx="6192837" cy="461665"/>
          </a:xfrm>
          <a:prstGeom prst="rect">
            <a:avLst/>
          </a:prstGeom>
          <a:noFill/>
          <a:ln w="9525">
            <a:noFill/>
            <a:miter lim="800000"/>
            <a:headEnd/>
            <a:tailEnd/>
          </a:ln>
        </p:spPr>
        <p:txBody>
          <a:bodyPr>
            <a:spAutoFit/>
          </a:bodyPr>
          <a:lstStyle/>
          <a:p>
            <a:pPr>
              <a:spcBef>
                <a:spcPct val="50000"/>
              </a:spcBef>
            </a:pPr>
            <a:r>
              <a:rPr lang="zh-CN" altLang="en-US" sz="2400" b="1" dirty="0">
                <a:solidFill>
                  <a:srgbClr val="0000CC"/>
                </a:solidFill>
                <a:latin typeface="Times New Roman" panose="02020603050405020304" pitchFamily="18" charset="0"/>
                <a:ea typeface="+mn-ea"/>
                <a:cs typeface="Times New Roman" panose="02020603050405020304" pitchFamily="18" charset="0"/>
              </a:rPr>
              <a:t>解：该电极反应为   </a:t>
            </a:r>
            <a:r>
              <a:rPr lang="en-US" altLang="zh-CN" sz="2400" b="1" dirty="0">
                <a:solidFill>
                  <a:srgbClr val="0000CC"/>
                </a:solidFill>
                <a:latin typeface="Times New Roman" panose="02020603050405020304" pitchFamily="18" charset="0"/>
                <a:ea typeface="+mn-ea"/>
                <a:cs typeface="Times New Roman" panose="02020603050405020304" pitchFamily="18" charset="0"/>
              </a:rPr>
              <a:t>Fe</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3+</a:t>
            </a:r>
            <a:r>
              <a:rPr lang="en-US" altLang="zh-CN" sz="2400" b="1" dirty="0">
                <a:solidFill>
                  <a:srgbClr val="0000CC"/>
                </a:solidFill>
                <a:latin typeface="Times New Roman" panose="02020603050405020304" pitchFamily="18" charset="0"/>
                <a:ea typeface="+mn-ea"/>
                <a:cs typeface="Times New Roman" panose="02020603050405020304" pitchFamily="18" charset="0"/>
              </a:rPr>
              <a:t> + e</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       </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   Fe</a:t>
            </a:r>
            <a:r>
              <a:rPr lang="en-US" altLang="zh-CN" sz="2400" b="1" baseline="30000" dirty="0" smtClean="0">
                <a:solidFill>
                  <a:srgbClr val="0000CC"/>
                </a:solidFill>
                <a:latin typeface="Times New Roman" panose="02020603050405020304" pitchFamily="18" charset="0"/>
                <a:ea typeface="+mn-ea"/>
                <a:cs typeface="Times New Roman" panose="02020603050405020304" pitchFamily="18" charset="0"/>
              </a:rPr>
              <a:t>2</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a:t>
            </a:r>
          </a:p>
        </p:txBody>
      </p:sp>
      <p:sp>
        <p:nvSpPr>
          <p:cNvPr id="575496" name="Line 10"/>
          <p:cNvSpPr>
            <a:spLocks noChangeShapeType="1"/>
          </p:cNvSpPr>
          <p:nvPr/>
        </p:nvSpPr>
        <p:spPr bwMode="auto">
          <a:xfrm>
            <a:off x="5147295" y="2636838"/>
            <a:ext cx="504825" cy="0"/>
          </a:xfrm>
          <a:prstGeom prst="line">
            <a:avLst/>
          </a:prstGeom>
          <a:noFill/>
          <a:ln w="38100">
            <a:solidFill>
              <a:srgbClr val="800080"/>
            </a:solidFill>
            <a:miter lim="800000"/>
            <a:headEnd/>
            <a:tailEnd type="triangle" w="med" len="med"/>
          </a:ln>
        </p:spPr>
        <p:txBody>
          <a:bodyPr wrap="none"/>
          <a:lstStyle/>
          <a:p>
            <a:endParaRPr lang="zh-CN" altLang="en-US">
              <a:latin typeface="Times New Roman" panose="02020603050405020304" pitchFamily="18" charset="0"/>
              <a:ea typeface="仿宋_GB2312" panose="02010609030101010101" pitchFamily="49" charset="-122"/>
              <a:cs typeface="Times New Roman" panose="02020603050405020304" pitchFamily="18"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仿宋_GB2312" panose="02010609030101010101" pitchFamily="49" charset="-122"/>
                <a:cs typeface="Times New Roman" panose="02020603050405020304" pitchFamily="18" charset="0"/>
              </a:rPr>
              <a:t>西安交通大学理学院应用化学系</a:t>
            </a:r>
          </a:p>
        </p:txBody>
      </p:sp>
      <p:sp>
        <p:nvSpPr>
          <p:cNvPr id="526354" name="Line 18"/>
          <p:cNvSpPr>
            <a:spLocks noChangeShapeType="1"/>
          </p:cNvSpPr>
          <p:nvPr/>
        </p:nvSpPr>
        <p:spPr bwMode="auto">
          <a:xfrm flipH="1">
            <a:off x="5147295" y="2708275"/>
            <a:ext cx="504825" cy="0"/>
          </a:xfrm>
          <a:prstGeom prst="line">
            <a:avLst/>
          </a:prstGeom>
          <a:noFill/>
          <a:ln w="38100">
            <a:solidFill>
              <a:srgbClr val="800080"/>
            </a:solidFill>
            <a:miter lim="800000"/>
            <a:headEnd/>
            <a:tailEnd type="triangle" w="med" len="med"/>
          </a:ln>
        </p:spPr>
        <p:txBody>
          <a:bodyPr wrap="none"/>
          <a:lstStyle/>
          <a:p>
            <a:endParaRPr lang="zh-CN" altLang="en-US">
              <a:latin typeface="Times New Roman" panose="02020603050405020304" pitchFamily="18" charset="0"/>
              <a:ea typeface="仿宋_GB2312" panose="02010609030101010101" pitchFamily="49"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5495"/>
                                        </p:tgtEl>
                                        <p:attrNameLst>
                                          <p:attrName>style.visibility</p:attrName>
                                        </p:attrNameLst>
                                      </p:cBhvr>
                                      <p:to>
                                        <p:strVal val="visible"/>
                                      </p:to>
                                    </p:set>
                                    <p:animEffect transition="in" filter="blinds(horizontal)">
                                      <p:cBhvr>
                                        <p:cTn id="7" dur="500"/>
                                        <p:tgtEl>
                                          <p:spTgt spid="57549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75496"/>
                                        </p:tgtEl>
                                        <p:attrNameLst>
                                          <p:attrName>style.visibility</p:attrName>
                                        </p:attrNameLst>
                                      </p:cBhvr>
                                      <p:to>
                                        <p:strVal val="visible"/>
                                      </p:to>
                                    </p:set>
                                    <p:animEffect transition="in" filter="blinds(horizontal)">
                                      <p:cBhvr>
                                        <p:cTn id="10" dur="500"/>
                                        <p:tgtEl>
                                          <p:spTgt spid="57549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75490"/>
                                        </p:tgtEl>
                                        <p:attrNameLst>
                                          <p:attrName>style.visibility</p:attrName>
                                        </p:attrNameLst>
                                      </p:cBhvr>
                                      <p:to>
                                        <p:strVal val="visible"/>
                                      </p:to>
                                    </p:set>
                                    <p:animEffect transition="in" filter="blinds(horizontal)">
                                      <p:cBhvr>
                                        <p:cTn id="15" dur="500"/>
                                        <p:tgtEl>
                                          <p:spTgt spid="57549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75491"/>
                                        </p:tgtEl>
                                        <p:attrNameLst>
                                          <p:attrName>style.visibility</p:attrName>
                                        </p:attrNameLst>
                                      </p:cBhvr>
                                      <p:to>
                                        <p:strVal val="visible"/>
                                      </p:to>
                                    </p:set>
                                    <p:animEffect transition="in" filter="blinds(horizontal)">
                                      <p:cBhvr>
                                        <p:cTn id="20" dur="500"/>
                                        <p:tgtEl>
                                          <p:spTgt spid="57549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1" nodeType="clickEffect">
                                  <p:stCondLst>
                                    <p:cond delay="0"/>
                                  </p:stCondLst>
                                  <p:childTnLst>
                                    <p:set>
                                      <p:cBhvr>
                                        <p:cTn id="24" dur="1" fill="hold">
                                          <p:stCondLst>
                                            <p:cond delay="0"/>
                                          </p:stCondLst>
                                        </p:cTn>
                                        <p:tgtEl>
                                          <p:spTgt spid="567302"/>
                                        </p:tgtEl>
                                        <p:attrNameLst>
                                          <p:attrName>style.visibility</p:attrName>
                                        </p:attrNameLst>
                                      </p:cBhvr>
                                      <p:to>
                                        <p:strVal val="visible"/>
                                      </p:to>
                                    </p:set>
                                    <p:animEffect transition="in" filter="blinds(horizontal)">
                                      <p:cBhvr>
                                        <p:cTn id="25" dur="500"/>
                                        <p:tgtEl>
                                          <p:spTgt spid="56730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1" nodeType="clickEffect">
                                  <p:stCondLst>
                                    <p:cond delay="0"/>
                                  </p:stCondLst>
                                  <p:childTnLst>
                                    <p:set>
                                      <p:cBhvr>
                                        <p:cTn id="29" dur="1" fill="hold">
                                          <p:stCondLst>
                                            <p:cond delay="0"/>
                                          </p:stCondLst>
                                        </p:cTn>
                                        <p:tgtEl>
                                          <p:spTgt spid="567303"/>
                                        </p:tgtEl>
                                        <p:attrNameLst>
                                          <p:attrName>style.visibility</p:attrName>
                                        </p:attrNameLst>
                                      </p:cBhvr>
                                      <p:to>
                                        <p:strVal val="visible"/>
                                      </p:to>
                                    </p:set>
                                    <p:animEffect transition="in" filter="blinds(horizontal)">
                                      <p:cBhvr>
                                        <p:cTn id="30" dur="500"/>
                                        <p:tgtEl>
                                          <p:spTgt spid="567303"/>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526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0" grpId="0"/>
      <p:bldP spid="575491" grpId="0"/>
      <p:bldP spid="567302" grpId="1"/>
      <p:bldP spid="567303" grpId="1"/>
      <p:bldP spid="575495" grpId="0"/>
      <p:bldP spid="575496" grpId="0" animBg="1"/>
      <p:bldP spid="526354"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8322" name="Rectangle 2"/>
          <p:cNvSpPr>
            <a:spLocks noGrp="1" noChangeArrowheads="1"/>
          </p:cNvSpPr>
          <p:nvPr>
            <p:ph idx="4294967295"/>
          </p:nvPr>
        </p:nvSpPr>
        <p:spPr>
          <a:xfrm>
            <a:off x="250825" y="622300"/>
            <a:ext cx="8893175" cy="2374900"/>
          </a:xfrm>
        </p:spPr>
        <p:txBody>
          <a:bodyPr/>
          <a:lstStyle/>
          <a:p>
            <a:pPr eaLnBrk="1" hangingPunct="1">
              <a:lnSpc>
                <a:spcPct val="110000"/>
              </a:lnSpc>
              <a:spcBef>
                <a:spcPct val="10000"/>
              </a:spcBef>
              <a:buFont typeface="Wingdings" pitchFamily="2" charset="2"/>
              <a:buNone/>
              <a:defRPr/>
            </a:pPr>
            <a:r>
              <a:rPr lang="en-US" altLang="zh-CN" sz="2800" b="1" dirty="0" smtClean="0">
                <a:solidFill>
                  <a:srgbClr val="D60093"/>
                </a:solidFill>
                <a:latin typeface="Times New Roman" panose="02020603050405020304" pitchFamily="18" charset="0"/>
                <a:cs typeface="Times New Roman" panose="02020603050405020304" pitchFamily="18" charset="0"/>
              </a:rPr>
              <a:t>【</a:t>
            </a:r>
            <a:r>
              <a:rPr lang="zh-CN" altLang="en-US" sz="2800" b="1" dirty="0" smtClean="0">
                <a:solidFill>
                  <a:srgbClr val="D60093"/>
                </a:solidFill>
                <a:latin typeface="Times New Roman" panose="02020603050405020304" pitchFamily="18" charset="0"/>
                <a:cs typeface="Times New Roman" panose="02020603050405020304" pitchFamily="18" charset="0"/>
              </a:rPr>
              <a:t>例</a:t>
            </a:r>
            <a:r>
              <a:rPr lang="en-US" altLang="zh-CN" sz="2800" b="1" dirty="0" smtClean="0">
                <a:solidFill>
                  <a:srgbClr val="D60093"/>
                </a:solidFill>
                <a:latin typeface="Times New Roman" panose="02020603050405020304" pitchFamily="18" charset="0"/>
                <a:cs typeface="Times New Roman" panose="02020603050405020304" pitchFamily="18" charset="0"/>
              </a:rPr>
              <a:t>4】</a:t>
            </a:r>
            <a:r>
              <a:rPr lang="zh-CN" altLang="en-US" sz="2800" b="1" dirty="0" smtClean="0">
                <a:solidFill>
                  <a:srgbClr val="0000CC"/>
                </a:solidFill>
                <a:latin typeface="Times New Roman" panose="02020603050405020304" pitchFamily="18" charset="0"/>
                <a:cs typeface="Times New Roman" panose="02020603050405020304" pitchFamily="18" charset="0"/>
              </a:rPr>
              <a:t>已知</a:t>
            </a:r>
            <a:r>
              <a:rPr lang="en-US" altLang="zh-CN" sz="2800" b="1" i="1" dirty="0" smtClean="0">
                <a:solidFill>
                  <a:srgbClr val="0000CC"/>
                </a:solidFill>
                <a:latin typeface="Times New Roman" panose="02020603050405020304" pitchFamily="18" charset="0"/>
                <a:cs typeface="Times New Roman" panose="02020603050405020304" pitchFamily="18" charset="0"/>
              </a:rPr>
              <a:t>E </a:t>
            </a:r>
            <a:r>
              <a:rPr lang="el-GR" altLang="zh-CN" sz="2800" b="1" baseline="30000" dirty="0" smtClean="0">
                <a:solidFill>
                  <a:srgbClr val="0000CC"/>
                </a:solidFill>
                <a:latin typeface="Times New Roman" panose="02020603050405020304" pitchFamily="18" charset="0"/>
                <a:cs typeface="Times New Roman" panose="02020603050405020304" pitchFamily="18" charset="0"/>
              </a:rPr>
              <a:t>Θ</a:t>
            </a:r>
            <a:r>
              <a:rPr lang="en-US" altLang="zh-CN" sz="2800" b="1" dirty="0" smtClean="0">
                <a:solidFill>
                  <a:srgbClr val="0000CC"/>
                </a:solidFill>
                <a:latin typeface="Times New Roman" panose="02020603050405020304" pitchFamily="18" charset="0"/>
                <a:cs typeface="Times New Roman" panose="02020603050405020304" pitchFamily="18" charset="0"/>
              </a:rPr>
              <a:t> (</a:t>
            </a:r>
            <a:r>
              <a:rPr lang="el-GR" altLang="zh-CN" sz="2800" b="1" dirty="0" smtClean="0">
                <a:solidFill>
                  <a:srgbClr val="0000CC"/>
                </a:solidFill>
                <a:latin typeface="Times New Roman" panose="02020603050405020304" pitchFamily="18" charset="0"/>
                <a:cs typeface="Times New Roman" panose="02020603050405020304" pitchFamily="18" charset="0"/>
              </a:rPr>
              <a:t>MnO</a:t>
            </a:r>
            <a:r>
              <a:rPr lang="el-GR" altLang="zh-CN" sz="2800" b="1" baseline="-25000" dirty="0" smtClean="0">
                <a:solidFill>
                  <a:srgbClr val="0000CC"/>
                </a:solidFill>
                <a:latin typeface="Times New Roman" panose="02020603050405020304" pitchFamily="18" charset="0"/>
                <a:cs typeface="Times New Roman" panose="02020603050405020304" pitchFamily="18" charset="0"/>
              </a:rPr>
              <a:t>4</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 </a:t>
            </a:r>
            <a:r>
              <a:rPr lang="en-US" altLang="zh-CN" sz="2800" b="1" dirty="0" smtClean="0">
                <a:solidFill>
                  <a:srgbClr val="0000CC"/>
                </a:solidFill>
                <a:latin typeface="Times New Roman" panose="02020603050405020304" pitchFamily="18" charset="0"/>
                <a:cs typeface="Times New Roman" panose="02020603050405020304" pitchFamily="18" charset="0"/>
              </a:rPr>
              <a:t>/ Mn</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2+</a:t>
            </a:r>
            <a:r>
              <a:rPr lang="en-US" altLang="zh-CN" sz="2800" b="1" dirty="0" smtClean="0">
                <a:solidFill>
                  <a:srgbClr val="0000CC"/>
                </a:solidFill>
                <a:latin typeface="Times New Roman" panose="02020603050405020304" pitchFamily="18" charset="0"/>
                <a:cs typeface="Times New Roman" panose="02020603050405020304" pitchFamily="18" charset="0"/>
              </a:rPr>
              <a:t>) =1.51V</a:t>
            </a:r>
            <a:r>
              <a:rPr lang="zh-CN" altLang="en-US" sz="2800" b="1" dirty="0" smtClean="0">
                <a:solidFill>
                  <a:srgbClr val="0000CC"/>
                </a:solidFill>
                <a:latin typeface="Times New Roman" panose="02020603050405020304" pitchFamily="18" charset="0"/>
                <a:cs typeface="Times New Roman" panose="02020603050405020304" pitchFamily="18" charset="0"/>
              </a:rPr>
              <a:t>，试算：</a:t>
            </a:r>
          </a:p>
          <a:p>
            <a:pPr eaLnBrk="1" hangingPunct="1">
              <a:lnSpc>
                <a:spcPct val="110000"/>
              </a:lnSpc>
              <a:spcBef>
                <a:spcPct val="10000"/>
              </a:spcBef>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sym typeface="Wingdings" pitchFamily="2" charset="2"/>
              </a:rPr>
              <a:t>　　（</a:t>
            </a:r>
            <a:r>
              <a:rPr lang="en-US" altLang="zh-CN" sz="2800" b="1" dirty="0" smtClean="0">
                <a:solidFill>
                  <a:srgbClr val="0000CC"/>
                </a:solidFill>
                <a:latin typeface="Times New Roman" panose="02020603050405020304" pitchFamily="18" charset="0"/>
                <a:cs typeface="Times New Roman" panose="02020603050405020304" pitchFamily="18" charset="0"/>
                <a:sym typeface="Wingdings" pitchFamily="2" charset="2"/>
              </a:rPr>
              <a:t>1</a:t>
            </a:r>
            <a:r>
              <a:rPr lang="zh-CN" altLang="en-US" sz="2800" b="1" dirty="0" smtClean="0">
                <a:solidFill>
                  <a:srgbClr val="0000CC"/>
                </a:solidFill>
                <a:latin typeface="Times New Roman" panose="02020603050405020304" pitchFamily="18" charset="0"/>
                <a:cs typeface="Times New Roman" panose="02020603050405020304" pitchFamily="18" charset="0"/>
                <a:sym typeface="Wingdings" pitchFamily="2" charset="2"/>
              </a:rPr>
              <a:t>）</a:t>
            </a:r>
            <a:r>
              <a:rPr lang="en-US" altLang="zh-CN" sz="2800" b="1" dirty="0" smtClean="0">
                <a:solidFill>
                  <a:srgbClr val="0000CC"/>
                </a:solidFill>
                <a:latin typeface="Times New Roman" panose="02020603050405020304" pitchFamily="18" charset="0"/>
                <a:cs typeface="Times New Roman" panose="02020603050405020304" pitchFamily="18" charset="0"/>
                <a:sym typeface="Wingdings" pitchFamily="2" charset="2"/>
              </a:rPr>
              <a:t>[H</a:t>
            </a:r>
            <a:r>
              <a:rPr lang="zh-CN" altLang="en-US" sz="2800" b="1" baseline="30000" dirty="0" smtClean="0">
                <a:solidFill>
                  <a:srgbClr val="0000CC"/>
                </a:solidFill>
                <a:latin typeface="Times New Roman" panose="02020603050405020304" pitchFamily="18" charset="0"/>
                <a:cs typeface="Times New Roman" panose="02020603050405020304" pitchFamily="18" charset="0"/>
                <a:sym typeface="Wingdings" pitchFamily="2" charset="2"/>
              </a:rPr>
              <a:t>＋</a:t>
            </a:r>
            <a:r>
              <a:rPr lang="en-US" altLang="zh-CN" sz="2800" b="1" dirty="0" smtClean="0">
                <a:solidFill>
                  <a:srgbClr val="0000CC"/>
                </a:solidFill>
                <a:latin typeface="Times New Roman" panose="02020603050405020304" pitchFamily="18" charset="0"/>
                <a:cs typeface="Times New Roman" panose="02020603050405020304" pitchFamily="18" charset="0"/>
                <a:sym typeface="Wingdings" pitchFamily="2" charset="2"/>
              </a:rPr>
              <a:t>]</a:t>
            </a:r>
            <a:r>
              <a:rPr lang="zh-CN" altLang="en-US" sz="2800" b="1" dirty="0" smtClean="0">
                <a:solidFill>
                  <a:srgbClr val="0000CC"/>
                </a:solidFill>
                <a:latin typeface="Times New Roman" panose="02020603050405020304" pitchFamily="18" charset="0"/>
                <a:cs typeface="Times New Roman" panose="02020603050405020304" pitchFamily="18" charset="0"/>
                <a:sym typeface="Wingdings" pitchFamily="2" charset="2"/>
              </a:rPr>
              <a:t>＝</a:t>
            </a:r>
            <a:r>
              <a:rPr lang="en-US" altLang="zh-CN" sz="2800" b="1" dirty="0" smtClean="0">
                <a:solidFill>
                  <a:srgbClr val="0000CC"/>
                </a:solidFill>
                <a:latin typeface="Times New Roman" panose="02020603050405020304" pitchFamily="18" charset="0"/>
                <a:cs typeface="Times New Roman" panose="02020603050405020304" pitchFamily="18" charset="0"/>
                <a:sym typeface="Wingdings" pitchFamily="2" charset="2"/>
              </a:rPr>
              <a:t>1.0×10</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Wingdings" pitchFamily="2" charset="2"/>
              </a:rPr>
              <a:t>-1</a:t>
            </a:r>
            <a:r>
              <a:rPr lang="en-US" altLang="zh-CN" sz="2800" b="1" dirty="0" smtClean="0">
                <a:solidFill>
                  <a:srgbClr val="0000CC"/>
                </a:solidFill>
                <a:latin typeface="Times New Roman" panose="02020603050405020304" pitchFamily="18" charset="0"/>
                <a:cs typeface="Times New Roman" panose="02020603050405020304" pitchFamily="18" charset="0"/>
                <a:sym typeface="Wingdings" pitchFamily="2" charset="2"/>
              </a:rPr>
              <a:t>mol·L</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Wingdings" pitchFamily="2" charset="2"/>
              </a:rPr>
              <a:t>-1</a:t>
            </a:r>
            <a:endParaRPr lang="en-US" altLang="zh-CN" sz="2800" b="1" dirty="0" smtClean="0">
              <a:solidFill>
                <a:srgbClr val="0000CC"/>
              </a:solidFill>
              <a:latin typeface="Times New Roman" panose="02020603050405020304" pitchFamily="18" charset="0"/>
              <a:cs typeface="Times New Roman" panose="02020603050405020304" pitchFamily="18" charset="0"/>
              <a:sym typeface="Wingdings" pitchFamily="2" charset="2"/>
            </a:endParaRPr>
          </a:p>
          <a:p>
            <a:pPr eaLnBrk="1" hangingPunct="1">
              <a:lnSpc>
                <a:spcPct val="110000"/>
              </a:lnSpc>
              <a:spcBef>
                <a:spcPct val="10000"/>
              </a:spcBef>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sym typeface="Wingdings" pitchFamily="2" charset="2"/>
              </a:rPr>
              <a:t>　　（</a:t>
            </a:r>
            <a:r>
              <a:rPr lang="en-US" altLang="zh-CN" sz="2800" b="1" dirty="0" smtClean="0">
                <a:solidFill>
                  <a:srgbClr val="0000CC"/>
                </a:solidFill>
                <a:latin typeface="Times New Roman" panose="02020603050405020304" pitchFamily="18" charset="0"/>
                <a:cs typeface="Times New Roman" panose="02020603050405020304" pitchFamily="18" charset="0"/>
                <a:sym typeface="Wingdings" pitchFamily="2" charset="2"/>
              </a:rPr>
              <a:t>2</a:t>
            </a:r>
            <a:r>
              <a:rPr lang="zh-CN" altLang="en-US" sz="2800" b="1" dirty="0" smtClean="0">
                <a:solidFill>
                  <a:srgbClr val="0000CC"/>
                </a:solidFill>
                <a:latin typeface="Times New Roman" panose="02020603050405020304" pitchFamily="18" charset="0"/>
                <a:cs typeface="Times New Roman" panose="02020603050405020304" pitchFamily="18" charset="0"/>
                <a:sym typeface="Wingdings" pitchFamily="2" charset="2"/>
              </a:rPr>
              <a:t>）</a:t>
            </a:r>
            <a:r>
              <a:rPr lang="en-US" altLang="zh-CN" sz="2800" b="1" dirty="0" smtClean="0">
                <a:solidFill>
                  <a:srgbClr val="0000CC"/>
                </a:solidFill>
                <a:latin typeface="Times New Roman" panose="02020603050405020304" pitchFamily="18" charset="0"/>
                <a:cs typeface="Times New Roman" panose="02020603050405020304" pitchFamily="18" charset="0"/>
                <a:sym typeface="Wingdings" pitchFamily="2" charset="2"/>
              </a:rPr>
              <a:t>[H</a:t>
            </a:r>
            <a:r>
              <a:rPr lang="zh-CN" altLang="en-US" sz="2800" b="1" baseline="30000" dirty="0" smtClean="0">
                <a:solidFill>
                  <a:srgbClr val="0000CC"/>
                </a:solidFill>
                <a:latin typeface="Times New Roman" panose="02020603050405020304" pitchFamily="18" charset="0"/>
                <a:cs typeface="Times New Roman" panose="02020603050405020304" pitchFamily="18" charset="0"/>
                <a:sym typeface="Wingdings" pitchFamily="2" charset="2"/>
              </a:rPr>
              <a:t>＋</a:t>
            </a:r>
            <a:r>
              <a:rPr lang="en-US" altLang="zh-CN" sz="2800" b="1" dirty="0" smtClean="0">
                <a:solidFill>
                  <a:srgbClr val="0000CC"/>
                </a:solidFill>
                <a:latin typeface="Times New Roman" panose="02020603050405020304" pitchFamily="18" charset="0"/>
                <a:cs typeface="Times New Roman" panose="02020603050405020304" pitchFamily="18" charset="0"/>
                <a:sym typeface="Wingdings" pitchFamily="2" charset="2"/>
              </a:rPr>
              <a:t>]</a:t>
            </a:r>
            <a:r>
              <a:rPr lang="zh-CN" altLang="en-US" sz="2800" b="1" dirty="0" smtClean="0">
                <a:solidFill>
                  <a:srgbClr val="0000CC"/>
                </a:solidFill>
                <a:latin typeface="Times New Roman" panose="02020603050405020304" pitchFamily="18" charset="0"/>
                <a:cs typeface="Times New Roman" panose="02020603050405020304" pitchFamily="18" charset="0"/>
                <a:sym typeface="Wingdings" pitchFamily="2" charset="2"/>
              </a:rPr>
              <a:t>＝</a:t>
            </a:r>
            <a:r>
              <a:rPr lang="en-US" altLang="zh-CN" sz="2800" b="1" dirty="0" smtClean="0">
                <a:solidFill>
                  <a:srgbClr val="0000CC"/>
                </a:solidFill>
                <a:latin typeface="Times New Roman" panose="02020603050405020304" pitchFamily="18" charset="0"/>
                <a:cs typeface="Times New Roman" panose="02020603050405020304" pitchFamily="18" charset="0"/>
                <a:sym typeface="Wingdings" pitchFamily="2" charset="2"/>
              </a:rPr>
              <a:t>1.0×10</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Wingdings" pitchFamily="2" charset="2"/>
              </a:rPr>
              <a:t>-7</a:t>
            </a:r>
            <a:r>
              <a:rPr lang="en-US" altLang="zh-CN" sz="2800" b="1" dirty="0" smtClean="0">
                <a:solidFill>
                  <a:srgbClr val="0000CC"/>
                </a:solidFill>
                <a:latin typeface="Times New Roman" panose="02020603050405020304" pitchFamily="18" charset="0"/>
                <a:cs typeface="Times New Roman" panose="02020603050405020304" pitchFamily="18" charset="0"/>
                <a:sym typeface="Wingdings" pitchFamily="2" charset="2"/>
              </a:rPr>
              <a:t>mol·L</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Wingdings" pitchFamily="2" charset="2"/>
              </a:rPr>
              <a:t>-1</a:t>
            </a:r>
            <a:r>
              <a:rPr lang="zh-CN" altLang="en-US" sz="2800" b="1" dirty="0" smtClean="0">
                <a:solidFill>
                  <a:srgbClr val="0000CC"/>
                </a:solidFill>
                <a:latin typeface="Times New Roman" panose="02020603050405020304" pitchFamily="18" charset="0"/>
                <a:cs typeface="Times New Roman" panose="02020603050405020304" pitchFamily="18" charset="0"/>
                <a:sym typeface="Wingdings" pitchFamily="2" charset="2"/>
              </a:rPr>
              <a:t>时的</a:t>
            </a:r>
            <a:r>
              <a:rPr lang="en-US" altLang="zh-CN" sz="2800" b="1" i="1" dirty="0" smtClean="0">
                <a:solidFill>
                  <a:srgbClr val="0000CC"/>
                </a:solidFill>
                <a:latin typeface="Times New Roman" panose="02020603050405020304" pitchFamily="18" charset="0"/>
                <a:cs typeface="Times New Roman" panose="02020603050405020304" pitchFamily="18" charset="0"/>
              </a:rPr>
              <a:t>E</a:t>
            </a:r>
            <a:r>
              <a:rPr lang="en-US" altLang="zh-CN" sz="2800" b="1" dirty="0" smtClean="0">
                <a:solidFill>
                  <a:srgbClr val="0000CC"/>
                </a:solidFill>
                <a:latin typeface="Times New Roman" panose="02020603050405020304" pitchFamily="18" charset="0"/>
                <a:cs typeface="Times New Roman" panose="02020603050405020304" pitchFamily="18" charset="0"/>
                <a:sym typeface="Wingdings" pitchFamily="2" charset="2"/>
              </a:rPr>
              <a:t> </a:t>
            </a:r>
            <a:r>
              <a:rPr lang="zh-CN" altLang="en-US" sz="2800" b="1" dirty="0" smtClean="0">
                <a:solidFill>
                  <a:srgbClr val="0000CC"/>
                </a:solidFill>
                <a:latin typeface="Times New Roman" panose="02020603050405020304" pitchFamily="18" charset="0"/>
                <a:cs typeface="Times New Roman" panose="02020603050405020304" pitchFamily="18" charset="0"/>
              </a:rPr>
              <a:t>值。</a:t>
            </a:r>
          </a:p>
          <a:p>
            <a:pPr eaLnBrk="1" hangingPunct="1">
              <a:lnSpc>
                <a:spcPct val="110000"/>
              </a:lnSpc>
              <a:spcBef>
                <a:spcPct val="10000"/>
              </a:spcBef>
              <a:buFont typeface="Wingdings" pitchFamily="2" charset="2"/>
              <a:buNone/>
              <a:defRPr/>
            </a:pPr>
            <a:r>
              <a:rPr lang="zh-CN" altLang="en-US" sz="2800" b="1" dirty="0" smtClean="0">
                <a:solidFill>
                  <a:srgbClr val="FF33CC"/>
                </a:solidFill>
                <a:latin typeface="Times New Roman" panose="02020603050405020304" pitchFamily="18" charset="0"/>
                <a:cs typeface="Times New Roman" panose="02020603050405020304" pitchFamily="18" charset="0"/>
              </a:rPr>
              <a:t>设</a:t>
            </a:r>
            <a:r>
              <a:rPr lang="en-US" altLang="zh-CN" sz="2800" b="1" dirty="0" smtClean="0">
                <a:solidFill>
                  <a:srgbClr val="FF33CC"/>
                </a:solidFill>
                <a:latin typeface="Times New Roman" panose="02020603050405020304" pitchFamily="18" charset="0"/>
                <a:cs typeface="Times New Roman" panose="02020603050405020304" pitchFamily="18" charset="0"/>
              </a:rPr>
              <a:t>[MnO</a:t>
            </a:r>
            <a:r>
              <a:rPr lang="en-US" altLang="zh-CN" sz="2800" b="1" baseline="-25000" dirty="0" smtClean="0">
                <a:solidFill>
                  <a:srgbClr val="FF33CC"/>
                </a:solidFill>
                <a:latin typeface="Times New Roman" panose="02020603050405020304" pitchFamily="18" charset="0"/>
                <a:cs typeface="Times New Roman" panose="02020603050405020304" pitchFamily="18" charset="0"/>
              </a:rPr>
              <a:t>4</a:t>
            </a:r>
            <a:r>
              <a:rPr lang="en-US" altLang="zh-CN" sz="2800" b="1" baseline="30000" dirty="0" smtClean="0">
                <a:solidFill>
                  <a:srgbClr val="FF33CC"/>
                </a:solidFill>
                <a:latin typeface="Times New Roman" panose="02020603050405020304" pitchFamily="18" charset="0"/>
                <a:cs typeface="Times New Roman" panose="02020603050405020304" pitchFamily="18" charset="0"/>
              </a:rPr>
              <a:t>-</a:t>
            </a:r>
            <a:r>
              <a:rPr lang="en-US" altLang="zh-CN" sz="2800" b="1" dirty="0" smtClean="0">
                <a:solidFill>
                  <a:srgbClr val="FF33CC"/>
                </a:solidFill>
                <a:latin typeface="Times New Roman" panose="02020603050405020304" pitchFamily="18" charset="0"/>
                <a:cs typeface="Times New Roman" panose="02020603050405020304" pitchFamily="18" charset="0"/>
              </a:rPr>
              <a:t>]=[Mn</a:t>
            </a:r>
            <a:r>
              <a:rPr lang="en-US" altLang="zh-CN" sz="2800" b="1" baseline="30000" dirty="0" smtClean="0">
                <a:solidFill>
                  <a:srgbClr val="FF33CC"/>
                </a:solidFill>
                <a:latin typeface="Times New Roman" panose="02020603050405020304" pitchFamily="18" charset="0"/>
                <a:cs typeface="Times New Roman" panose="02020603050405020304" pitchFamily="18" charset="0"/>
              </a:rPr>
              <a:t>2</a:t>
            </a:r>
            <a:r>
              <a:rPr lang="zh-CN" altLang="en-US" sz="2800" b="1" baseline="30000" dirty="0" smtClean="0">
                <a:solidFill>
                  <a:srgbClr val="FF33CC"/>
                </a:solidFill>
                <a:latin typeface="Times New Roman" panose="02020603050405020304" pitchFamily="18" charset="0"/>
                <a:cs typeface="Times New Roman" panose="02020603050405020304" pitchFamily="18" charset="0"/>
              </a:rPr>
              <a:t>＋</a:t>
            </a:r>
            <a:r>
              <a:rPr lang="en-US" altLang="zh-CN" sz="2800" b="1" dirty="0" smtClean="0">
                <a:solidFill>
                  <a:srgbClr val="FF33CC"/>
                </a:solidFill>
                <a:latin typeface="Times New Roman" panose="02020603050405020304" pitchFamily="18" charset="0"/>
                <a:cs typeface="Times New Roman" panose="02020603050405020304" pitchFamily="18" charset="0"/>
              </a:rPr>
              <a:t>]= </a:t>
            </a:r>
            <a:r>
              <a:rPr lang="en-US" altLang="zh-CN" sz="2800" b="1" dirty="0" smtClean="0">
                <a:solidFill>
                  <a:srgbClr val="FF33CC"/>
                </a:solidFill>
                <a:latin typeface="Times New Roman" panose="02020603050405020304" pitchFamily="18" charset="0"/>
                <a:cs typeface="Times New Roman" panose="02020603050405020304" pitchFamily="18" charset="0"/>
                <a:sym typeface="Wingdings" pitchFamily="2" charset="2"/>
              </a:rPr>
              <a:t>1.0mol·L</a:t>
            </a:r>
            <a:r>
              <a:rPr lang="en-US" altLang="zh-CN" sz="2800" b="1" baseline="30000" dirty="0" smtClean="0">
                <a:solidFill>
                  <a:srgbClr val="FF33CC"/>
                </a:solidFill>
                <a:latin typeface="Times New Roman" panose="02020603050405020304" pitchFamily="18" charset="0"/>
                <a:cs typeface="Times New Roman" panose="02020603050405020304" pitchFamily="18" charset="0"/>
                <a:sym typeface="Wingdings" pitchFamily="2" charset="2"/>
              </a:rPr>
              <a:t>-1</a:t>
            </a:r>
            <a:r>
              <a:rPr lang="zh-CN" altLang="en-US" sz="2800" b="1" dirty="0" smtClean="0">
                <a:solidFill>
                  <a:srgbClr val="FF33CC"/>
                </a:solidFill>
                <a:latin typeface="Times New Roman" panose="02020603050405020304" pitchFamily="18" charset="0"/>
                <a:cs typeface="Times New Roman" panose="02020603050405020304" pitchFamily="18" charset="0"/>
                <a:sym typeface="Wingdings" pitchFamily="2" charset="2"/>
              </a:rPr>
              <a:t>，</a:t>
            </a:r>
            <a:r>
              <a:rPr lang="en-US" altLang="zh-CN" sz="2800" b="1" i="1" dirty="0" smtClean="0">
                <a:solidFill>
                  <a:srgbClr val="FF33CC"/>
                </a:solidFill>
                <a:latin typeface="Times New Roman" panose="02020603050405020304" pitchFamily="18" charset="0"/>
                <a:cs typeface="Times New Roman" panose="02020603050405020304" pitchFamily="18" charset="0"/>
                <a:sym typeface="Wingdings" pitchFamily="2" charset="2"/>
              </a:rPr>
              <a:t>T</a:t>
            </a:r>
            <a:r>
              <a:rPr lang="en-US" altLang="zh-CN" sz="2800" b="1" dirty="0" smtClean="0">
                <a:solidFill>
                  <a:srgbClr val="FF33CC"/>
                </a:solidFill>
                <a:latin typeface="Times New Roman" panose="02020603050405020304" pitchFamily="18" charset="0"/>
                <a:cs typeface="Times New Roman" panose="02020603050405020304" pitchFamily="18" charset="0"/>
                <a:sym typeface="Wingdings" pitchFamily="2" charset="2"/>
              </a:rPr>
              <a:t>=298K</a:t>
            </a:r>
            <a:r>
              <a:rPr lang="zh-CN" altLang="en-US" sz="2800" b="1" dirty="0" smtClean="0">
                <a:solidFill>
                  <a:srgbClr val="FF33CC"/>
                </a:solidFill>
                <a:latin typeface="Times New Roman" panose="02020603050405020304" pitchFamily="18" charset="0"/>
                <a:cs typeface="Times New Roman" panose="02020603050405020304" pitchFamily="18" charset="0"/>
                <a:sym typeface="Wingdings" pitchFamily="2" charset="2"/>
              </a:rPr>
              <a:t>。</a:t>
            </a:r>
          </a:p>
        </p:txBody>
      </p:sp>
      <p:sp>
        <p:nvSpPr>
          <p:cNvPr id="576514" name="Text Box 3"/>
          <p:cNvSpPr txBox="1">
            <a:spLocks noChangeArrowheads="1"/>
          </p:cNvSpPr>
          <p:nvPr/>
        </p:nvSpPr>
        <p:spPr bwMode="auto">
          <a:xfrm>
            <a:off x="755650" y="4759325"/>
            <a:ext cx="3074881" cy="523220"/>
          </a:xfrm>
          <a:prstGeom prst="rect">
            <a:avLst/>
          </a:prstGeom>
          <a:noFill/>
          <a:ln w="9525">
            <a:noFill/>
            <a:miter lim="800000"/>
            <a:headEnd/>
            <a:tailEnd/>
          </a:ln>
        </p:spPr>
        <p:txBody>
          <a:bodyPr wrap="none">
            <a:spAutoFit/>
          </a:bodyPr>
          <a:lstStyle/>
          <a:p>
            <a:r>
              <a:rPr lang="zh-CN" altLang="en-US" sz="2800" b="1">
                <a:solidFill>
                  <a:srgbClr val="0000CC"/>
                </a:solidFill>
                <a:latin typeface="Times New Roman" panose="02020603050405020304" pitchFamily="18" charset="0"/>
                <a:ea typeface="+mn-ea"/>
                <a:cs typeface="Times New Roman" panose="02020603050405020304" pitchFamily="18" charset="0"/>
              </a:rPr>
              <a:t>由</a:t>
            </a:r>
            <a:r>
              <a:rPr lang="en-US" altLang="zh-CN" sz="2800" b="1">
                <a:solidFill>
                  <a:srgbClr val="0000CC"/>
                </a:solidFill>
                <a:latin typeface="Times New Roman" panose="02020603050405020304" pitchFamily="18" charset="0"/>
                <a:ea typeface="+mn-ea"/>
                <a:cs typeface="Times New Roman" panose="02020603050405020304" pitchFamily="18" charset="0"/>
              </a:rPr>
              <a:t>Nernst</a:t>
            </a:r>
            <a:r>
              <a:rPr lang="zh-CN" altLang="en-US" sz="2800" b="1">
                <a:solidFill>
                  <a:srgbClr val="0000CC"/>
                </a:solidFill>
                <a:latin typeface="Times New Roman" panose="02020603050405020304" pitchFamily="18" charset="0"/>
                <a:ea typeface="+mn-ea"/>
                <a:cs typeface="Times New Roman" panose="02020603050405020304" pitchFamily="18" charset="0"/>
              </a:rPr>
              <a:t>方程可得</a:t>
            </a:r>
          </a:p>
        </p:txBody>
      </p:sp>
      <p:sp>
        <p:nvSpPr>
          <p:cNvPr id="576515" name="Text Box 4"/>
          <p:cNvSpPr txBox="1">
            <a:spLocks noChangeArrowheads="1"/>
          </p:cNvSpPr>
          <p:nvPr/>
        </p:nvSpPr>
        <p:spPr bwMode="auto">
          <a:xfrm>
            <a:off x="611188" y="3068638"/>
            <a:ext cx="3744912" cy="519112"/>
          </a:xfrm>
          <a:prstGeom prst="rect">
            <a:avLst/>
          </a:prstGeom>
          <a:noFill/>
          <a:ln w="9525">
            <a:noFill/>
            <a:miter lim="800000"/>
            <a:headEnd/>
            <a:tailEnd/>
          </a:ln>
        </p:spPr>
        <p:txBody>
          <a:bodyPr>
            <a:spAutoFit/>
          </a:bodyPr>
          <a:lstStyle/>
          <a:p>
            <a:r>
              <a:rPr lang="zh-CN" altLang="en-US" sz="2800" b="1" dirty="0">
                <a:solidFill>
                  <a:srgbClr val="0000CC"/>
                </a:solidFill>
                <a:latin typeface="Times New Roman" panose="02020603050405020304" pitchFamily="18" charset="0"/>
                <a:ea typeface="+mn-ea"/>
                <a:cs typeface="Times New Roman" panose="02020603050405020304" pitchFamily="18" charset="0"/>
              </a:rPr>
              <a:t>解：该电极反应为</a:t>
            </a:r>
            <a:r>
              <a:rPr lang="zh-CN" altLang="en-US" sz="2400" dirty="0">
                <a:solidFill>
                  <a:srgbClr val="0000CC"/>
                </a:solidFill>
                <a:latin typeface="Times New Roman" panose="02020603050405020304" pitchFamily="18" charset="0"/>
                <a:ea typeface="+mn-ea"/>
                <a:cs typeface="Times New Roman" panose="02020603050405020304" pitchFamily="18" charset="0"/>
              </a:rPr>
              <a:t> </a:t>
            </a:r>
          </a:p>
        </p:txBody>
      </p:sp>
      <p:sp>
        <p:nvSpPr>
          <p:cNvPr id="576516" name="Text Box 5"/>
          <p:cNvSpPr txBox="1">
            <a:spLocks noChangeArrowheads="1"/>
          </p:cNvSpPr>
          <p:nvPr/>
        </p:nvSpPr>
        <p:spPr bwMode="auto">
          <a:xfrm>
            <a:off x="1476375" y="3789363"/>
            <a:ext cx="7056438" cy="457200"/>
          </a:xfrm>
          <a:prstGeom prst="rect">
            <a:avLst/>
          </a:prstGeom>
          <a:noFill/>
          <a:ln w="9525">
            <a:noFill/>
            <a:miter lim="800000"/>
            <a:headEnd/>
            <a:tailEnd/>
          </a:ln>
        </p:spPr>
        <p:txBody>
          <a:bodyPr>
            <a:spAutoFit/>
          </a:bodyPr>
          <a:lstStyle/>
          <a:p>
            <a:pPr>
              <a:spcBef>
                <a:spcPct val="50000"/>
              </a:spcBef>
            </a:pPr>
            <a:r>
              <a:rPr lang="en-US" altLang="zh-CN" sz="2400" b="1" dirty="0">
                <a:solidFill>
                  <a:srgbClr val="0000CC"/>
                </a:solidFill>
                <a:latin typeface="Times New Roman" panose="02020603050405020304" pitchFamily="18" charset="0"/>
                <a:ea typeface="+mn-ea"/>
                <a:cs typeface="Times New Roman" panose="02020603050405020304" pitchFamily="18" charset="0"/>
              </a:rPr>
              <a:t>MnO</a:t>
            </a:r>
            <a:r>
              <a:rPr lang="en-US" altLang="zh-CN" sz="2400" b="1" baseline="-25000" dirty="0">
                <a:solidFill>
                  <a:srgbClr val="0000CC"/>
                </a:solidFill>
                <a:latin typeface="Times New Roman" panose="02020603050405020304" pitchFamily="18" charset="0"/>
                <a:ea typeface="+mn-ea"/>
                <a:cs typeface="Times New Roman" panose="02020603050405020304" pitchFamily="18" charset="0"/>
              </a:rPr>
              <a:t>4</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 + 8H</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 + 5</a:t>
            </a:r>
            <a:r>
              <a:rPr lang="en-US" altLang="zh-CN" sz="2400" b="1" i="1" dirty="0">
                <a:solidFill>
                  <a:srgbClr val="0000CC"/>
                </a:solidFill>
                <a:latin typeface="Times New Roman" panose="02020603050405020304" pitchFamily="18" charset="0"/>
                <a:ea typeface="+mn-ea"/>
                <a:cs typeface="Times New Roman" panose="02020603050405020304" pitchFamily="18" charset="0"/>
              </a:rPr>
              <a:t>e</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          </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   Mn</a:t>
            </a:r>
            <a:r>
              <a:rPr lang="en-US" altLang="zh-CN" sz="2400" b="1" baseline="30000" dirty="0" smtClean="0">
                <a:solidFill>
                  <a:srgbClr val="0000CC"/>
                </a:solidFill>
                <a:latin typeface="Times New Roman" panose="02020603050405020304" pitchFamily="18" charset="0"/>
                <a:ea typeface="+mn-ea"/>
                <a:cs typeface="Times New Roman" panose="02020603050405020304" pitchFamily="18" charset="0"/>
              </a:rPr>
              <a:t>2</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 + 4H</a:t>
            </a:r>
            <a:r>
              <a:rPr lang="en-US" altLang="zh-CN" sz="2400" b="1" baseline="-25000" dirty="0">
                <a:solidFill>
                  <a:srgbClr val="0000CC"/>
                </a:solidFill>
                <a:latin typeface="Times New Roman" panose="02020603050405020304" pitchFamily="18" charset="0"/>
                <a:ea typeface="+mn-ea"/>
                <a:cs typeface="Times New Roman" panose="02020603050405020304" pitchFamily="18" charset="0"/>
              </a:rPr>
              <a:t>2</a:t>
            </a:r>
            <a:r>
              <a:rPr lang="en-US" altLang="zh-CN" sz="2400" b="1" dirty="0">
                <a:solidFill>
                  <a:srgbClr val="0000CC"/>
                </a:solidFill>
                <a:latin typeface="Times New Roman" panose="02020603050405020304" pitchFamily="18" charset="0"/>
                <a:ea typeface="+mn-ea"/>
                <a:cs typeface="Times New Roman" panose="02020603050405020304" pitchFamily="18" charset="0"/>
              </a:rPr>
              <a:t>O</a:t>
            </a:r>
          </a:p>
        </p:txBody>
      </p:sp>
      <p:sp>
        <p:nvSpPr>
          <p:cNvPr id="576517" name="Line 6"/>
          <p:cNvSpPr>
            <a:spLocks noChangeShapeType="1"/>
          </p:cNvSpPr>
          <p:nvPr/>
        </p:nvSpPr>
        <p:spPr bwMode="auto">
          <a:xfrm>
            <a:off x="4139307" y="4005263"/>
            <a:ext cx="720725" cy="0"/>
          </a:xfrm>
          <a:prstGeom prst="line">
            <a:avLst/>
          </a:prstGeom>
          <a:noFill/>
          <a:ln w="28575">
            <a:solidFill>
              <a:srgbClr val="800080"/>
            </a:solidFill>
            <a:miter lim="800000"/>
            <a:headEnd/>
            <a:tailEnd type="triangle" w="med" len="med"/>
          </a:ln>
        </p:spPr>
        <p:txBody>
          <a:bodyPr wrap="none"/>
          <a:lstStyle/>
          <a:p>
            <a:endParaRPr lang="zh-CN" altLang="en-US">
              <a:latin typeface="Times New Roman" panose="02020603050405020304" pitchFamily="18" charset="0"/>
              <a:ea typeface="+mn-ea"/>
              <a:cs typeface="Times New Roman" panose="02020603050405020304" pitchFamily="18" charset="0"/>
            </a:endParaRPr>
          </a:p>
        </p:txBody>
      </p:sp>
      <p:sp>
        <p:nvSpPr>
          <p:cNvPr id="576518" name="Line 7"/>
          <p:cNvSpPr>
            <a:spLocks noChangeShapeType="1"/>
          </p:cNvSpPr>
          <p:nvPr/>
        </p:nvSpPr>
        <p:spPr bwMode="auto">
          <a:xfrm flipH="1">
            <a:off x="4139307" y="4076700"/>
            <a:ext cx="720725" cy="0"/>
          </a:xfrm>
          <a:prstGeom prst="line">
            <a:avLst/>
          </a:prstGeom>
          <a:noFill/>
          <a:ln w="28575">
            <a:solidFill>
              <a:srgbClr val="800080"/>
            </a:solidFill>
            <a:miter lim="800000"/>
            <a:headEnd/>
            <a:tailEnd type="triangle" w="med" len="med"/>
          </a:ln>
        </p:spPr>
        <p:txBody>
          <a:bodyPr wrap="none"/>
          <a:lstStyle/>
          <a:p>
            <a:endParaRPr lang="zh-CN" altLang="en-US">
              <a:latin typeface="Times New Roman" panose="02020603050405020304" pitchFamily="18" charset="0"/>
              <a:ea typeface="+mn-ea"/>
              <a:cs typeface="Times New Roman" panose="02020603050405020304" pitchFamily="18" charset="0"/>
            </a:endParaRPr>
          </a:p>
        </p:txBody>
      </p:sp>
      <p:sp>
        <p:nvSpPr>
          <p:cNvPr id="576519" name="Text Box 8"/>
          <p:cNvSpPr txBox="1">
            <a:spLocks noChangeArrowheads="1"/>
          </p:cNvSpPr>
          <p:nvPr/>
        </p:nvSpPr>
        <p:spPr bwMode="auto">
          <a:xfrm>
            <a:off x="1209675" y="5622926"/>
            <a:ext cx="2089150" cy="461665"/>
          </a:xfrm>
          <a:prstGeom prst="rect">
            <a:avLst/>
          </a:prstGeom>
          <a:noFill/>
          <a:ln w="9525">
            <a:noFill/>
            <a:miter lim="800000"/>
            <a:headEnd/>
            <a:tailEnd/>
          </a:ln>
        </p:spPr>
        <p:txBody>
          <a:bodyPr>
            <a:spAutoFit/>
          </a:bodyPr>
          <a:lstStyle/>
          <a:p>
            <a:pPr>
              <a:spcBef>
                <a:spcPct val="50000"/>
              </a:spcBef>
            </a:pPr>
            <a:r>
              <a:rPr lang="zh-CN" altLang="en-US" sz="2400" b="1" i="1" dirty="0">
                <a:solidFill>
                  <a:srgbClr val="0000CC"/>
                </a:solidFill>
                <a:latin typeface="Times New Roman" panose="02020603050405020304" pitchFamily="18" charset="0"/>
                <a:ea typeface="+mn-ea"/>
                <a:cs typeface="Times New Roman" panose="02020603050405020304" pitchFamily="18" charset="0"/>
              </a:rPr>
              <a:t>Ｅ</a:t>
            </a:r>
            <a:r>
              <a:rPr lang="zh-CN" altLang="en-US" sz="2400" b="1" dirty="0">
                <a:solidFill>
                  <a:srgbClr val="0000CC"/>
                </a:solidFill>
                <a:latin typeface="Times New Roman" panose="02020603050405020304" pitchFamily="18" charset="0"/>
                <a:ea typeface="+mn-ea"/>
                <a:cs typeface="Times New Roman" panose="02020603050405020304" pitchFamily="18" charset="0"/>
              </a:rPr>
              <a:t>＝</a:t>
            </a:r>
            <a:r>
              <a:rPr lang="zh-CN" altLang="en-US" sz="2400" b="1" i="1" dirty="0">
                <a:solidFill>
                  <a:srgbClr val="0000CC"/>
                </a:solidFill>
                <a:latin typeface="Times New Roman" panose="02020603050405020304" pitchFamily="18" charset="0"/>
                <a:ea typeface="+mn-ea"/>
                <a:cs typeface="Times New Roman" panose="02020603050405020304" pitchFamily="18" charset="0"/>
              </a:rPr>
              <a:t>Ｅ</a:t>
            </a:r>
            <a:r>
              <a:rPr lang="el-GR" altLang="zh-CN" sz="2400" b="1" i="1" baseline="30000" dirty="0">
                <a:solidFill>
                  <a:srgbClr val="0000CC"/>
                </a:solidFill>
                <a:latin typeface="Times New Roman" panose="02020603050405020304" pitchFamily="18" charset="0"/>
                <a:ea typeface="+mn-ea"/>
                <a:cs typeface="Times New Roman" panose="02020603050405020304" pitchFamily="18" charset="0"/>
              </a:rPr>
              <a:t>θ</a:t>
            </a:r>
            <a:r>
              <a:rPr lang="zh-CN" altLang="en-US" sz="2400" b="1" dirty="0">
                <a:solidFill>
                  <a:srgbClr val="0000CC"/>
                </a:solidFill>
                <a:latin typeface="Times New Roman" panose="02020603050405020304" pitchFamily="18" charset="0"/>
                <a:ea typeface="+mn-ea"/>
                <a:cs typeface="Times New Roman" panose="02020603050405020304" pitchFamily="18" charset="0"/>
              </a:rPr>
              <a:t>－</a:t>
            </a:r>
            <a:endParaRPr lang="zh-CN" altLang="el-GR" sz="2400" b="1" dirty="0">
              <a:solidFill>
                <a:srgbClr val="0000CC"/>
              </a:solidFill>
              <a:latin typeface="Times New Roman" panose="02020603050405020304" pitchFamily="18" charset="0"/>
              <a:ea typeface="+mn-ea"/>
              <a:cs typeface="Times New Roman" panose="02020603050405020304" pitchFamily="18" charset="0"/>
            </a:endParaRPr>
          </a:p>
        </p:txBody>
      </p:sp>
      <p:sp>
        <p:nvSpPr>
          <p:cNvPr id="576520" name="Text Box 9"/>
          <p:cNvSpPr txBox="1">
            <a:spLocks noChangeArrowheads="1"/>
          </p:cNvSpPr>
          <p:nvPr/>
        </p:nvSpPr>
        <p:spPr bwMode="auto">
          <a:xfrm>
            <a:off x="2916238" y="5443538"/>
            <a:ext cx="1008062" cy="461665"/>
          </a:xfrm>
          <a:prstGeom prst="rect">
            <a:avLst/>
          </a:prstGeom>
          <a:noFill/>
          <a:ln w="9525">
            <a:noFill/>
            <a:miter lim="800000"/>
            <a:headEnd/>
            <a:tailEnd/>
          </a:ln>
        </p:spPr>
        <p:txBody>
          <a:bodyPr>
            <a:spAutoFit/>
          </a:bodyPr>
          <a:lstStyle/>
          <a:p>
            <a:pPr>
              <a:spcBef>
                <a:spcPct val="50000"/>
              </a:spcBef>
            </a:pPr>
            <a:r>
              <a:rPr lang="en-US" altLang="zh-CN" sz="2400">
                <a:solidFill>
                  <a:srgbClr val="0000CC"/>
                </a:solidFill>
                <a:latin typeface="Times New Roman" panose="02020603050405020304" pitchFamily="18" charset="0"/>
                <a:ea typeface="+mn-ea"/>
                <a:cs typeface="Times New Roman" panose="02020603050405020304" pitchFamily="18" charset="0"/>
              </a:rPr>
              <a:t>0.059</a:t>
            </a:r>
          </a:p>
        </p:txBody>
      </p:sp>
      <p:sp>
        <p:nvSpPr>
          <p:cNvPr id="576521" name="Text Box 10"/>
          <p:cNvSpPr txBox="1">
            <a:spLocks noChangeArrowheads="1"/>
          </p:cNvSpPr>
          <p:nvPr/>
        </p:nvSpPr>
        <p:spPr bwMode="auto">
          <a:xfrm>
            <a:off x="3203575" y="5911850"/>
            <a:ext cx="360363" cy="461665"/>
          </a:xfrm>
          <a:prstGeom prst="rect">
            <a:avLst/>
          </a:prstGeom>
          <a:noFill/>
          <a:ln w="9525">
            <a:noFill/>
            <a:miter lim="800000"/>
            <a:headEnd/>
            <a:tailEnd/>
          </a:ln>
        </p:spPr>
        <p:txBody>
          <a:bodyPr>
            <a:spAutoFit/>
          </a:bodyPr>
          <a:lstStyle/>
          <a:p>
            <a:pPr>
              <a:spcBef>
                <a:spcPct val="50000"/>
              </a:spcBef>
            </a:pPr>
            <a:r>
              <a:rPr lang="en-US" altLang="zh-CN" sz="2400">
                <a:solidFill>
                  <a:srgbClr val="0000CC"/>
                </a:solidFill>
                <a:latin typeface="Times New Roman" panose="02020603050405020304" pitchFamily="18" charset="0"/>
                <a:ea typeface="+mn-ea"/>
                <a:cs typeface="Times New Roman" panose="02020603050405020304" pitchFamily="18" charset="0"/>
              </a:rPr>
              <a:t>5</a:t>
            </a:r>
          </a:p>
        </p:txBody>
      </p:sp>
      <p:sp>
        <p:nvSpPr>
          <p:cNvPr id="576522" name="Line 11"/>
          <p:cNvSpPr>
            <a:spLocks noChangeShapeType="1"/>
          </p:cNvSpPr>
          <p:nvPr/>
        </p:nvSpPr>
        <p:spPr bwMode="auto">
          <a:xfrm>
            <a:off x="2916238" y="5840413"/>
            <a:ext cx="1150937" cy="0"/>
          </a:xfrm>
          <a:prstGeom prst="line">
            <a:avLst/>
          </a:prstGeom>
          <a:noFill/>
          <a:ln w="38100">
            <a:solidFill>
              <a:schemeClr val="tx1"/>
            </a:solidFill>
            <a:miter lim="800000"/>
            <a:headEnd/>
            <a:tailEnd/>
          </a:ln>
        </p:spPr>
        <p:txBody>
          <a:bodyPr wrap="none"/>
          <a:lstStyle/>
          <a:p>
            <a:endParaRPr lang="zh-CN" altLang="en-US" sz="2400">
              <a:latin typeface="Times New Roman" panose="02020603050405020304" pitchFamily="18" charset="0"/>
              <a:ea typeface="+mn-ea"/>
              <a:cs typeface="Times New Roman" panose="02020603050405020304" pitchFamily="18" charset="0"/>
            </a:endParaRPr>
          </a:p>
        </p:txBody>
      </p:sp>
      <p:sp>
        <p:nvSpPr>
          <p:cNvPr id="576523" name="Text Box 12"/>
          <p:cNvSpPr txBox="1">
            <a:spLocks noChangeArrowheads="1"/>
          </p:cNvSpPr>
          <p:nvPr/>
        </p:nvSpPr>
        <p:spPr bwMode="auto">
          <a:xfrm>
            <a:off x="3995738" y="5624513"/>
            <a:ext cx="576262" cy="461665"/>
          </a:xfrm>
          <a:prstGeom prst="rect">
            <a:avLst/>
          </a:prstGeom>
          <a:noFill/>
          <a:ln w="9525">
            <a:noFill/>
            <a:miter lim="800000"/>
            <a:headEnd/>
            <a:tailEnd/>
          </a:ln>
        </p:spPr>
        <p:txBody>
          <a:bodyPr>
            <a:spAutoFit/>
          </a:bodyPr>
          <a:lstStyle/>
          <a:p>
            <a:pPr>
              <a:spcBef>
                <a:spcPct val="50000"/>
              </a:spcBef>
            </a:pPr>
            <a:r>
              <a:rPr lang="en-US" altLang="zh-CN" sz="2400">
                <a:solidFill>
                  <a:srgbClr val="0000CC"/>
                </a:solidFill>
                <a:latin typeface="Times New Roman" panose="02020603050405020304" pitchFamily="18" charset="0"/>
                <a:ea typeface="+mn-ea"/>
                <a:cs typeface="Times New Roman" panose="02020603050405020304" pitchFamily="18" charset="0"/>
              </a:rPr>
              <a:t>lg</a:t>
            </a:r>
          </a:p>
        </p:txBody>
      </p:sp>
      <p:sp>
        <p:nvSpPr>
          <p:cNvPr id="576524" name="Text Box 13"/>
          <p:cNvSpPr txBox="1">
            <a:spLocks noChangeArrowheads="1"/>
          </p:cNvSpPr>
          <p:nvPr/>
        </p:nvSpPr>
        <p:spPr bwMode="auto">
          <a:xfrm>
            <a:off x="4859338" y="5335588"/>
            <a:ext cx="1008062" cy="461665"/>
          </a:xfrm>
          <a:prstGeom prst="rect">
            <a:avLst/>
          </a:prstGeom>
          <a:noFill/>
          <a:ln w="9525">
            <a:noFill/>
            <a:miter lim="800000"/>
            <a:headEnd/>
            <a:tailEnd/>
          </a:ln>
        </p:spPr>
        <p:txBody>
          <a:bodyPr>
            <a:spAutoFit/>
          </a:bodyPr>
          <a:lstStyle/>
          <a:p>
            <a:pPr>
              <a:spcBef>
                <a:spcPct val="50000"/>
              </a:spcBef>
            </a:pPr>
            <a:r>
              <a:rPr lang="en-US" altLang="zh-CN" sz="2400" dirty="0">
                <a:solidFill>
                  <a:srgbClr val="0000CC"/>
                </a:solidFill>
                <a:latin typeface="Times New Roman" panose="02020603050405020304" pitchFamily="18" charset="0"/>
                <a:ea typeface="+mn-ea"/>
                <a:cs typeface="Times New Roman" panose="02020603050405020304" pitchFamily="18" charset="0"/>
              </a:rPr>
              <a:t>[Mn</a:t>
            </a:r>
            <a:r>
              <a:rPr lang="en-US" altLang="zh-CN" sz="2400" baseline="30000" dirty="0">
                <a:solidFill>
                  <a:srgbClr val="0000CC"/>
                </a:solidFill>
                <a:latin typeface="Times New Roman" panose="02020603050405020304" pitchFamily="18" charset="0"/>
                <a:ea typeface="+mn-ea"/>
                <a:cs typeface="Times New Roman" panose="02020603050405020304" pitchFamily="18" charset="0"/>
              </a:rPr>
              <a:t>2+</a:t>
            </a:r>
            <a:r>
              <a:rPr lang="en-US" altLang="zh-CN" sz="2400" dirty="0">
                <a:solidFill>
                  <a:srgbClr val="0000CC"/>
                </a:solidFill>
                <a:latin typeface="Times New Roman" panose="02020603050405020304" pitchFamily="18" charset="0"/>
                <a:ea typeface="+mn-ea"/>
                <a:cs typeface="Times New Roman" panose="02020603050405020304" pitchFamily="18" charset="0"/>
              </a:rPr>
              <a:t>]</a:t>
            </a:r>
          </a:p>
        </p:txBody>
      </p:sp>
      <p:sp>
        <p:nvSpPr>
          <p:cNvPr id="576525" name="Text Box 14"/>
          <p:cNvSpPr txBox="1">
            <a:spLocks noChangeArrowheads="1"/>
          </p:cNvSpPr>
          <p:nvPr/>
        </p:nvSpPr>
        <p:spPr bwMode="auto">
          <a:xfrm>
            <a:off x="4572000" y="5805488"/>
            <a:ext cx="1368425" cy="461665"/>
          </a:xfrm>
          <a:prstGeom prst="rect">
            <a:avLst/>
          </a:prstGeom>
          <a:noFill/>
          <a:ln w="9525">
            <a:noFill/>
            <a:miter lim="800000"/>
            <a:headEnd/>
            <a:tailEnd/>
          </a:ln>
        </p:spPr>
        <p:txBody>
          <a:bodyPr>
            <a:spAutoFit/>
          </a:bodyPr>
          <a:lstStyle/>
          <a:p>
            <a:pPr>
              <a:spcBef>
                <a:spcPct val="50000"/>
              </a:spcBef>
            </a:pPr>
            <a:r>
              <a:rPr lang="en-US" altLang="zh-CN" sz="2400">
                <a:solidFill>
                  <a:srgbClr val="0000CC"/>
                </a:solidFill>
                <a:latin typeface="Times New Roman" panose="02020603050405020304" pitchFamily="18" charset="0"/>
                <a:ea typeface="+mn-ea"/>
                <a:cs typeface="Times New Roman" panose="02020603050405020304" pitchFamily="18" charset="0"/>
              </a:rPr>
              <a:t>[MnO</a:t>
            </a:r>
            <a:r>
              <a:rPr lang="en-US" altLang="zh-CN" sz="2400" baseline="-25000">
                <a:solidFill>
                  <a:srgbClr val="0000CC"/>
                </a:solidFill>
                <a:latin typeface="Times New Roman" panose="02020603050405020304" pitchFamily="18" charset="0"/>
                <a:ea typeface="+mn-ea"/>
                <a:cs typeface="Times New Roman" panose="02020603050405020304" pitchFamily="18" charset="0"/>
              </a:rPr>
              <a:t>4</a:t>
            </a:r>
            <a:r>
              <a:rPr lang="en-US" altLang="zh-CN" sz="2400" baseline="30000">
                <a:solidFill>
                  <a:srgbClr val="0000CC"/>
                </a:solidFill>
                <a:latin typeface="Times New Roman" panose="02020603050405020304" pitchFamily="18" charset="0"/>
                <a:ea typeface="+mn-ea"/>
                <a:cs typeface="Times New Roman" panose="02020603050405020304" pitchFamily="18" charset="0"/>
              </a:rPr>
              <a:t>-</a:t>
            </a:r>
            <a:r>
              <a:rPr lang="en-US" altLang="zh-CN" sz="2400">
                <a:solidFill>
                  <a:srgbClr val="0000CC"/>
                </a:solidFill>
                <a:latin typeface="Times New Roman" panose="02020603050405020304" pitchFamily="18" charset="0"/>
                <a:ea typeface="+mn-ea"/>
                <a:cs typeface="Times New Roman" panose="02020603050405020304" pitchFamily="18" charset="0"/>
              </a:rPr>
              <a:t>]</a:t>
            </a:r>
          </a:p>
        </p:txBody>
      </p:sp>
      <p:sp>
        <p:nvSpPr>
          <p:cNvPr id="576526" name="Text Box 15"/>
          <p:cNvSpPr txBox="1">
            <a:spLocks noChangeArrowheads="1"/>
          </p:cNvSpPr>
          <p:nvPr/>
        </p:nvSpPr>
        <p:spPr bwMode="auto">
          <a:xfrm>
            <a:off x="5724525" y="5805488"/>
            <a:ext cx="863600" cy="461665"/>
          </a:xfrm>
          <a:prstGeom prst="rect">
            <a:avLst/>
          </a:prstGeom>
          <a:noFill/>
          <a:ln w="9525">
            <a:noFill/>
            <a:miter lim="800000"/>
            <a:headEnd/>
            <a:tailEnd/>
          </a:ln>
        </p:spPr>
        <p:txBody>
          <a:bodyPr>
            <a:spAutoFit/>
          </a:bodyPr>
          <a:lstStyle/>
          <a:p>
            <a:pPr>
              <a:spcBef>
                <a:spcPct val="50000"/>
              </a:spcBef>
            </a:pPr>
            <a:r>
              <a:rPr lang="en-US" altLang="zh-CN" sz="2400" dirty="0">
                <a:solidFill>
                  <a:srgbClr val="0000CC"/>
                </a:solidFill>
                <a:latin typeface="Times New Roman" panose="02020603050405020304" pitchFamily="18" charset="0"/>
                <a:ea typeface="+mn-ea"/>
                <a:cs typeface="Times New Roman" panose="02020603050405020304" pitchFamily="18" charset="0"/>
              </a:rPr>
              <a:t>[H</a:t>
            </a:r>
            <a:r>
              <a:rPr lang="en-US" altLang="zh-CN" sz="2400" baseline="30000" dirty="0">
                <a:solidFill>
                  <a:srgbClr val="0000CC"/>
                </a:solidFill>
                <a:latin typeface="Times New Roman" panose="02020603050405020304" pitchFamily="18" charset="0"/>
                <a:ea typeface="+mn-ea"/>
                <a:cs typeface="Times New Roman" panose="02020603050405020304" pitchFamily="18" charset="0"/>
              </a:rPr>
              <a:t>+</a:t>
            </a:r>
            <a:r>
              <a:rPr lang="en-US" altLang="zh-CN" sz="2400" dirty="0">
                <a:solidFill>
                  <a:srgbClr val="0000CC"/>
                </a:solidFill>
                <a:latin typeface="Times New Roman" panose="02020603050405020304" pitchFamily="18" charset="0"/>
                <a:ea typeface="+mn-ea"/>
                <a:cs typeface="Times New Roman" panose="02020603050405020304" pitchFamily="18" charset="0"/>
              </a:rPr>
              <a:t>]</a:t>
            </a:r>
            <a:r>
              <a:rPr lang="en-US" altLang="zh-CN" sz="2400" baseline="30000" dirty="0">
                <a:solidFill>
                  <a:srgbClr val="0000CC"/>
                </a:solidFill>
                <a:latin typeface="Times New Roman" panose="02020603050405020304" pitchFamily="18" charset="0"/>
                <a:ea typeface="+mn-ea"/>
                <a:cs typeface="Times New Roman" panose="02020603050405020304" pitchFamily="18" charset="0"/>
              </a:rPr>
              <a:t>8</a:t>
            </a:r>
          </a:p>
        </p:txBody>
      </p:sp>
      <p:sp>
        <p:nvSpPr>
          <p:cNvPr id="576527" name="Line 16"/>
          <p:cNvSpPr>
            <a:spLocks noChangeShapeType="1"/>
          </p:cNvSpPr>
          <p:nvPr/>
        </p:nvSpPr>
        <p:spPr bwMode="auto">
          <a:xfrm>
            <a:off x="4500563" y="5805488"/>
            <a:ext cx="2087562" cy="0"/>
          </a:xfrm>
          <a:prstGeom prst="line">
            <a:avLst/>
          </a:prstGeom>
          <a:noFill/>
          <a:ln w="38100">
            <a:solidFill>
              <a:schemeClr val="tx1"/>
            </a:solidFill>
            <a:miter lim="800000"/>
            <a:headEnd/>
            <a:tailEnd/>
          </a:ln>
        </p:spPr>
        <p:txBody>
          <a:bodyPr wrap="none"/>
          <a:lstStyle/>
          <a:p>
            <a:endParaRPr lang="zh-CN" altLang="en-US" sz="2400">
              <a:latin typeface="Times New Roman" panose="02020603050405020304" pitchFamily="18" charset="0"/>
              <a:ea typeface="+mn-ea"/>
              <a:cs typeface="Times New Roman" panose="02020603050405020304" pitchFamily="18"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mn-ea"/>
                <a:cs typeface="Times New Roman" panose="02020603050405020304" pitchFamily="18" charset="0"/>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8322"/>
                                        </p:tgtEl>
                                        <p:attrNameLst>
                                          <p:attrName>style.visibility</p:attrName>
                                        </p:attrNameLst>
                                      </p:cBhvr>
                                      <p:to>
                                        <p:strVal val="visible"/>
                                      </p:to>
                                    </p:set>
                                    <p:animEffect transition="in" filter="blinds(horizontal)">
                                      <p:cBhvr>
                                        <p:cTn id="7" dur="500"/>
                                        <p:tgtEl>
                                          <p:spTgt spid="5683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76515"/>
                                        </p:tgtEl>
                                        <p:attrNameLst>
                                          <p:attrName>style.visibility</p:attrName>
                                        </p:attrNameLst>
                                      </p:cBhvr>
                                      <p:to>
                                        <p:strVal val="visible"/>
                                      </p:to>
                                    </p:set>
                                    <p:animEffect transition="in" filter="blinds(horizontal)">
                                      <p:cBhvr>
                                        <p:cTn id="12" dur="500"/>
                                        <p:tgtEl>
                                          <p:spTgt spid="5765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76517"/>
                                        </p:tgtEl>
                                        <p:attrNameLst>
                                          <p:attrName>style.visibility</p:attrName>
                                        </p:attrNameLst>
                                      </p:cBhvr>
                                      <p:to>
                                        <p:strVal val="visible"/>
                                      </p:to>
                                    </p:set>
                                    <p:animEffect transition="in" filter="blinds(horizontal)">
                                      <p:cBhvr>
                                        <p:cTn id="17" dur="500"/>
                                        <p:tgtEl>
                                          <p:spTgt spid="576517"/>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76518"/>
                                        </p:tgtEl>
                                        <p:attrNameLst>
                                          <p:attrName>style.visibility</p:attrName>
                                        </p:attrNameLst>
                                      </p:cBhvr>
                                      <p:to>
                                        <p:strVal val="visible"/>
                                      </p:to>
                                    </p:set>
                                    <p:animEffect transition="in" filter="blinds(horizontal)">
                                      <p:cBhvr>
                                        <p:cTn id="20" dur="500"/>
                                        <p:tgtEl>
                                          <p:spTgt spid="57651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76516"/>
                                        </p:tgtEl>
                                        <p:attrNameLst>
                                          <p:attrName>style.visibility</p:attrName>
                                        </p:attrNameLst>
                                      </p:cBhvr>
                                      <p:to>
                                        <p:strVal val="visible"/>
                                      </p:to>
                                    </p:set>
                                    <p:animEffect transition="in" filter="blinds(horizontal)">
                                      <p:cBhvr>
                                        <p:cTn id="23" dur="500"/>
                                        <p:tgtEl>
                                          <p:spTgt spid="57651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76514"/>
                                        </p:tgtEl>
                                        <p:attrNameLst>
                                          <p:attrName>style.visibility</p:attrName>
                                        </p:attrNameLst>
                                      </p:cBhvr>
                                      <p:to>
                                        <p:strVal val="visible"/>
                                      </p:to>
                                    </p:set>
                                    <p:animEffect transition="in" filter="blinds(horizontal)">
                                      <p:cBhvr>
                                        <p:cTn id="28" dur="500"/>
                                        <p:tgtEl>
                                          <p:spTgt spid="57651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76519"/>
                                        </p:tgtEl>
                                        <p:attrNameLst>
                                          <p:attrName>style.visibility</p:attrName>
                                        </p:attrNameLst>
                                      </p:cBhvr>
                                      <p:to>
                                        <p:strVal val="visible"/>
                                      </p:to>
                                    </p:set>
                                    <p:animEffect transition="in" filter="blinds(horizontal)">
                                      <p:cBhvr>
                                        <p:cTn id="33" dur="500"/>
                                        <p:tgtEl>
                                          <p:spTgt spid="57651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76520"/>
                                        </p:tgtEl>
                                        <p:attrNameLst>
                                          <p:attrName>style.visibility</p:attrName>
                                        </p:attrNameLst>
                                      </p:cBhvr>
                                      <p:to>
                                        <p:strVal val="visible"/>
                                      </p:to>
                                    </p:set>
                                    <p:animEffect transition="in" filter="blinds(horizontal)">
                                      <p:cBhvr>
                                        <p:cTn id="36" dur="500"/>
                                        <p:tgtEl>
                                          <p:spTgt spid="576520"/>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576521"/>
                                        </p:tgtEl>
                                        <p:attrNameLst>
                                          <p:attrName>style.visibility</p:attrName>
                                        </p:attrNameLst>
                                      </p:cBhvr>
                                      <p:to>
                                        <p:strVal val="visible"/>
                                      </p:to>
                                    </p:set>
                                    <p:animEffect transition="in" filter="blinds(horizontal)">
                                      <p:cBhvr>
                                        <p:cTn id="39" dur="500"/>
                                        <p:tgtEl>
                                          <p:spTgt spid="576521"/>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576522"/>
                                        </p:tgtEl>
                                        <p:attrNameLst>
                                          <p:attrName>style.visibility</p:attrName>
                                        </p:attrNameLst>
                                      </p:cBhvr>
                                      <p:to>
                                        <p:strVal val="visible"/>
                                      </p:to>
                                    </p:set>
                                    <p:animEffect transition="in" filter="blinds(horizontal)">
                                      <p:cBhvr>
                                        <p:cTn id="42" dur="500"/>
                                        <p:tgtEl>
                                          <p:spTgt spid="576522"/>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576523"/>
                                        </p:tgtEl>
                                        <p:attrNameLst>
                                          <p:attrName>style.visibility</p:attrName>
                                        </p:attrNameLst>
                                      </p:cBhvr>
                                      <p:to>
                                        <p:strVal val="visible"/>
                                      </p:to>
                                    </p:set>
                                    <p:animEffect transition="in" filter="blinds(horizontal)">
                                      <p:cBhvr>
                                        <p:cTn id="45" dur="500"/>
                                        <p:tgtEl>
                                          <p:spTgt spid="576523"/>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576524"/>
                                        </p:tgtEl>
                                        <p:attrNameLst>
                                          <p:attrName>style.visibility</p:attrName>
                                        </p:attrNameLst>
                                      </p:cBhvr>
                                      <p:to>
                                        <p:strVal val="visible"/>
                                      </p:to>
                                    </p:set>
                                    <p:animEffect transition="in" filter="blinds(horizontal)">
                                      <p:cBhvr>
                                        <p:cTn id="48" dur="500"/>
                                        <p:tgtEl>
                                          <p:spTgt spid="576524"/>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576525"/>
                                        </p:tgtEl>
                                        <p:attrNameLst>
                                          <p:attrName>style.visibility</p:attrName>
                                        </p:attrNameLst>
                                      </p:cBhvr>
                                      <p:to>
                                        <p:strVal val="visible"/>
                                      </p:to>
                                    </p:set>
                                    <p:animEffect transition="in" filter="blinds(horizontal)">
                                      <p:cBhvr>
                                        <p:cTn id="51" dur="500"/>
                                        <p:tgtEl>
                                          <p:spTgt spid="576525"/>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576526"/>
                                        </p:tgtEl>
                                        <p:attrNameLst>
                                          <p:attrName>style.visibility</p:attrName>
                                        </p:attrNameLst>
                                      </p:cBhvr>
                                      <p:to>
                                        <p:strVal val="visible"/>
                                      </p:to>
                                    </p:set>
                                    <p:animEffect transition="in" filter="blinds(horizontal)">
                                      <p:cBhvr>
                                        <p:cTn id="54" dur="500"/>
                                        <p:tgtEl>
                                          <p:spTgt spid="576526"/>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576527"/>
                                        </p:tgtEl>
                                        <p:attrNameLst>
                                          <p:attrName>style.visibility</p:attrName>
                                        </p:attrNameLst>
                                      </p:cBhvr>
                                      <p:to>
                                        <p:strVal val="visible"/>
                                      </p:to>
                                    </p:set>
                                    <p:animEffect transition="in" filter="blinds(horizontal)">
                                      <p:cBhvr>
                                        <p:cTn id="57" dur="500"/>
                                        <p:tgtEl>
                                          <p:spTgt spid="576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2" grpId="0"/>
      <p:bldP spid="576514" grpId="0"/>
      <p:bldP spid="576515" grpId="0"/>
      <p:bldP spid="576516" grpId="0"/>
      <p:bldP spid="576517" grpId="0" animBg="1"/>
      <p:bldP spid="576518" grpId="0" animBg="1"/>
      <p:bldP spid="576519" grpId="0"/>
      <p:bldP spid="576520" grpId="0"/>
      <p:bldP spid="576521" grpId="0"/>
      <p:bldP spid="576522" grpId="0" animBg="1"/>
      <p:bldP spid="576523" grpId="0"/>
      <p:bldP spid="576524" grpId="0"/>
      <p:bldP spid="576525" grpId="0"/>
      <p:bldP spid="576526" grpId="0"/>
      <p:bldP spid="576527" grpId="0" animBg="1"/>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9346" name="Rectangle 2"/>
          <p:cNvSpPr>
            <a:spLocks noGrp="1" noChangeArrowheads="1"/>
          </p:cNvSpPr>
          <p:nvPr>
            <p:ph type="body" sz="half" idx="4294967295"/>
          </p:nvPr>
        </p:nvSpPr>
        <p:spPr>
          <a:xfrm>
            <a:off x="611188" y="692150"/>
            <a:ext cx="7273925" cy="611188"/>
          </a:xfrm>
        </p:spPr>
        <p:txBody>
          <a:bodyPr/>
          <a:lstStyle/>
          <a:p>
            <a:pPr eaLnBrk="1" hangingPunct="1">
              <a:lnSpc>
                <a:spcPct val="120000"/>
              </a:lnSpc>
              <a:spcBef>
                <a:spcPct val="10000"/>
              </a:spcBef>
              <a:buFont typeface="Wingdings" pitchFamily="2" charset="2"/>
              <a:buNone/>
              <a:defRPr/>
            </a:pPr>
            <a:r>
              <a:rPr lang="zh-CN" altLang="en-US" sz="2400" b="1"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1</a:t>
            </a:r>
            <a:r>
              <a:rPr lang="zh-CN" altLang="en-US" sz="2400" b="1" dirty="0" smtClean="0">
                <a:solidFill>
                  <a:srgbClr val="0000CC"/>
                </a:solidFill>
                <a:latin typeface="Times New Roman" panose="02020603050405020304" pitchFamily="18" charset="0"/>
                <a:cs typeface="Times New Roman" panose="02020603050405020304" pitchFamily="18" charset="0"/>
              </a:rPr>
              <a:t>）当 </a:t>
            </a:r>
            <a:r>
              <a:rPr lang="en-US" altLang="zh-CN" sz="2400" b="1" dirty="0" smtClean="0">
                <a:solidFill>
                  <a:srgbClr val="0000CC"/>
                </a:solidFill>
                <a:latin typeface="Times New Roman" panose="02020603050405020304" pitchFamily="18" charset="0"/>
                <a:cs typeface="Times New Roman" panose="02020603050405020304" pitchFamily="18" charset="0"/>
              </a:rPr>
              <a:t>[H</a:t>
            </a:r>
            <a:r>
              <a:rPr lang="en-US" altLang="zh-CN" sz="24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 </a:t>
            </a:r>
            <a:r>
              <a:rPr lang="zh-CN" altLang="en-US" sz="2400" b="1" dirty="0" smtClean="0">
                <a:solidFill>
                  <a:srgbClr val="0000CC"/>
                </a:solidFill>
                <a:latin typeface="Times New Roman" panose="02020603050405020304" pitchFamily="18" charset="0"/>
                <a:cs typeface="Times New Roman" panose="02020603050405020304" pitchFamily="18" charset="0"/>
                <a:sym typeface="Wingdings" pitchFamily="2" charset="2"/>
              </a:rPr>
              <a:t>＝</a:t>
            </a:r>
            <a:r>
              <a:rPr lang="en-US" altLang="zh-CN" sz="2400" b="1" dirty="0" smtClean="0">
                <a:solidFill>
                  <a:srgbClr val="0000CC"/>
                </a:solidFill>
                <a:latin typeface="Times New Roman" panose="02020603050405020304" pitchFamily="18" charset="0"/>
                <a:cs typeface="Times New Roman" panose="02020603050405020304" pitchFamily="18" charset="0"/>
                <a:sym typeface="Wingdings" pitchFamily="2" charset="2"/>
              </a:rPr>
              <a:t>1.0×10</a:t>
            </a:r>
            <a:r>
              <a:rPr lang="en-US" altLang="zh-CN" sz="2400" b="1" baseline="30000" dirty="0" smtClean="0">
                <a:solidFill>
                  <a:srgbClr val="0000CC"/>
                </a:solidFill>
                <a:latin typeface="Times New Roman" panose="02020603050405020304" pitchFamily="18" charset="0"/>
                <a:cs typeface="Times New Roman" panose="02020603050405020304" pitchFamily="18" charset="0"/>
                <a:sym typeface="Wingdings" pitchFamily="2" charset="2"/>
              </a:rPr>
              <a:t>-1</a:t>
            </a:r>
            <a:r>
              <a:rPr lang="en-US" altLang="zh-CN" sz="2400" b="1" dirty="0" smtClean="0">
                <a:solidFill>
                  <a:srgbClr val="0000CC"/>
                </a:solidFill>
                <a:latin typeface="Times New Roman" panose="02020603050405020304" pitchFamily="18" charset="0"/>
                <a:cs typeface="Times New Roman" panose="02020603050405020304" pitchFamily="18" charset="0"/>
                <a:sym typeface="Wingdings" pitchFamily="2" charset="2"/>
              </a:rPr>
              <a:t>mol·L</a:t>
            </a:r>
            <a:r>
              <a:rPr lang="en-US" altLang="zh-CN" sz="2400" b="1" baseline="30000" dirty="0" smtClean="0">
                <a:solidFill>
                  <a:srgbClr val="0000CC"/>
                </a:solidFill>
                <a:latin typeface="Times New Roman" panose="02020603050405020304" pitchFamily="18" charset="0"/>
                <a:cs typeface="Times New Roman" panose="02020603050405020304" pitchFamily="18" charset="0"/>
                <a:sym typeface="Wingdings" pitchFamily="2" charset="2"/>
              </a:rPr>
              <a:t>-1</a:t>
            </a:r>
            <a:r>
              <a:rPr lang="en-US" altLang="zh-CN" sz="2400" b="1" dirty="0" smtClean="0">
                <a:solidFill>
                  <a:srgbClr val="0000CC"/>
                </a:solidFill>
                <a:latin typeface="Times New Roman" panose="02020603050405020304" pitchFamily="18" charset="0"/>
                <a:cs typeface="Times New Roman" panose="02020603050405020304" pitchFamily="18" charset="0"/>
              </a:rPr>
              <a:t> </a:t>
            </a:r>
            <a:r>
              <a:rPr lang="zh-CN" altLang="en-US" sz="2400" b="1" dirty="0" smtClean="0">
                <a:solidFill>
                  <a:srgbClr val="0000CC"/>
                </a:solidFill>
                <a:latin typeface="Times New Roman" panose="02020603050405020304" pitchFamily="18" charset="0"/>
                <a:cs typeface="Times New Roman" panose="02020603050405020304" pitchFamily="18" charset="0"/>
              </a:rPr>
              <a:t>时</a:t>
            </a:r>
          </a:p>
        </p:txBody>
      </p:sp>
      <p:sp>
        <p:nvSpPr>
          <p:cNvPr id="577538" name="Rectangle 3"/>
          <p:cNvSpPr>
            <a:spLocks noChangeArrowheads="1"/>
          </p:cNvSpPr>
          <p:nvPr/>
        </p:nvSpPr>
        <p:spPr bwMode="auto">
          <a:xfrm>
            <a:off x="1187450" y="4437063"/>
            <a:ext cx="7207250" cy="457200"/>
          </a:xfrm>
          <a:prstGeom prst="rect">
            <a:avLst/>
          </a:prstGeom>
          <a:noFill/>
          <a:ln w="9525">
            <a:noFill/>
            <a:miter lim="800000"/>
            <a:headEnd/>
            <a:tailEnd/>
          </a:ln>
        </p:spPr>
        <p:txBody>
          <a:bodyPr wrap="none">
            <a:spAutoFit/>
          </a:bodyPr>
          <a:lstStyle/>
          <a:p>
            <a:r>
              <a:rPr lang="zh-CN" altLang="en-US" sz="2400" b="1" dirty="0">
                <a:solidFill>
                  <a:srgbClr val="0000CC"/>
                </a:solidFill>
                <a:latin typeface="Times New Roman" panose="02020603050405020304" pitchFamily="18" charset="0"/>
                <a:ea typeface="+mn-ea"/>
                <a:cs typeface="Times New Roman" panose="02020603050405020304" pitchFamily="18" charset="0"/>
              </a:rPr>
              <a:t>可知，</a:t>
            </a:r>
            <a:r>
              <a:rPr lang="en-US" altLang="zh-CN" sz="2400" b="1" dirty="0">
                <a:solidFill>
                  <a:srgbClr val="0000CC"/>
                </a:solidFill>
                <a:latin typeface="Times New Roman" panose="02020603050405020304" pitchFamily="18" charset="0"/>
                <a:ea typeface="+mn-ea"/>
                <a:cs typeface="Times New Roman" panose="02020603050405020304" pitchFamily="18" charset="0"/>
              </a:rPr>
              <a:t>MnO</a:t>
            </a:r>
            <a:r>
              <a:rPr lang="en-US" altLang="zh-CN" sz="2400" b="1" baseline="-25000" dirty="0">
                <a:solidFill>
                  <a:srgbClr val="0000CC"/>
                </a:solidFill>
                <a:latin typeface="Times New Roman" panose="02020603050405020304" pitchFamily="18" charset="0"/>
                <a:ea typeface="+mn-ea"/>
                <a:cs typeface="Times New Roman" panose="02020603050405020304" pitchFamily="18" charset="0"/>
              </a:rPr>
              <a:t>4</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a:t>
            </a:r>
            <a:r>
              <a:rPr lang="zh-CN" altLang="en-US" sz="2400" b="1" dirty="0">
                <a:solidFill>
                  <a:srgbClr val="0000CC"/>
                </a:solidFill>
                <a:latin typeface="Times New Roman" panose="02020603050405020304" pitchFamily="18" charset="0"/>
                <a:ea typeface="+mn-ea"/>
                <a:cs typeface="Times New Roman" panose="02020603050405020304" pitchFamily="18" charset="0"/>
              </a:rPr>
              <a:t>的氧化能力随</a:t>
            </a:r>
            <a:r>
              <a:rPr lang="en-US" altLang="zh-CN" sz="2400" b="1" dirty="0">
                <a:solidFill>
                  <a:srgbClr val="0000CC"/>
                </a:solidFill>
                <a:latin typeface="Times New Roman" panose="02020603050405020304" pitchFamily="18" charset="0"/>
                <a:ea typeface="+mn-ea"/>
                <a:cs typeface="Times New Roman" panose="02020603050405020304" pitchFamily="18" charset="0"/>
              </a:rPr>
              <a:t>[H</a:t>
            </a:r>
            <a:r>
              <a:rPr lang="zh-CN" altLang="en-US" sz="2400" b="1" baseline="30000"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a:t>
            </a:r>
            <a:r>
              <a:rPr lang="zh-CN" altLang="en-US" sz="2400" b="1" dirty="0">
                <a:solidFill>
                  <a:srgbClr val="0000CC"/>
                </a:solidFill>
                <a:latin typeface="Times New Roman" panose="02020603050405020304" pitchFamily="18" charset="0"/>
                <a:ea typeface="+mn-ea"/>
                <a:cs typeface="Times New Roman" panose="02020603050405020304" pitchFamily="18" charset="0"/>
              </a:rPr>
              <a:t>的降低而明显减弱。</a:t>
            </a:r>
          </a:p>
        </p:txBody>
      </p:sp>
      <p:sp>
        <p:nvSpPr>
          <p:cNvPr id="577539" name="Text Box 4"/>
          <p:cNvSpPr txBox="1">
            <a:spLocks noChangeArrowheads="1"/>
          </p:cNvSpPr>
          <p:nvPr/>
        </p:nvSpPr>
        <p:spPr bwMode="auto">
          <a:xfrm>
            <a:off x="1168400" y="5207000"/>
            <a:ext cx="7148513" cy="461665"/>
          </a:xfrm>
          <a:prstGeom prst="rect">
            <a:avLst/>
          </a:prstGeom>
          <a:noFill/>
          <a:ln w="9525" algn="ctr">
            <a:noFill/>
            <a:miter lim="800000"/>
            <a:headEnd/>
            <a:tailEnd/>
          </a:ln>
        </p:spPr>
        <p:txBody>
          <a:bodyPr>
            <a:spAutoFit/>
          </a:bodyPr>
          <a:lstStyle/>
          <a:p>
            <a:r>
              <a:rPr lang="zh-CN" altLang="en-US" sz="2400" b="1">
                <a:solidFill>
                  <a:srgbClr val="CC3300"/>
                </a:solidFill>
                <a:latin typeface="Times New Roman" panose="02020603050405020304" pitchFamily="18" charset="0"/>
                <a:ea typeface="+mn-ea"/>
                <a:cs typeface="Times New Roman" panose="02020603050405020304" pitchFamily="18" charset="0"/>
              </a:rPr>
              <a:t>由此可见酸度对电极电势的影响也较大。</a:t>
            </a:r>
            <a:endParaRPr lang="zh-CN" altLang="en-US" sz="2400" b="1" baseline="30000">
              <a:solidFill>
                <a:srgbClr val="CC3300"/>
              </a:solidFill>
              <a:latin typeface="Times New Roman" panose="02020603050405020304" pitchFamily="18" charset="0"/>
              <a:ea typeface="+mn-ea"/>
              <a:cs typeface="Times New Roman" panose="02020603050405020304" pitchFamily="18" charset="0"/>
            </a:endParaRPr>
          </a:p>
        </p:txBody>
      </p:sp>
      <p:sp>
        <p:nvSpPr>
          <p:cNvPr id="577540" name="Text Box 5"/>
          <p:cNvSpPr txBox="1">
            <a:spLocks noChangeArrowheads="1"/>
          </p:cNvSpPr>
          <p:nvPr/>
        </p:nvSpPr>
        <p:spPr bwMode="auto">
          <a:xfrm>
            <a:off x="1187450" y="1663700"/>
            <a:ext cx="7200900" cy="461665"/>
          </a:xfrm>
          <a:prstGeom prst="rect">
            <a:avLst/>
          </a:prstGeom>
          <a:noFill/>
          <a:ln w="9525">
            <a:noFill/>
            <a:miter lim="800000"/>
            <a:headEnd/>
            <a:tailEnd/>
          </a:ln>
        </p:spPr>
        <p:txBody>
          <a:bodyPr>
            <a:spAutoFit/>
          </a:bodyPr>
          <a:lstStyle/>
          <a:p>
            <a:r>
              <a:rPr kumimoji="1" lang="en-US" altLang="zh-CN" sz="2400" b="1" i="1" dirty="0" smtClean="0">
                <a:solidFill>
                  <a:srgbClr val="CC3300"/>
                </a:solidFill>
                <a:latin typeface="Times New Roman" panose="02020603050405020304" pitchFamily="18" charset="0"/>
                <a:ea typeface="+mn-ea"/>
                <a:cs typeface="Times New Roman" panose="02020603050405020304" pitchFamily="18" charset="0"/>
              </a:rPr>
              <a:t>   E </a:t>
            </a:r>
            <a:r>
              <a:rPr kumimoji="1" lang="zh-CN" altLang="en-US" sz="2400" b="1" dirty="0">
                <a:solidFill>
                  <a:srgbClr val="CC3300"/>
                </a:solidFill>
                <a:latin typeface="Times New Roman" panose="02020603050405020304" pitchFamily="18" charset="0"/>
                <a:ea typeface="+mn-ea"/>
                <a:cs typeface="Times New Roman" panose="02020603050405020304" pitchFamily="18" charset="0"/>
              </a:rPr>
              <a:t>＝</a:t>
            </a:r>
            <a:r>
              <a:rPr kumimoji="1" lang="zh-CN" altLang="el-GR" sz="2400" b="1" i="1" dirty="0">
                <a:solidFill>
                  <a:srgbClr val="CC3300"/>
                </a:solidFill>
                <a:latin typeface="Times New Roman" panose="02020603050405020304" pitchFamily="18" charset="0"/>
                <a:ea typeface="+mn-ea"/>
                <a:cs typeface="Times New Roman" panose="02020603050405020304" pitchFamily="18" charset="0"/>
              </a:rPr>
              <a:t> </a:t>
            </a:r>
            <a:r>
              <a:rPr kumimoji="1" lang="en-US" altLang="zh-CN" sz="2400" b="1" dirty="0">
                <a:solidFill>
                  <a:srgbClr val="CC3300"/>
                </a:solidFill>
                <a:latin typeface="Times New Roman" panose="02020603050405020304" pitchFamily="18" charset="0"/>
                <a:ea typeface="+mn-ea"/>
                <a:cs typeface="Times New Roman" panose="02020603050405020304" pitchFamily="18" charset="0"/>
              </a:rPr>
              <a:t>1.51</a:t>
            </a:r>
            <a:r>
              <a:rPr lang="zh-CN" altLang="en-US" sz="2400" b="1" dirty="0">
                <a:solidFill>
                  <a:srgbClr val="CC3300"/>
                </a:solidFill>
                <a:latin typeface="Times New Roman" panose="02020603050405020304" pitchFamily="18" charset="0"/>
                <a:ea typeface="+mn-ea"/>
                <a:cs typeface="Times New Roman" panose="02020603050405020304" pitchFamily="18" charset="0"/>
              </a:rPr>
              <a:t>＋</a:t>
            </a:r>
            <a:r>
              <a:rPr kumimoji="1" lang="zh-CN" altLang="en-US" sz="2400" b="1" dirty="0">
                <a:solidFill>
                  <a:srgbClr val="CC3300"/>
                </a:solidFill>
                <a:latin typeface="Times New Roman" panose="02020603050405020304" pitchFamily="18" charset="0"/>
                <a:ea typeface="+mn-ea"/>
                <a:cs typeface="Times New Roman" panose="02020603050405020304" pitchFamily="18" charset="0"/>
              </a:rPr>
              <a:t>  </a:t>
            </a:r>
            <a:r>
              <a:rPr kumimoji="1" lang="zh-CN" altLang="en-US" sz="2400" b="1" dirty="0" smtClean="0">
                <a:solidFill>
                  <a:srgbClr val="CC3300"/>
                </a:solidFill>
                <a:latin typeface="Times New Roman" panose="02020603050405020304" pitchFamily="18" charset="0"/>
                <a:ea typeface="+mn-ea"/>
                <a:cs typeface="Times New Roman" panose="02020603050405020304" pitchFamily="18" charset="0"/>
              </a:rPr>
              <a:t>                   </a:t>
            </a:r>
            <a:r>
              <a:rPr kumimoji="1" lang="en-US" altLang="zh-CN" sz="2400" b="1" dirty="0" err="1">
                <a:solidFill>
                  <a:srgbClr val="CC3300"/>
                </a:solidFill>
                <a:latin typeface="Times New Roman" panose="02020603050405020304" pitchFamily="18" charset="0"/>
                <a:ea typeface="+mn-ea"/>
                <a:cs typeface="Times New Roman" panose="02020603050405020304" pitchFamily="18" charset="0"/>
              </a:rPr>
              <a:t>lg</a:t>
            </a:r>
            <a:r>
              <a:rPr kumimoji="1" lang="en-US" altLang="zh-CN" sz="2400" b="1" dirty="0">
                <a:solidFill>
                  <a:srgbClr val="CC3300"/>
                </a:solidFill>
                <a:latin typeface="Times New Roman" panose="02020603050405020304" pitchFamily="18" charset="0"/>
                <a:ea typeface="+mn-ea"/>
                <a:cs typeface="Times New Roman" panose="02020603050405020304" pitchFamily="18" charset="0"/>
              </a:rPr>
              <a:t>(</a:t>
            </a:r>
            <a:r>
              <a:rPr lang="en-US" altLang="zh-CN" sz="2400" b="1" dirty="0">
                <a:solidFill>
                  <a:srgbClr val="CC3300"/>
                </a:solidFill>
                <a:latin typeface="Times New Roman" panose="02020603050405020304" pitchFamily="18" charset="0"/>
                <a:ea typeface="+mn-ea"/>
                <a:cs typeface="Times New Roman" panose="02020603050405020304" pitchFamily="18" charset="0"/>
                <a:sym typeface="Wingdings" pitchFamily="2" charset="2"/>
              </a:rPr>
              <a:t>1.0×10</a:t>
            </a:r>
            <a:r>
              <a:rPr lang="en-US" altLang="zh-CN" sz="2400" b="1" baseline="30000" dirty="0">
                <a:solidFill>
                  <a:srgbClr val="CC3300"/>
                </a:solidFill>
                <a:latin typeface="Times New Roman" panose="02020603050405020304" pitchFamily="18" charset="0"/>
                <a:ea typeface="+mn-ea"/>
                <a:cs typeface="Times New Roman" panose="02020603050405020304" pitchFamily="18" charset="0"/>
                <a:sym typeface="Wingdings" pitchFamily="2" charset="2"/>
              </a:rPr>
              <a:t>-1</a:t>
            </a:r>
            <a:r>
              <a:rPr kumimoji="1" lang="en-US" altLang="zh-CN" sz="2400" b="1" dirty="0">
                <a:solidFill>
                  <a:srgbClr val="CC3300"/>
                </a:solidFill>
                <a:latin typeface="Times New Roman" panose="02020603050405020304" pitchFamily="18" charset="0"/>
                <a:ea typeface="+mn-ea"/>
                <a:cs typeface="Times New Roman" panose="02020603050405020304" pitchFamily="18" charset="0"/>
              </a:rPr>
              <a:t>)</a:t>
            </a:r>
            <a:r>
              <a:rPr kumimoji="1" lang="en-US" altLang="zh-CN" sz="2400" b="1" baseline="30000" dirty="0">
                <a:solidFill>
                  <a:srgbClr val="CC3300"/>
                </a:solidFill>
                <a:latin typeface="Times New Roman" panose="02020603050405020304" pitchFamily="18" charset="0"/>
                <a:ea typeface="+mn-ea"/>
                <a:cs typeface="Times New Roman" panose="02020603050405020304" pitchFamily="18" charset="0"/>
              </a:rPr>
              <a:t>8</a:t>
            </a:r>
            <a:r>
              <a:rPr kumimoji="1" lang="en-US" altLang="zh-CN" sz="2400" b="1" dirty="0">
                <a:solidFill>
                  <a:srgbClr val="CC3300"/>
                </a:solidFill>
                <a:latin typeface="Times New Roman" panose="02020603050405020304" pitchFamily="18" charset="0"/>
                <a:ea typeface="+mn-ea"/>
                <a:cs typeface="Times New Roman" panose="02020603050405020304" pitchFamily="18" charset="0"/>
              </a:rPr>
              <a:t>  </a:t>
            </a:r>
            <a:r>
              <a:rPr kumimoji="1" lang="zh-CN" altLang="en-US" sz="2400" b="1" dirty="0">
                <a:solidFill>
                  <a:srgbClr val="CC3300"/>
                </a:solidFill>
                <a:latin typeface="Times New Roman" panose="02020603050405020304" pitchFamily="18" charset="0"/>
                <a:ea typeface="+mn-ea"/>
                <a:cs typeface="Times New Roman" panose="02020603050405020304" pitchFamily="18" charset="0"/>
              </a:rPr>
              <a:t>＝</a:t>
            </a:r>
            <a:r>
              <a:rPr kumimoji="1" lang="en-US" altLang="zh-CN" sz="2400" b="1" dirty="0">
                <a:solidFill>
                  <a:srgbClr val="CC3300"/>
                </a:solidFill>
                <a:latin typeface="Times New Roman" panose="02020603050405020304" pitchFamily="18" charset="0"/>
                <a:ea typeface="+mn-ea"/>
                <a:cs typeface="Times New Roman" panose="02020603050405020304" pitchFamily="18" charset="0"/>
              </a:rPr>
              <a:t>1.42 V</a:t>
            </a:r>
            <a:endParaRPr lang="en-US" altLang="zh-CN" sz="2400" b="1" dirty="0">
              <a:solidFill>
                <a:srgbClr val="CC3300"/>
              </a:solidFill>
              <a:latin typeface="Times New Roman" panose="02020603050405020304" pitchFamily="18" charset="0"/>
              <a:ea typeface="+mn-ea"/>
              <a:cs typeface="Times New Roman" panose="02020603050405020304" pitchFamily="18" charset="0"/>
            </a:endParaRPr>
          </a:p>
        </p:txBody>
      </p:sp>
      <p:sp>
        <p:nvSpPr>
          <p:cNvPr id="577541" name="Line 6"/>
          <p:cNvSpPr>
            <a:spLocks noChangeShapeType="1"/>
          </p:cNvSpPr>
          <p:nvPr/>
        </p:nvSpPr>
        <p:spPr bwMode="auto">
          <a:xfrm>
            <a:off x="3130550" y="1879600"/>
            <a:ext cx="1081088" cy="0"/>
          </a:xfrm>
          <a:prstGeom prst="line">
            <a:avLst/>
          </a:prstGeom>
          <a:noFill/>
          <a:ln w="38100">
            <a:solidFill>
              <a:schemeClr val="tx1"/>
            </a:solidFill>
            <a:miter lim="800000"/>
            <a:headEnd/>
            <a:tailEnd/>
          </a:ln>
        </p:spPr>
        <p:txBody>
          <a:bodyPr wrap="none"/>
          <a:lstStyle/>
          <a:p>
            <a:endParaRPr lang="zh-CN" altLang="en-US" sz="2400" b="1">
              <a:latin typeface="Times New Roman" panose="02020603050405020304" pitchFamily="18" charset="0"/>
              <a:ea typeface="+mn-ea"/>
              <a:cs typeface="Times New Roman" panose="02020603050405020304" pitchFamily="18" charset="0"/>
            </a:endParaRPr>
          </a:p>
        </p:txBody>
      </p:sp>
      <p:sp>
        <p:nvSpPr>
          <p:cNvPr id="577542" name="Text Box 7"/>
          <p:cNvSpPr txBox="1">
            <a:spLocks noChangeArrowheads="1"/>
          </p:cNvSpPr>
          <p:nvPr/>
        </p:nvSpPr>
        <p:spPr bwMode="auto">
          <a:xfrm>
            <a:off x="3203575" y="1376363"/>
            <a:ext cx="1008063" cy="461665"/>
          </a:xfrm>
          <a:prstGeom prst="rect">
            <a:avLst/>
          </a:prstGeom>
          <a:noFill/>
          <a:ln w="9525">
            <a:noFill/>
            <a:miter lim="800000"/>
            <a:headEnd/>
            <a:tailEnd/>
          </a:ln>
        </p:spPr>
        <p:txBody>
          <a:bodyPr>
            <a:spAutoFit/>
          </a:bodyPr>
          <a:lstStyle/>
          <a:p>
            <a:pPr>
              <a:spcBef>
                <a:spcPct val="50000"/>
              </a:spcBef>
            </a:pPr>
            <a:r>
              <a:rPr lang="en-US" altLang="zh-CN" sz="2400" b="1">
                <a:latin typeface="Times New Roman" panose="02020603050405020304" pitchFamily="18" charset="0"/>
                <a:ea typeface="+mn-ea"/>
                <a:cs typeface="Times New Roman" panose="02020603050405020304" pitchFamily="18" charset="0"/>
              </a:rPr>
              <a:t>0.059</a:t>
            </a:r>
          </a:p>
        </p:txBody>
      </p:sp>
      <p:sp>
        <p:nvSpPr>
          <p:cNvPr id="577543" name="Text Box 8"/>
          <p:cNvSpPr txBox="1">
            <a:spLocks noChangeArrowheads="1"/>
          </p:cNvSpPr>
          <p:nvPr/>
        </p:nvSpPr>
        <p:spPr bwMode="auto">
          <a:xfrm>
            <a:off x="3494088" y="1879600"/>
            <a:ext cx="358775" cy="461665"/>
          </a:xfrm>
          <a:prstGeom prst="rect">
            <a:avLst/>
          </a:prstGeom>
          <a:noFill/>
          <a:ln w="9525">
            <a:noFill/>
            <a:miter lim="800000"/>
            <a:headEnd/>
            <a:tailEnd/>
          </a:ln>
        </p:spPr>
        <p:txBody>
          <a:bodyPr>
            <a:spAutoFit/>
          </a:bodyPr>
          <a:lstStyle/>
          <a:p>
            <a:pPr>
              <a:spcBef>
                <a:spcPct val="50000"/>
              </a:spcBef>
            </a:pPr>
            <a:r>
              <a:rPr lang="en-US" altLang="zh-CN" sz="2400" b="1">
                <a:latin typeface="Times New Roman" panose="02020603050405020304" pitchFamily="18" charset="0"/>
                <a:ea typeface="+mn-ea"/>
                <a:cs typeface="Times New Roman" panose="02020603050405020304" pitchFamily="18" charset="0"/>
              </a:rPr>
              <a:t>5</a:t>
            </a:r>
          </a:p>
        </p:txBody>
      </p:sp>
      <p:sp>
        <p:nvSpPr>
          <p:cNvPr id="577544" name="Text Box 9"/>
          <p:cNvSpPr txBox="1">
            <a:spLocks noChangeArrowheads="1"/>
          </p:cNvSpPr>
          <p:nvPr/>
        </p:nvSpPr>
        <p:spPr bwMode="auto">
          <a:xfrm>
            <a:off x="539750" y="2622550"/>
            <a:ext cx="7345363" cy="461665"/>
          </a:xfrm>
          <a:prstGeom prst="rect">
            <a:avLst/>
          </a:prstGeom>
          <a:noFill/>
          <a:ln w="9525">
            <a:noFill/>
            <a:miter lim="800000"/>
            <a:headEnd/>
            <a:tailEnd/>
          </a:ln>
        </p:spPr>
        <p:txBody>
          <a:bodyPr>
            <a:spAutoFit/>
          </a:bodyPr>
          <a:lstStyle/>
          <a:p>
            <a:pPr>
              <a:spcBef>
                <a:spcPct val="50000"/>
              </a:spcBef>
            </a:pPr>
            <a:r>
              <a:rPr lang="zh-CN" altLang="en-US" sz="2400" b="1">
                <a:solidFill>
                  <a:srgbClr val="0000CC"/>
                </a:solidFill>
                <a:latin typeface="Times New Roman" panose="02020603050405020304" pitchFamily="18" charset="0"/>
                <a:ea typeface="+mn-ea"/>
                <a:cs typeface="Times New Roman" panose="02020603050405020304" pitchFamily="18" charset="0"/>
              </a:rPr>
              <a:t>（</a:t>
            </a:r>
            <a:r>
              <a:rPr lang="en-US" altLang="zh-CN" sz="2400" b="1">
                <a:solidFill>
                  <a:srgbClr val="0000CC"/>
                </a:solidFill>
                <a:latin typeface="Times New Roman" panose="02020603050405020304" pitchFamily="18" charset="0"/>
                <a:ea typeface="+mn-ea"/>
                <a:cs typeface="Times New Roman" panose="02020603050405020304" pitchFamily="18" charset="0"/>
              </a:rPr>
              <a:t>2</a:t>
            </a:r>
            <a:r>
              <a:rPr lang="zh-CN" altLang="en-US" sz="2400" b="1">
                <a:solidFill>
                  <a:srgbClr val="0000CC"/>
                </a:solidFill>
                <a:latin typeface="Times New Roman" panose="02020603050405020304" pitchFamily="18" charset="0"/>
                <a:ea typeface="+mn-ea"/>
                <a:cs typeface="Times New Roman" panose="02020603050405020304" pitchFamily="18" charset="0"/>
              </a:rPr>
              <a:t>）当 </a:t>
            </a:r>
            <a:r>
              <a:rPr lang="en-US" altLang="zh-CN" sz="2400" b="1">
                <a:solidFill>
                  <a:srgbClr val="0000CC"/>
                </a:solidFill>
                <a:latin typeface="Times New Roman" panose="02020603050405020304" pitchFamily="18" charset="0"/>
                <a:ea typeface="+mn-ea"/>
                <a:cs typeface="Times New Roman" panose="02020603050405020304" pitchFamily="18" charset="0"/>
              </a:rPr>
              <a:t>[H+] </a:t>
            </a:r>
            <a:r>
              <a:rPr lang="zh-CN" altLang="en-US" sz="2400" b="1">
                <a:solidFill>
                  <a:srgbClr val="0000CC"/>
                </a:solidFill>
                <a:latin typeface="Times New Roman" panose="02020603050405020304" pitchFamily="18" charset="0"/>
                <a:ea typeface="+mn-ea"/>
                <a:cs typeface="Times New Roman" panose="02020603050405020304" pitchFamily="18" charset="0"/>
                <a:sym typeface="Wingdings" pitchFamily="2" charset="2"/>
              </a:rPr>
              <a:t>＝</a:t>
            </a:r>
            <a:r>
              <a:rPr lang="en-US" altLang="zh-CN" sz="2400" b="1">
                <a:solidFill>
                  <a:srgbClr val="0000CC"/>
                </a:solidFill>
                <a:latin typeface="Times New Roman" panose="02020603050405020304" pitchFamily="18" charset="0"/>
                <a:ea typeface="+mn-ea"/>
                <a:cs typeface="Times New Roman" panose="02020603050405020304" pitchFamily="18" charset="0"/>
                <a:sym typeface="Wingdings" pitchFamily="2" charset="2"/>
              </a:rPr>
              <a:t>1.0×10</a:t>
            </a:r>
            <a:r>
              <a:rPr lang="en-US" altLang="zh-CN" sz="2400" b="1" baseline="30000">
                <a:solidFill>
                  <a:srgbClr val="0000CC"/>
                </a:solidFill>
                <a:latin typeface="Times New Roman" panose="02020603050405020304" pitchFamily="18" charset="0"/>
                <a:ea typeface="+mn-ea"/>
                <a:cs typeface="Times New Roman" panose="02020603050405020304" pitchFamily="18" charset="0"/>
                <a:sym typeface="Wingdings" pitchFamily="2" charset="2"/>
              </a:rPr>
              <a:t>-7</a:t>
            </a:r>
            <a:r>
              <a:rPr lang="en-US" altLang="zh-CN" sz="2400" b="1">
                <a:solidFill>
                  <a:srgbClr val="0000CC"/>
                </a:solidFill>
                <a:latin typeface="Times New Roman" panose="02020603050405020304" pitchFamily="18" charset="0"/>
                <a:ea typeface="+mn-ea"/>
                <a:cs typeface="Times New Roman" panose="02020603050405020304" pitchFamily="18" charset="0"/>
                <a:sym typeface="Wingdings" pitchFamily="2" charset="2"/>
              </a:rPr>
              <a:t>mol·L-1</a:t>
            </a:r>
            <a:r>
              <a:rPr lang="en-US" altLang="zh-CN" sz="2400" b="1">
                <a:solidFill>
                  <a:srgbClr val="0000CC"/>
                </a:solidFill>
                <a:latin typeface="Times New Roman" panose="02020603050405020304" pitchFamily="18" charset="0"/>
                <a:ea typeface="+mn-ea"/>
                <a:cs typeface="Times New Roman" panose="02020603050405020304" pitchFamily="18" charset="0"/>
              </a:rPr>
              <a:t> </a:t>
            </a:r>
            <a:r>
              <a:rPr lang="zh-CN" altLang="en-US" sz="2400" b="1">
                <a:solidFill>
                  <a:srgbClr val="0000CC"/>
                </a:solidFill>
                <a:latin typeface="Times New Roman" panose="02020603050405020304" pitchFamily="18" charset="0"/>
                <a:ea typeface="+mn-ea"/>
                <a:cs typeface="Times New Roman" panose="02020603050405020304" pitchFamily="18" charset="0"/>
              </a:rPr>
              <a:t>时</a:t>
            </a:r>
          </a:p>
        </p:txBody>
      </p:sp>
      <p:sp>
        <p:nvSpPr>
          <p:cNvPr id="577545" name="Text Box 10"/>
          <p:cNvSpPr txBox="1">
            <a:spLocks noChangeArrowheads="1"/>
          </p:cNvSpPr>
          <p:nvPr/>
        </p:nvSpPr>
        <p:spPr bwMode="auto">
          <a:xfrm>
            <a:off x="1187450" y="3463925"/>
            <a:ext cx="7200900" cy="461665"/>
          </a:xfrm>
          <a:prstGeom prst="rect">
            <a:avLst/>
          </a:prstGeom>
          <a:noFill/>
          <a:ln w="9525">
            <a:noFill/>
            <a:miter lim="800000"/>
            <a:headEnd/>
            <a:tailEnd/>
          </a:ln>
        </p:spPr>
        <p:txBody>
          <a:bodyPr>
            <a:spAutoFit/>
          </a:bodyPr>
          <a:lstStyle/>
          <a:p>
            <a:r>
              <a:rPr kumimoji="1" lang="en-US" altLang="zh-CN" sz="2400" b="1" i="1" dirty="0" smtClean="0">
                <a:solidFill>
                  <a:srgbClr val="CC3300"/>
                </a:solidFill>
                <a:latin typeface="Times New Roman" panose="02020603050405020304" pitchFamily="18" charset="0"/>
                <a:ea typeface="+mn-ea"/>
                <a:cs typeface="Times New Roman" panose="02020603050405020304" pitchFamily="18" charset="0"/>
              </a:rPr>
              <a:t>   E </a:t>
            </a:r>
            <a:r>
              <a:rPr kumimoji="1" lang="zh-CN" altLang="en-US" sz="2400" b="1" dirty="0">
                <a:solidFill>
                  <a:srgbClr val="CC3300"/>
                </a:solidFill>
                <a:latin typeface="Times New Roman" panose="02020603050405020304" pitchFamily="18" charset="0"/>
                <a:ea typeface="+mn-ea"/>
                <a:cs typeface="Times New Roman" panose="02020603050405020304" pitchFamily="18" charset="0"/>
              </a:rPr>
              <a:t>＝</a:t>
            </a:r>
            <a:r>
              <a:rPr kumimoji="1" lang="zh-CN" altLang="el-GR" sz="2400" b="1" i="1" dirty="0">
                <a:solidFill>
                  <a:srgbClr val="CC3300"/>
                </a:solidFill>
                <a:latin typeface="Times New Roman" panose="02020603050405020304" pitchFamily="18" charset="0"/>
                <a:ea typeface="+mn-ea"/>
                <a:cs typeface="Times New Roman" panose="02020603050405020304" pitchFamily="18" charset="0"/>
              </a:rPr>
              <a:t> </a:t>
            </a:r>
            <a:r>
              <a:rPr kumimoji="1" lang="en-US" altLang="zh-CN" sz="2400" b="1" dirty="0">
                <a:solidFill>
                  <a:srgbClr val="CC3300"/>
                </a:solidFill>
                <a:latin typeface="Times New Roman" panose="02020603050405020304" pitchFamily="18" charset="0"/>
                <a:ea typeface="+mn-ea"/>
                <a:cs typeface="Times New Roman" panose="02020603050405020304" pitchFamily="18" charset="0"/>
              </a:rPr>
              <a:t>1.51</a:t>
            </a:r>
            <a:r>
              <a:rPr lang="zh-CN" altLang="en-US" sz="2400" b="1" dirty="0" smtClean="0">
                <a:solidFill>
                  <a:srgbClr val="CC3300"/>
                </a:solidFill>
                <a:latin typeface="Times New Roman" panose="02020603050405020304" pitchFamily="18" charset="0"/>
                <a:ea typeface="+mn-ea"/>
                <a:cs typeface="Times New Roman" panose="02020603050405020304" pitchFamily="18" charset="0"/>
              </a:rPr>
              <a:t>＋     </a:t>
            </a:r>
            <a:r>
              <a:rPr kumimoji="1" lang="zh-CN" altLang="en-US" sz="2400" b="1" dirty="0" smtClean="0">
                <a:solidFill>
                  <a:srgbClr val="CC3300"/>
                </a:solidFill>
                <a:latin typeface="Times New Roman" panose="02020603050405020304" pitchFamily="18" charset="0"/>
                <a:ea typeface="+mn-ea"/>
                <a:cs typeface="Times New Roman" panose="02020603050405020304" pitchFamily="18" charset="0"/>
              </a:rPr>
              <a:t>            </a:t>
            </a:r>
            <a:r>
              <a:rPr kumimoji="1" lang="en-US" altLang="zh-CN" sz="2400" b="1" dirty="0" err="1">
                <a:solidFill>
                  <a:srgbClr val="CC3300"/>
                </a:solidFill>
                <a:latin typeface="Times New Roman" panose="02020603050405020304" pitchFamily="18" charset="0"/>
                <a:ea typeface="+mn-ea"/>
                <a:cs typeface="Times New Roman" panose="02020603050405020304" pitchFamily="18" charset="0"/>
              </a:rPr>
              <a:t>lg</a:t>
            </a:r>
            <a:r>
              <a:rPr kumimoji="1" lang="en-US" altLang="zh-CN" sz="2400" b="1" dirty="0">
                <a:solidFill>
                  <a:srgbClr val="CC3300"/>
                </a:solidFill>
                <a:latin typeface="Times New Roman" panose="02020603050405020304" pitchFamily="18" charset="0"/>
                <a:ea typeface="+mn-ea"/>
                <a:cs typeface="Times New Roman" panose="02020603050405020304" pitchFamily="18" charset="0"/>
              </a:rPr>
              <a:t>(</a:t>
            </a:r>
            <a:r>
              <a:rPr lang="en-US" altLang="zh-CN" sz="2400" b="1" dirty="0">
                <a:solidFill>
                  <a:srgbClr val="CC3300"/>
                </a:solidFill>
                <a:latin typeface="Times New Roman" panose="02020603050405020304" pitchFamily="18" charset="0"/>
                <a:ea typeface="+mn-ea"/>
                <a:cs typeface="Times New Roman" panose="02020603050405020304" pitchFamily="18" charset="0"/>
                <a:sym typeface="Wingdings" pitchFamily="2" charset="2"/>
              </a:rPr>
              <a:t>1.0×10</a:t>
            </a:r>
            <a:r>
              <a:rPr lang="en-US" altLang="zh-CN" sz="2400" b="1" baseline="30000" dirty="0">
                <a:solidFill>
                  <a:srgbClr val="CC3300"/>
                </a:solidFill>
                <a:latin typeface="Times New Roman" panose="02020603050405020304" pitchFamily="18" charset="0"/>
                <a:ea typeface="+mn-ea"/>
                <a:cs typeface="Times New Roman" panose="02020603050405020304" pitchFamily="18" charset="0"/>
                <a:sym typeface="Wingdings" pitchFamily="2" charset="2"/>
              </a:rPr>
              <a:t>-7</a:t>
            </a:r>
            <a:r>
              <a:rPr kumimoji="1" lang="en-US" altLang="zh-CN" sz="2400" b="1" dirty="0">
                <a:solidFill>
                  <a:srgbClr val="CC3300"/>
                </a:solidFill>
                <a:latin typeface="Times New Roman" panose="02020603050405020304" pitchFamily="18" charset="0"/>
                <a:ea typeface="+mn-ea"/>
                <a:cs typeface="Times New Roman" panose="02020603050405020304" pitchFamily="18" charset="0"/>
              </a:rPr>
              <a:t>)</a:t>
            </a:r>
            <a:r>
              <a:rPr kumimoji="1" lang="en-US" altLang="zh-CN" sz="2400" b="1" baseline="30000" dirty="0">
                <a:solidFill>
                  <a:srgbClr val="CC3300"/>
                </a:solidFill>
                <a:latin typeface="Times New Roman" panose="02020603050405020304" pitchFamily="18" charset="0"/>
                <a:ea typeface="+mn-ea"/>
                <a:cs typeface="Times New Roman" panose="02020603050405020304" pitchFamily="18" charset="0"/>
              </a:rPr>
              <a:t>8</a:t>
            </a:r>
            <a:r>
              <a:rPr kumimoji="1" lang="en-US" altLang="zh-CN" sz="2400" b="1" dirty="0">
                <a:solidFill>
                  <a:srgbClr val="CC3300"/>
                </a:solidFill>
                <a:latin typeface="Times New Roman" panose="02020603050405020304" pitchFamily="18" charset="0"/>
                <a:ea typeface="+mn-ea"/>
                <a:cs typeface="Times New Roman" panose="02020603050405020304" pitchFamily="18" charset="0"/>
              </a:rPr>
              <a:t>  </a:t>
            </a:r>
            <a:r>
              <a:rPr kumimoji="1" lang="zh-CN" altLang="en-US" sz="2400" b="1" dirty="0">
                <a:solidFill>
                  <a:srgbClr val="CC3300"/>
                </a:solidFill>
                <a:latin typeface="Times New Roman" panose="02020603050405020304" pitchFamily="18" charset="0"/>
                <a:ea typeface="+mn-ea"/>
                <a:cs typeface="Times New Roman" panose="02020603050405020304" pitchFamily="18" charset="0"/>
              </a:rPr>
              <a:t>＝</a:t>
            </a:r>
            <a:r>
              <a:rPr kumimoji="1" lang="en-US" altLang="zh-CN" sz="2400" b="1" dirty="0">
                <a:solidFill>
                  <a:srgbClr val="CC3300"/>
                </a:solidFill>
                <a:latin typeface="Times New Roman" panose="02020603050405020304" pitchFamily="18" charset="0"/>
                <a:ea typeface="+mn-ea"/>
                <a:cs typeface="Times New Roman" panose="02020603050405020304" pitchFamily="18" charset="0"/>
              </a:rPr>
              <a:t>0.85 V</a:t>
            </a:r>
            <a:endParaRPr lang="en-US" altLang="zh-CN" sz="2400" b="1" dirty="0">
              <a:solidFill>
                <a:srgbClr val="CC3300"/>
              </a:solidFill>
              <a:latin typeface="Times New Roman" panose="02020603050405020304" pitchFamily="18" charset="0"/>
              <a:ea typeface="+mn-ea"/>
              <a:cs typeface="Times New Roman" panose="02020603050405020304" pitchFamily="18" charset="0"/>
            </a:endParaRPr>
          </a:p>
        </p:txBody>
      </p:sp>
      <p:sp>
        <p:nvSpPr>
          <p:cNvPr id="577546" name="Line 11"/>
          <p:cNvSpPr>
            <a:spLocks noChangeShapeType="1"/>
          </p:cNvSpPr>
          <p:nvPr/>
        </p:nvSpPr>
        <p:spPr bwMode="auto">
          <a:xfrm>
            <a:off x="3130550" y="3679825"/>
            <a:ext cx="1081088" cy="0"/>
          </a:xfrm>
          <a:prstGeom prst="line">
            <a:avLst/>
          </a:prstGeom>
          <a:noFill/>
          <a:ln w="38100">
            <a:solidFill>
              <a:schemeClr val="tx1"/>
            </a:solidFill>
            <a:miter lim="800000"/>
            <a:headEnd/>
            <a:tailEnd/>
          </a:ln>
        </p:spPr>
        <p:txBody>
          <a:bodyPr wrap="none"/>
          <a:lstStyle/>
          <a:p>
            <a:endParaRPr lang="zh-CN" altLang="en-US" sz="2400" b="1">
              <a:latin typeface="Times New Roman" panose="02020603050405020304" pitchFamily="18" charset="0"/>
              <a:ea typeface="+mn-ea"/>
              <a:cs typeface="Times New Roman" panose="02020603050405020304" pitchFamily="18" charset="0"/>
            </a:endParaRPr>
          </a:p>
        </p:txBody>
      </p:sp>
      <p:sp>
        <p:nvSpPr>
          <p:cNvPr id="577547" name="Text Box 12"/>
          <p:cNvSpPr txBox="1">
            <a:spLocks noChangeArrowheads="1"/>
          </p:cNvSpPr>
          <p:nvPr/>
        </p:nvSpPr>
        <p:spPr bwMode="auto">
          <a:xfrm>
            <a:off x="3203575" y="3176588"/>
            <a:ext cx="1008063" cy="461665"/>
          </a:xfrm>
          <a:prstGeom prst="rect">
            <a:avLst/>
          </a:prstGeom>
          <a:noFill/>
          <a:ln w="9525">
            <a:noFill/>
            <a:miter lim="800000"/>
            <a:headEnd/>
            <a:tailEnd/>
          </a:ln>
        </p:spPr>
        <p:txBody>
          <a:bodyPr>
            <a:spAutoFit/>
          </a:bodyPr>
          <a:lstStyle/>
          <a:p>
            <a:pPr>
              <a:spcBef>
                <a:spcPct val="50000"/>
              </a:spcBef>
            </a:pPr>
            <a:r>
              <a:rPr lang="en-US" altLang="zh-CN" sz="2400" b="1">
                <a:latin typeface="Times New Roman" panose="02020603050405020304" pitchFamily="18" charset="0"/>
                <a:ea typeface="+mn-ea"/>
                <a:cs typeface="Times New Roman" panose="02020603050405020304" pitchFamily="18" charset="0"/>
              </a:rPr>
              <a:t>0.059</a:t>
            </a:r>
          </a:p>
        </p:txBody>
      </p:sp>
      <p:sp>
        <p:nvSpPr>
          <p:cNvPr id="577548" name="Text Box 13"/>
          <p:cNvSpPr txBox="1">
            <a:spLocks noChangeArrowheads="1"/>
          </p:cNvSpPr>
          <p:nvPr/>
        </p:nvSpPr>
        <p:spPr bwMode="auto">
          <a:xfrm>
            <a:off x="3494088" y="3679825"/>
            <a:ext cx="358775" cy="461665"/>
          </a:xfrm>
          <a:prstGeom prst="rect">
            <a:avLst/>
          </a:prstGeom>
          <a:noFill/>
          <a:ln w="9525">
            <a:noFill/>
            <a:miter lim="800000"/>
            <a:headEnd/>
            <a:tailEnd/>
          </a:ln>
        </p:spPr>
        <p:txBody>
          <a:bodyPr>
            <a:spAutoFit/>
          </a:bodyPr>
          <a:lstStyle/>
          <a:p>
            <a:pPr>
              <a:spcBef>
                <a:spcPct val="50000"/>
              </a:spcBef>
            </a:pPr>
            <a:r>
              <a:rPr lang="en-US" altLang="zh-CN" sz="2400" b="1">
                <a:latin typeface="Times New Roman" panose="02020603050405020304" pitchFamily="18" charset="0"/>
                <a:ea typeface="+mn-ea"/>
                <a:cs typeface="Times New Roman" panose="02020603050405020304" pitchFamily="18" charset="0"/>
              </a:rPr>
              <a:t>5</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latin typeface="Times New Roman" panose="02020603050405020304" pitchFamily="18" charset="0"/>
                <a:ea typeface="+mn-ea"/>
                <a:cs typeface="Times New Roman" panose="02020603050405020304" pitchFamily="18" charset="0"/>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9346">
                                            <p:txEl>
                                              <p:pRg st="0" end="0"/>
                                            </p:txEl>
                                          </p:spTgt>
                                        </p:tgtEl>
                                        <p:attrNameLst>
                                          <p:attrName>style.visibility</p:attrName>
                                        </p:attrNameLst>
                                      </p:cBhvr>
                                      <p:to>
                                        <p:strVal val="visible"/>
                                      </p:to>
                                    </p:set>
                                    <p:animEffect transition="in" filter="blinds(horizontal)">
                                      <p:cBhvr>
                                        <p:cTn id="7" dur="500"/>
                                        <p:tgtEl>
                                          <p:spTgt spid="5693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77540"/>
                                        </p:tgtEl>
                                        <p:attrNameLst>
                                          <p:attrName>style.visibility</p:attrName>
                                        </p:attrNameLst>
                                      </p:cBhvr>
                                      <p:to>
                                        <p:strVal val="visible"/>
                                      </p:to>
                                    </p:set>
                                    <p:animEffect transition="in" filter="blinds(horizontal)">
                                      <p:cBhvr>
                                        <p:cTn id="12" dur="500"/>
                                        <p:tgtEl>
                                          <p:spTgt spid="57754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77541"/>
                                        </p:tgtEl>
                                        <p:attrNameLst>
                                          <p:attrName>style.visibility</p:attrName>
                                        </p:attrNameLst>
                                      </p:cBhvr>
                                      <p:to>
                                        <p:strVal val="visible"/>
                                      </p:to>
                                    </p:set>
                                    <p:animEffect transition="in" filter="blinds(horizontal)">
                                      <p:cBhvr>
                                        <p:cTn id="15" dur="500"/>
                                        <p:tgtEl>
                                          <p:spTgt spid="57754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77542"/>
                                        </p:tgtEl>
                                        <p:attrNameLst>
                                          <p:attrName>style.visibility</p:attrName>
                                        </p:attrNameLst>
                                      </p:cBhvr>
                                      <p:to>
                                        <p:strVal val="visible"/>
                                      </p:to>
                                    </p:set>
                                    <p:animEffect transition="in" filter="blinds(horizontal)">
                                      <p:cBhvr>
                                        <p:cTn id="18" dur="500"/>
                                        <p:tgtEl>
                                          <p:spTgt spid="57754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77543"/>
                                        </p:tgtEl>
                                        <p:attrNameLst>
                                          <p:attrName>style.visibility</p:attrName>
                                        </p:attrNameLst>
                                      </p:cBhvr>
                                      <p:to>
                                        <p:strVal val="visible"/>
                                      </p:to>
                                    </p:set>
                                    <p:animEffect transition="in" filter="blinds(horizontal)">
                                      <p:cBhvr>
                                        <p:cTn id="21" dur="500"/>
                                        <p:tgtEl>
                                          <p:spTgt spid="57754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77544"/>
                                        </p:tgtEl>
                                        <p:attrNameLst>
                                          <p:attrName>style.visibility</p:attrName>
                                        </p:attrNameLst>
                                      </p:cBhvr>
                                      <p:to>
                                        <p:strVal val="visible"/>
                                      </p:to>
                                    </p:set>
                                    <p:animEffect transition="in" filter="blinds(horizontal)">
                                      <p:cBhvr>
                                        <p:cTn id="26" dur="500"/>
                                        <p:tgtEl>
                                          <p:spTgt spid="57754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77545"/>
                                        </p:tgtEl>
                                        <p:attrNameLst>
                                          <p:attrName>style.visibility</p:attrName>
                                        </p:attrNameLst>
                                      </p:cBhvr>
                                      <p:to>
                                        <p:strVal val="visible"/>
                                      </p:to>
                                    </p:set>
                                    <p:animEffect transition="in" filter="blinds(horizontal)">
                                      <p:cBhvr>
                                        <p:cTn id="31" dur="500"/>
                                        <p:tgtEl>
                                          <p:spTgt spid="57754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77546"/>
                                        </p:tgtEl>
                                        <p:attrNameLst>
                                          <p:attrName>style.visibility</p:attrName>
                                        </p:attrNameLst>
                                      </p:cBhvr>
                                      <p:to>
                                        <p:strVal val="visible"/>
                                      </p:to>
                                    </p:set>
                                    <p:animEffect transition="in" filter="blinds(horizontal)">
                                      <p:cBhvr>
                                        <p:cTn id="34" dur="500"/>
                                        <p:tgtEl>
                                          <p:spTgt spid="577546"/>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577547"/>
                                        </p:tgtEl>
                                        <p:attrNameLst>
                                          <p:attrName>style.visibility</p:attrName>
                                        </p:attrNameLst>
                                      </p:cBhvr>
                                      <p:to>
                                        <p:strVal val="visible"/>
                                      </p:to>
                                    </p:set>
                                    <p:animEffect transition="in" filter="blinds(horizontal)">
                                      <p:cBhvr>
                                        <p:cTn id="37" dur="500"/>
                                        <p:tgtEl>
                                          <p:spTgt spid="57754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577548"/>
                                        </p:tgtEl>
                                        <p:attrNameLst>
                                          <p:attrName>style.visibility</p:attrName>
                                        </p:attrNameLst>
                                      </p:cBhvr>
                                      <p:to>
                                        <p:strVal val="visible"/>
                                      </p:to>
                                    </p:set>
                                    <p:animEffect transition="in" filter="blinds(horizontal)">
                                      <p:cBhvr>
                                        <p:cTn id="40" dur="500"/>
                                        <p:tgtEl>
                                          <p:spTgt spid="577548"/>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577538"/>
                                        </p:tgtEl>
                                        <p:attrNameLst>
                                          <p:attrName>style.visibility</p:attrName>
                                        </p:attrNameLst>
                                      </p:cBhvr>
                                      <p:to>
                                        <p:strVal val="visible"/>
                                      </p:to>
                                    </p:set>
                                    <p:animEffect transition="in" filter="blinds(horizontal)">
                                      <p:cBhvr>
                                        <p:cTn id="45" dur="500"/>
                                        <p:tgtEl>
                                          <p:spTgt spid="577538"/>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577539"/>
                                        </p:tgtEl>
                                        <p:attrNameLst>
                                          <p:attrName>style.visibility</p:attrName>
                                        </p:attrNameLst>
                                      </p:cBhvr>
                                      <p:to>
                                        <p:strVal val="visible"/>
                                      </p:to>
                                    </p:set>
                                    <p:animEffect transition="in" filter="blinds(horizontal)">
                                      <p:cBhvr>
                                        <p:cTn id="50" dur="500"/>
                                        <p:tgtEl>
                                          <p:spTgt spid="577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46" grpId="0" build="p"/>
      <p:bldP spid="577538" grpId="0"/>
      <p:bldP spid="577539" grpId="0"/>
      <p:bldP spid="577540" grpId="0"/>
      <p:bldP spid="577541" grpId="0" animBg="1"/>
      <p:bldP spid="577542" grpId="0"/>
      <p:bldP spid="577543" grpId="0"/>
      <p:bldP spid="577544" grpId="0"/>
      <p:bldP spid="577545" grpId="0"/>
      <p:bldP spid="577546" grpId="0" animBg="1"/>
      <p:bldP spid="577547" grpId="0"/>
      <p:bldP spid="577548" grpId="0"/>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0370" name="Rectangle 2"/>
          <p:cNvSpPr>
            <a:spLocks noChangeArrowheads="1"/>
          </p:cNvSpPr>
          <p:nvPr/>
        </p:nvSpPr>
        <p:spPr bwMode="auto">
          <a:xfrm>
            <a:off x="790575" y="549275"/>
            <a:ext cx="7885881" cy="1728788"/>
          </a:xfrm>
          <a:prstGeom prst="rect">
            <a:avLst/>
          </a:prstGeom>
          <a:noFill/>
          <a:ln w="9525">
            <a:noFill/>
            <a:miter lim="800000"/>
            <a:headEnd/>
            <a:tailEnd/>
          </a:ln>
          <a:effectLst/>
        </p:spPr>
        <p:txBody>
          <a:bodyPr/>
          <a:lstStyle/>
          <a:p>
            <a:pPr>
              <a:lnSpc>
                <a:spcPct val="120000"/>
              </a:lnSpc>
              <a:defRPr/>
            </a:pPr>
            <a:r>
              <a:rPr lang="zh-CN" altLang="en-US" sz="2800" b="1" dirty="0">
                <a:solidFill>
                  <a:srgbClr val="D60093"/>
                </a:solidFill>
                <a:latin typeface="Times New Roman" panose="02020603050405020304" pitchFamily="18" charset="0"/>
                <a:ea typeface="+mn-ea"/>
                <a:cs typeface="Times New Roman" panose="02020603050405020304" pitchFamily="18" charset="0"/>
              </a:rPr>
              <a:t>小结：</a:t>
            </a:r>
            <a:r>
              <a:rPr lang="zh-CN" altLang="en-US" sz="2700" b="1" dirty="0">
                <a:solidFill>
                  <a:srgbClr val="0000CC"/>
                </a:solidFill>
                <a:latin typeface="Times New Roman" panose="02020603050405020304" pitchFamily="18" charset="0"/>
                <a:ea typeface="+mn-ea"/>
                <a:cs typeface="Times New Roman" panose="02020603050405020304" pitchFamily="18" charset="0"/>
              </a:rPr>
              <a:t>凡有</a:t>
            </a:r>
            <a:r>
              <a:rPr lang="en-US" altLang="zh-CN" sz="2700" b="1" dirty="0">
                <a:solidFill>
                  <a:srgbClr val="0000CC"/>
                </a:solidFill>
                <a:latin typeface="Times New Roman" panose="02020603050405020304" pitchFamily="18" charset="0"/>
                <a:ea typeface="+mn-ea"/>
                <a:cs typeface="Times New Roman" panose="02020603050405020304" pitchFamily="18" charset="0"/>
              </a:rPr>
              <a:t>H</a:t>
            </a:r>
            <a:r>
              <a:rPr lang="en-US" altLang="zh-CN" sz="2700" b="1" baseline="30000" dirty="0">
                <a:solidFill>
                  <a:srgbClr val="0000CC"/>
                </a:solidFill>
                <a:latin typeface="Times New Roman" panose="02020603050405020304" pitchFamily="18" charset="0"/>
                <a:ea typeface="+mn-ea"/>
                <a:cs typeface="Times New Roman" panose="02020603050405020304" pitchFamily="18" charset="0"/>
              </a:rPr>
              <a:t>+</a:t>
            </a:r>
            <a:r>
              <a:rPr lang="zh-CN" altLang="en-US" sz="2700" b="1" dirty="0">
                <a:solidFill>
                  <a:srgbClr val="0000CC"/>
                </a:solidFill>
                <a:latin typeface="Times New Roman" panose="02020603050405020304" pitchFamily="18" charset="0"/>
                <a:ea typeface="+mn-ea"/>
                <a:cs typeface="Times New Roman" panose="02020603050405020304" pitchFamily="18" charset="0"/>
              </a:rPr>
              <a:t>离子参加的电极反应，酸度对</a:t>
            </a:r>
            <a:r>
              <a:rPr lang="en-US" altLang="zh-CN" sz="2400" b="1" i="1" dirty="0">
                <a:solidFill>
                  <a:srgbClr val="0000CC"/>
                </a:solidFill>
                <a:latin typeface="Times New Roman" panose="02020603050405020304" pitchFamily="18" charset="0"/>
                <a:ea typeface="+mn-ea"/>
                <a:cs typeface="Times New Roman" panose="02020603050405020304" pitchFamily="18" charset="0"/>
              </a:rPr>
              <a:t>E</a:t>
            </a:r>
            <a:r>
              <a:rPr lang="en-US" altLang="zh-CN" sz="2700" b="1" dirty="0">
                <a:solidFill>
                  <a:srgbClr val="0000CC"/>
                </a:solidFill>
                <a:latin typeface="Times New Roman" panose="02020603050405020304" pitchFamily="18" charset="0"/>
                <a:ea typeface="+mn-ea"/>
                <a:cs typeface="Times New Roman" panose="02020603050405020304" pitchFamily="18" charset="0"/>
              </a:rPr>
              <a:t> </a:t>
            </a:r>
            <a:r>
              <a:rPr lang="zh-CN" altLang="en-US" sz="2700" b="1" dirty="0" smtClean="0">
                <a:solidFill>
                  <a:srgbClr val="0000CC"/>
                </a:solidFill>
                <a:latin typeface="Times New Roman" panose="02020603050405020304" pitchFamily="18" charset="0"/>
                <a:ea typeface="+mn-ea"/>
                <a:cs typeface="Times New Roman" panose="02020603050405020304" pitchFamily="18" charset="0"/>
              </a:rPr>
              <a:t>值</a:t>
            </a:r>
            <a:r>
              <a:rPr lang="zh-CN" altLang="en-US" sz="2700" b="1" dirty="0">
                <a:solidFill>
                  <a:srgbClr val="0000CC"/>
                </a:solidFill>
                <a:latin typeface="Times New Roman" panose="02020603050405020304" pitchFamily="18" charset="0"/>
                <a:ea typeface="+mn-ea"/>
                <a:cs typeface="Times New Roman" panose="02020603050405020304" pitchFamily="18" charset="0"/>
              </a:rPr>
              <a:t>均</a:t>
            </a:r>
            <a:r>
              <a:rPr lang="zh-CN" altLang="en-US" sz="2700" b="1" dirty="0" smtClean="0">
                <a:solidFill>
                  <a:srgbClr val="0000CC"/>
                </a:solidFill>
                <a:latin typeface="Times New Roman" panose="02020603050405020304" pitchFamily="18" charset="0"/>
                <a:ea typeface="+mn-ea"/>
                <a:cs typeface="Times New Roman" panose="02020603050405020304" pitchFamily="18" charset="0"/>
              </a:rPr>
              <a:t>有较大</a:t>
            </a:r>
            <a:r>
              <a:rPr lang="zh-CN" altLang="en-US" sz="2700" b="1" dirty="0">
                <a:solidFill>
                  <a:srgbClr val="0000CC"/>
                </a:solidFill>
                <a:latin typeface="Times New Roman" panose="02020603050405020304" pitchFamily="18" charset="0"/>
                <a:ea typeface="+mn-ea"/>
                <a:cs typeface="Times New Roman" panose="02020603050405020304" pitchFamily="18" charset="0"/>
              </a:rPr>
              <a:t>的影响。有时甚至能影响氧化还原</a:t>
            </a:r>
            <a:r>
              <a:rPr lang="zh-CN" altLang="en-US" sz="2700" b="1" dirty="0" smtClean="0">
                <a:solidFill>
                  <a:srgbClr val="0000CC"/>
                </a:solidFill>
                <a:latin typeface="Times New Roman" panose="02020603050405020304" pitchFamily="18" charset="0"/>
                <a:ea typeface="+mn-ea"/>
                <a:cs typeface="Times New Roman" panose="02020603050405020304" pitchFamily="18" charset="0"/>
              </a:rPr>
              <a:t>的产物</a:t>
            </a:r>
            <a:r>
              <a:rPr lang="zh-CN" altLang="en-US" sz="2700" b="1" dirty="0">
                <a:solidFill>
                  <a:srgbClr val="0000CC"/>
                </a:solidFill>
                <a:latin typeface="Times New Roman" panose="02020603050405020304" pitchFamily="18" charset="0"/>
                <a:ea typeface="+mn-ea"/>
                <a:cs typeface="Times New Roman" panose="02020603050405020304" pitchFamily="18" charset="0"/>
              </a:rPr>
              <a:t>。如</a:t>
            </a:r>
            <a:r>
              <a:rPr lang="en-US" altLang="zh-CN" sz="2700" b="1" dirty="0">
                <a:solidFill>
                  <a:srgbClr val="0000CC"/>
                </a:solidFill>
                <a:latin typeface="Times New Roman" panose="02020603050405020304" pitchFamily="18" charset="0"/>
                <a:ea typeface="+mn-ea"/>
                <a:cs typeface="Times New Roman" panose="02020603050405020304" pitchFamily="18" charset="0"/>
              </a:rPr>
              <a:t>KMnO</a:t>
            </a:r>
            <a:r>
              <a:rPr lang="en-US" altLang="zh-CN" sz="2700" b="1" baseline="-25000" dirty="0">
                <a:solidFill>
                  <a:srgbClr val="0000CC"/>
                </a:solidFill>
                <a:latin typeface="Times New Roman" panose="02020603050405020304" pitchFamily="18" charset="0"/>
                <a:ea typeface="+mn-ea"/>
                <a:cs typeface="Times New Roman" panose="02020603050405020304" pitchFamily="18" charset="0"/>
              </a:rPr>
              <a:t>4</a:t>
            </a:r>
          </a:p>
        </p:txBody>
      </p:sp>
      <p:sp>
        <p:nvSpPr>
          <p:cNvPr id="578562" name="Text Box 3"/>
          <p:cNvSpPr txBox="1">
            <a:spLocks noChangeArrowheads="1"/>
          </p:cNvSpPr>
          <p:nvPr/>
        </p:nvSpPr>
        <p:spPr bwMode="auto">
          <a:xfrm>
            <a:off x="827088" y="2349500"/>
            <a:ext cx="2305050" cy="457200"/>
          </a:xfrm>
          <a:prstGeom prst="rect">
            <a:avLst/>
          </a:prstGeom>
          <a:noFill/>
          <a:ln w="9525">
            <a:noFill/>
            <a:miter lim="800000"/>
            <a:headEnd/>
            <a:tailEnd/>
          </a:ln>
        </p:spPr>
        <p:txBody>
          <a:bodyPr>
            <a:spAutoFit/>
          </a:bodyPr>
          <a:lstStyle/>
          <a:p>
            <a:pPr>
              <a:spcBef>
                <a:spcPct val="50000"/>
              </a:spcBef>
            </a:pPr>
            <a:r>
              <a:rPr lang="zh-CN" altLang="en-US" sz="2400" b="1">
                <a:solidFill>
                  <a:srgbClr val="0000CC"/>
                </a:solidFill>
                <a:latin typeface="Times New Roman" panose="02020603050405020304" pitchFamily="18" charset="0"/>
                <a:ea typeface="+mn-ea"/>
                <a:cs typeface="Times New Roman" panose="02020603050405020304" pitchFamily="18" charset="0"/>
              </a:rPr>
              <a:t>强酸性介质：</a:t>
            </a:r>
          </a:p>
        </p:txBody>
      </p:sp>
      <p:sp>
        <p:nvSpPr>
          <p:cNvPr id="578563" name="Text Box 4"/>
          <p:cNvSpPr txBox="1">
            <a:spLocks noChangeArrowheads="1"/>
          </p:cNvSpPr>
          <p:nvPr/>
        </p:nvSpPr>
        <p:spPr bwMode="auto">
          <a:xfrm>
            <a:off x="1476375" y="2997200"/>
            <a:ext cx="6624638" cy="457200"/>
          </a:xfrm>
          <a:prstGeom prst="rect">
            <a:avLst/>
          </a:prstGeom>
          <a:noFill/>
          <a:ln w="9525">
            <a:noFill/>
            <a:miter lim="800000"/>
            <a:headEnd/>
            <a:tailEnd/>
          </a:ln>
        </p:spPr>
        <p:txBody>
          <a:bodyPr>
            <a:spAutoFit/>
          </a:bodyPr>
          <a:lstStyle/>
          <a:p>
            <a:pPr>
              <a:spcBef>
                <a:spcPct val="50000"/>
              </a:spcBef>
            </a:pPr>
            <a:r>
              <a:rPr lang="en-US" altLang="zh-CN" sz="2400" b="1">
                <a:solidFill>
                  <a:srgbClr val="CC3300"/>
                </a:solidFill>
                <a:latin typeface="Times New Roman" panose="02020603050405020304" pitchFamily="18" charset="0"/>
                <a:ea typeface="+mn-ea"/>
                <a:cs typeface="Times New Roman" panose="02020603050405020304" pitchFamily="18" charset="0"/>
              </a:rPr>
              <a:t>MnO</a:t>
            </a:r>
            <a:r>
              <a:rPr lang="en-US" altLang="zh-CN" sz="2400" b="1" baseline="-25000">
                <a:solidFill>
                  <a:srgbClr val="CC3300"/>
                </a:solidFill>
                <a:latin typeface="Times New Roman" panose="02020603050405020304" pitchFamily="18" charset="0"/>
                <a:ea typeface="+mn-ea"/>
                <a:cs typeface="Times New Roman" panose="02020603050405020304" pitchFamily="18" charset="0"/>
              </a:rPr>
              <a:t>4</a:t>
            </a:r>
            <a:r>
              <a:rPr lang="en-US" altLang="zh-CN" sz="2400" b="1" baseline="30000">
                <a:solidFill>
                  <a:srgbClr val="CC3300"/>
                </a:solidFill>
                <a:latin typeface="Times New Roman" panose="02020603050405020304" pitchFamily="18" charset="0"/>
                <a:ea typeface="+mn-ea"/>
                <a:cs typeface="Times New Roman" panose="02020603050405020304" pitchFamily="18" charset="0"/>
              </a:rPr>
              <a:t>-</a:t>
            </a:r>
            <a:r>
              <a:rPr lang="en-US" altLang="zh-CN" sz="2400" b="1">
                <a:solidFill>
                  <a:srgbClr val="CC3300"/>
                </a:solidFill>
                <a:latin typeface="Times New Roman" panose="02020603050405020304" pitchFamily="18" charset="0"/>
                <a:ea typeface="+mn-ea"/>
                <a:cs typeface="Times New Roman" panose="02020603050405020304" pitchFamily="18" charset="0"/>
              </a:rPr>
              <a:t> + 8H</a:t>
            </a:r>
            <a:r>
              <a:rPr lang="en-US" altLang="zh-CN" sz="2400" b="1" baseline="30000">
                <a:solidFill>
                  <a:srgbClr val="CC3300"/>
                </a:solidFill>
                <a:latin typeface="Times New Roman" panose="02020603050405020304" pitchFamily="18" charset="0"/>
                <a:ea typeface="+mn-ea"/>
                <a:cs typeface="Times New Roman" panose="02020603050405020304" pitchFamily="18" charset="0"/>
              </a:rPr>
              <a:t>+</a:t>
            </a:r>
            <a:r>
              <a:rPr lang="en-US" altLang="zh-CN" sz="2400" b="1">
                <a:solidFill>
                  <a:srgbClr val="CC3300"/>
                </a:solidFill>
                <a:latin typeface="Times New Roman" panose="02020603050405020304" pitchFamily="18" charset="0"/>
                <a:ea typeface="+mn-ea"/>
                <a:cs typeface="Times New Roman" panose="02020603050405020304" pitchFamily="18" charset="0"/>
              </a:rPr>
              <a:t> + 5</a:t>
            </a:r>
            <a:r>
              <a:rPr lang="en-US" altLang="zh-CN" sz="2400" b="1" i="1">
                <a:solidFill>
                  <a:srgbClr val="CC3300"/>
                </a:solidFill>
                <a:latin typeface="Times New Roman" panose="02020603050405020304" pitchFamily="18" charset="0"/>
                <a:ea typeface="+mn-ea"/>
                <a:cs typeface="Times New Roman" panose="02020603050405020304" pitchFamily="18" charset="0"/>
              </a:rPr>
              <a:t>e</a:t>
            </a:r>
            <a:r>
              <a:rPr lang="en-US" altLang="zh-CN" sz="2400" b="1" baseline="30000">
                <a:solidFill>
                  <a:srgbClr val="CC3300"/>
                </a:solidFill>
                <a:latin typeface="Times New Roman" panose="02020603050405020304" pitchFamily="18" charset="0"/>
                <a:ea typeface="+mn-ea"/>
                <a:cs typeface="Times New Roman" panose="02020603050405020304" pitchFamily="18" charset="0"/>
              </a:rPr>
              <a:t>-</a:t>
            </a:r>
            <a:r>
              <a:rPr lang="en-US" altLang="zh-CN" sz="2400" b="1">
                <a:solidFill>
                  <a:srgbClr val="CC3300"/>
                </a:solidFill>
                <a:latin typeface="Times New Roman" panose="02020603050405020304" pitchFamily="18" charset="0"/>
                <a:ea typeface="+mn-ea"/>
                <a:cs typeface="Times New Roman" panose="02020603050405020304" pitchFamily="18" charset="0"/>
              </a:rPr>
              <a:t>          Mn</a:t>
            </a:r>
            <a:r>
              <a:rPr lang="en-US" altLang="zh-CN" sz="2400" b="1" baseline="30000">
                <a:solidFill>
                  <a:srgbClr val="CC3300"/>
                </a:solidFill>
                <a:latin typeface="Times New Roman" panose="02020603050405020304" pitchFamily="18" charset="0"/>
                <a:ea typeface="+mn-ea"/>
                <a:cs typeface="Times New Roman" panose="02020603050405020304" pitchFamily="18" charset="0"/>
              </a:rPr>
              <a:t>2+</a:t>
            </a:r>
            <a:r>
              <a:rPr lang="en-US" altLang="zh-CN" sz="2400" b="1">
                <a:solidFill>
                  <a:srgbClr val="CC3300"/>
                </a:solidFill>
                <a:latin typeface="Times New Roman" panose="02020603050405020304" pitchFamily="18" charset="0"/>
                <a:ea typeface="+mn-ea"/>
                <a:cs typeface="Times New Roman" panose="02020603050405020304" pitchFamily="18" charset="0"/>
              </a:rPr>
              <a:t> + 4H</a:t>
            </a:r>
            <a:r>
              <a:rPr lang="en-US" altLang="zh-CN" sz="2400" b="1" baseline="-25000">
                <a:solidFill>
                  <a:srgbClr val="CC3300"/>
                </a:solidFill>
                <a:latin typeface="Times New Roman" panose="02020603050405020304" pitchFamily="18" charset="0"/>
                <a:ea typeface="+mn-ea"/>
                <a:cs typeface="Times New Roman" panose="02020603050405020304" pitchFamily="18" charset="0"/>
              </a:rPr>
              <a:t>2</a:t>
            </a:r>
            <a:r>
              <a:rPr lang="en-US" altLang="zh-CN" sz="2400" b="1">
                <a:solidFill>
                  <a:srgbClr val="CC3300"/>
                </a:solidFill>
                <a:latin typeface="Times New Roman" panose="02020603050405020304" pitchFamily="18" charset="0"/>
                <a:ea typeface="+mn-ea"/>
                <a:cs typeface="Times New Roman" panose="02020603050405020304" pitchFamily="18" charset="0"/>
              </a:rPr>
              <a:t>O</a:t>
            </a:r>
          </a:p>
        </p:txBody>
      </p:sp>
      <p:sp>
        <p:nvSpPr>
          <p:cNvPr id="578564" name="Line 5"/>
          <p:cNvSpPr>
            <a:spLocks noChangeShapeType="1"/>
          </p:cNvSpPr>
          <p:nvPr/>
        </p:nvSpPr>
        <p:spPr bwMode="auto">
          <a:xfrm>
            <a:off x="4067944" y="3213100"/>
            <a:ext cx="576262" cy="0"/>
          </a:xfrm>
          <a:prstGeom prst="line">
            <a:avLst/>
          </a:prstGeom>
          <a:noFill/>
          <a:ln w="38100">
            <a:solidFill>
              <a:srgbClr val="800080"/>
            </a:solidFill>
            <a:miter lim="800000"/>
            <a:headEnd/>
            <a:tailEnd type="triangle" w="med" len="med"/>
          </a:ln>
        </p:spPr>
        <p:txBody>
          <a:bodyPr wrap="none"/>
          <a:lstStyle/>
          <a:p>
            <a:endParaRPr lang="zh-CN" altLang="en-US" b="1">
              <a:latin typeface="Times New Roman" panose="02020603050405020304" pitchFamily="18" charset="0"/>
              <a:ea typeface="+mn-ea"/>
              <a:cs typeface="Times New Roman" panose="02020603050405020304" pitchFamily="18" charset="0"/>
            </a:endParaRPr>
          </a:p>
        </p:txBody>
      </p:sp>
      <p:sp>
        <p:nvSpPr>
          <p:cNvPr id="578565" name="Line 6"/>
          <p:cNvSpPr>
            <a:spLocks noChangeShapeType="1"/>
          </p:cNvSpPr>
          <p:nvPr/>
        </p:nvSpPr>
        <p:spPr bwMode="auto">
          <a:xfrm flipH="1">
            <a:off x="4067944" y="3286125"/>
            <a:ext cx="576262" cy="0"/>
          </a:xfrm>
          <a:prstGeom prst="line">
            <a:avLst/>
          </a:prstGeom>
          <a:noFill/>
          <a:ln w="38100">
            <a:solidFill>
              <a:srgbClr val="800080"/>
            </a:solidFill>
            <a:miter lim="800000"/>
            <a:headEnd/>
            <a:tailEnd type="triangle" w="med" len="med"/>
          </a:ln>
        </p:spPr>
        <p:txBody>
          <a:bodyPr wrap="none"/>
          <a:lstStyle/>
          <a:p>
            <a:endParaRPr lang="zh-CN" altLang="en-US" b="1">
              <a:latin typeface="Times New Roman" panose="02020603050405020304" pitchFamily="18" charset="0"/>
              <a:ea typeface="+mn-ea"/>
              <a:cs typeface="Times New Roman" panose="02020603050405020304" pitchFamily="18" charset="0"/>
            </a:endParaRPr>
          </a:p>
        </p:txBody>
      </p:sp>
      <p:sp>
        <p:nvSpPr>
          <p:cNvPr id="578566" name="Text Box 7"/>
          <p:cNvSpPr txBox="1">
            <a:spLocks noChangeArrowheads="1"/>
          </p:cNvSpPr>
          <p:nvPr/>
        </p:nvSpPr>
        <p:spPr bwMode="auto">
          <a:xfrm>
            <a:off x="827088" y="3619500"/>
            <a:ext cx="1655762" cy="457200"/>
          </a:xfrm>
          <a:prstGeom prst="rect">
            <a:avLst/>
          </a:prstGeom>
          <a:noFill/>
          <a:ln w="9525">
            <a:noFill/>
            <a:miter lim="800000"/>
            <a:headEnd/>
            <a:tailEnd/>
          </a:ln>
        </p:spPr>
        <p:txBody>
          <a:bodyPr>
            <a:spAutoFit/>
          </a:bodyPr>
          <a:lstStyle/>
          <a:p>
            <a:pPr>
              <a:spcBef>
                <a:spcPct val="50000"/>
              </a:spcBef>
            </a:pPr>
            <a:r>
              <a:rPr lang="zh-CN" altLang="en-US" sz="2400" b="1">
                <a:solidFill>
                  <a:srgbClr val="0000CC"/>
                </a:solidFill>
                <a:latin typeface="Times New Roman" panose="02020603050405020304" pitchFamily="18" charset="0"/>
                <a:ea typeface="+mn-ea"/>
                <a:cs typeface="Times New Roman" panose="02020603050405020304" pitchFamily="18" charset="0"/>
              </a:rPr>
              <a:t>中性介质：</a:t>
            </a:r>
          </a:p>
        </p:txBody>
      </p:sp>
      <p:sp>
        <p:nvSpPr>
          <p:cNvPr id="578567" name="Text Box 8"/>
          <p:cNvSpPr txBox="1">
            <a:spLocks noChangeArrowheads="1"/>
          </p:cNvSpPr>
          <p:nvPr/>
        </p:nvSpPr>
        <p:spPr bwMode="auto">
          <a:xfrm>
            <a:off x="1476375" y="4221163"/>
            <a:ext cx="7056438" cy="457200"/>
          </a:xfrm>
          <a:prstGeom prst="rect">
            <a:avLst/>
          </a:prstGeom>
          <a:noFill/>
          <a:ln w="9525">
            <a:noFill/>
            <a:miter lim="800000"/>
            <a:headEnd/>
            <a:tailEnd/>
          </a:ln>
        </p:spPr>
        <p:txBody>
          <a:bodyPr>
            <a:spAutoFit/>
          </a:bodyPr>
          <a:lstStyle/>
          <a:p>
            <a:pPr>
              <a:spcBef>
                <a:spcPct val="50000"/>
              </a:spcBef>
            </a:pPr>
            <a:r>
              <a:rPr lang="en-US" altLang="zh-CN" sz="2400" b="1">
                <a:solidFill>
                  <a:srgbClr val="CC3300"/>
                </a:solidFill>
                <a:latin typeface="Times New Roman" panose="02020603050405020304" pitchFamily="18" charset="0"/>
                <a:ea typeface="+mn-ea"/>
                <a:cs typeface="Times New Roman" panose="02020603050405020304" pitchFamily="18" charset="0"/>
              </a:rPr>
              <a:t>MnO</a:t>
            </a:r>
            <a:r>
              <a:rPr lang="en-US" altLang="zh-CN" sz="2400" b="1" baseline="-25000">
                <a:solidFill>
                  <a:srgbClr val="CC3300"/>
                </a:solidFill>
                <a:latin typeface="Times New Roman" panose="02020603050405020304" pitchFamily="18" charset="0"/>
                <a:ea typeface="+mn-ea"/>
                <a:cs typeface="Times New Roman" panose="02020603050405020304" pitchFamily="18" charset="0"/>
              </a:rPr>
              <a:t>4</a:t>
            </a:r>
            <a:r>
              <a:rPr lang="en-US" altLang="zh-CN" sz="2400" b="1" baseline="30000">
                <a:solidFill>
                  <a:srgbClr val="CC3300"/>
                </a:solidFill>
                <a:latin typeface="Times New Roman" panose="02020603050405020304" pitchFamily="18" charset="0"/>
                <a:ea typeface="+mn-ea"/>
                <a:cs typeface="Times New Roman" panose="02020603050405020304" pitchFamily="18" charset="0"/>
              </a:rPr>
              <a:t>- </a:t>
            </a:r>
            <a:r>
              <a:rPr lang="en-US" altLang="zh-CN" sz="2400" b="1">
                <a:solidFill>
                  <a:srgbClr val="CC3300"/>
                </a:solidFill>
                <a:latin typeface="Times New Roman" panose="02020603050405020304" pitchFamily="18" charset="0"/>
                <a:ea typeface="+mn-ea"/>
                <a:cs typeface="Times New Roman" panose="02020603050405020304" pitchFamily="18" charset="0"/>
              </a:rPr>
              <a:t>+ 2H</a:t>
            </a:r>
            <a:r>
              <a:rPr lang="en-US" altLang="zh-CN" sz="2400" b="1" baseline="-25000">
                <a:solidFill>
                  <a:srgbClr val="CC3300"/>
                </a:solidFill>
                <a:latin typeface="Times New Roman" panose="02020603050405020304" pitchFamily="18" charset="0"/>
                <a:ea typeface="+mn-ea"/>
                <a:cs typeface="Times New Roman" panose="02020603050405020304" pitchFamily="18" charset="0"/>
              </a:rPr>
              <a:t>2</a:t>
            </a:r>
            <a:r>
              <a:rPr lang="en-US" altLang="zh-CN" sz="2400" b="1">
                <a:solidFill>
                  <a:srgbClr val="CC3300"/>
                </a:solidFill>
                <a:latin typeface="Times New Roman" panose="02020603050405020304" pitchFamily="18" charset="0"/>
                <a:ea typeface="+mn-ea"/>
                <a:cs typeface="Times New Roman" panose="02020603050405020304" pitchFamily="18" charset="0"/>
              </a:rPr>
              <a:t>O + 3</a:t>
            </a:r>
            <a:r>
              <a:rPr lang="en-US" altLang="zh-CN" sz="2400" b="1" i="1">
                <a:solidFill>
                  <a:srgbClr val="CC3300"/>
                </a:solidFill>
                <a:latin typeface="Times New Roman" panose="02020603050405020304" pitchFamily="18" charset="0"/>
                <a:ea typeface="+mn-ea"/>
                <a:cs typeface="Times New Roman" panose="02020603050405020304" pitchFamily="18" charset="0"/>
              </a:rPr>
              <a:t>e</a:t>
            </a:r>
            <a:r>
              <a:rPr lang="en-US" altLang="zh-CN" sz="2400" b="1" baseline="30000">
                <a:solidFill>
                  <a:srgbClr val="CC3300"/>
                </a:solidFill>
                <a:latin typeface="Times New Roman" panose="02020603050405020304" pitchFamily="18" charset="0"/>
                <a:ea typeface="+mn-ea"/>
                <a:cs typeface="Times New Roman" panose="02020603050405020304" pitchFamily="18" charset="0"/>
              </a:rPr>
              <a:t>-</a:t>
            </a:r>
            <a:r>
              <a:rPr lang="en-US" altLang="zh-CN" sz="2400" b="1">
                <a:solidFill>
                  <a:srgbClr val="CC3300"/>
                </a:solidFill>
                <a:latin typeface="Times New Roman" panose="02020603050405020304" pitchFamily="18" charset="0"/>
                <a:ea typeface="+mn-ea"/>
                <a:cs typeface="Times New Roman" panose="02020603050405020304" pitchFamily="18" charset="0"/>
              </a:rPr>
              <a:t>          MnO</a:t>
            </a:r>
            <a:r>
              <a:rPr lang="en-US" altLang="zh-CN" sz="2400" b="1" baseline="-25000">
                <a:solidFill>
                  <a:srgbClr val="CC3300"/>
                </a:solidFill>
                <a:latin typeface="Times New Roman" panose="02020603050405020304" pitchFamily="18" charset="0"/>
                <a:ea typeface="+mn-ea"/>
                <a:cs typeface="Times New Roman" panose="02020603050405020304" pitchFamily="18" charset="0"/>
              </a:rPr>
              <a:t>2</a:t>
            </a:r>
            <a:r>
              <a:rPr lang="en-US" altLang="zh-CN" sz="2400" b="1">
                <a:solidFill>
                  <a:srgbClr val="CC3300"/>
                </a:solidFill>
                <a:latin typeface="Times New Roman" panose="02020603050405020304" pitchFamily="18" charset="0"/>
                <a:ea typeface="+mn-ea"/>
                <a:cs typeface="Times New Roman" panose="02020603050405020304" pitchFamily="18" charset="0"/>
              </a:rPr>
              <a:t>  + 4OH</a:t>
            </a:r>
            <a:r>
              <a:rPr lang="en-US" altLang="zh-CN" sz="2400" b="1" baseline="30000">
                <a:solidFill>
                  <a:srgbClr val="CC3300"/>
                </a:solidFill>
                <a:latin typeface="Times New Roman" panose="02020603050405020304" pitchFamily="18" charset="0"/>
                <a:ea typeface="+mn-ea"/>
                <a:cs typeface="Times New Roman" panose="02020603050405020304" pitchFamily="18" charset="0"/>
              </a:rPr>
              <a:t>-</a:t>
            </a:r>
          </a:p>
        </p:txBody>
      </p:sp>
      <p:sp>
        <p:nvSpPr>
          <p:cNvPr id="578568" name="Text Box 9"/>
          <p:cNvSpPr txBox="1">
            <a:spLocks noChangeArrowheads="1"/>
          </p:cNvSpPr>
          <p:nvPr/>
        </p:nvSpPr>
        <p:spPr bwMode="auto">
          <a:xfrm>
            <a:off x="827088" y="4797425"/>
            <a:ext cx="2016125" cy="457200"/>
          </a:xfrm>
          <a:prstGeom prst="rect">
            <a:avLst/>
          </a:prstGeom>
          <a:noFill/>
          <a:ln w="9525">
            <a:noFill/>
            <a:miter lim="800000"/>
            <a:headEnd/>
            <a:tailEnd/>
          </a:ln>
        </p:spPr>
        <p:txBody>
          <a:bodyPr>
            <a:spAutoFit/>
          </a:bodyPr>
          <a:lstStyle/>
          <a:p>
            <a:pPr>
              <a:spcBef>
                <a:spcPct val="50000"/>
              </a:spcBef>
            </a:pPr>
            <a:r>
              <a:rPr lang="zh-CN" altLang="en-US" sz="2400" b="1">
                <a:solidFill>
                  <a:srgbClr val="0000CC"/>
                </a:solidFill>
                <a:latin typeface="Times New Roman" panose="02020603050405020304" pitchFamily="18" charset="0"/>
                <a:ea typeface="+mn-ea"/>
                <a:cs typeface="Times New Roman" panose="02020603050405020304" pitchFamily="18" charset="0"/>
              </a:rPr>
              <a:t>强碱性介质：</a:t>
            </a:r>
          </a:p>
        </p:txBody>
      </p:sp>
      <p:sp>
        <p:nvSpPr>
          <p:cNvPr id="578569" name="Text Box 10"/>
          <p:cNvSpPr txBox="1">
            <a:spLocks noChangeArrowheads="1"/>
          </p:cNvSpPr>
          <p:nvPr/>
        </p:nvSpPr>
        <p:spPr bwMode="auto">
          <a:xfrm>
            <a:off x="1547813" y="5456238"/>
            <a:ext cx="5113337" cy="498598"/>
          </a:xfrm>
          <a:prstGeom prst="rect">
            <a:avLst/>
          </a:prstGeom>
          <a:noFill/>
          <a:ln w="9525">
            <a:noFill/>
            <a:miter lim="800000"/>
            <a:headEnd/>
            <a:tailEnd/>
          </a:ln>
        </p:spPr>
        <p:txBody>
          <a:bodyPr>
            <a:spAutoFit/>
          </a:bodyPr>
          <a:lstStyle/>
          <a:p>
            <a:pPr>
              <a:lnSpc>
                <a:spcPct val="110000"/>
              </a:lnSpc>
              <a:spcBef>
                <a:spcPct val="20000"/>
              </a:spcBef>
              <a:buClr>
                <a:schemeClr val="tx2"/>
              </a:buClr>
              <a:buSzPct val="70000"/>
              <a:buFont typeface="Wingdings" pitchFamily="2" charset="2"/>
              <a:buNone/>
            </a:pPr>
            <a:r>
              <a:rPr lang="en-US" altLang="zh-CN" sz="2400" b="1" dirty="0">
                <a:solidFill>
                  <a:srgbClr val="CC3300"/>
                </a:solidFill>
                <a:latin typeface="Times New Roman" panose="02020603050405020304" pitchFamily="18" charset="0"/>
                <a:ea typeface="+mn-ea"/>
                <a:cs typeface="Times New Roman" panose="02020603050405020304" pitchFamily="18" charset="0"/>
              </a:rPr>
              <a:t>MnO</a:t>
            </a:r>
            <a:r>
              <a:rPr lang="en-US" altLang="zh-CN" sz="2400" b="1" baseline="-25000" dirty="0">
                <a:solidFill>
                  <a:srgbClr val="CC3300"/>
                </a:solidFill>
                <a:latin typeface="Times New Roman" panose="02020603050405020304" pitchFamily="18" charset="0"/>
                <a:ea typeface="+mn-ea"/>
                <a:cs typeface="Times New Roman" panose="02020603050405020304" pitchFamily="18" charset="0"/>
              </a:rPr>
              <a:t>4</a:t>
            </a:r>
            <a:r>
              <a:rPr lang="en-US" altLang="zh-CN" sz="2400" b="1" baseline="30000" dirty="0">
                <a:solidFill>
                  <a:srgbClr val="CC3300"/>
                </a:solidFill>
                <a:latin typeface="Times New Roman" panose="02020603050405020304" pitchFamily="18" charset="0"/>
                <a:ea typeface="+mn-ea"/>
                <a:cs typeface="Times New Roman" panose="02020603050405020304" pitchFamily="18" charset="0"/>
              </a:rPr>
              <a:t>- </a:t>
            </a:r>
            <a:r>
              <a:rPr lang="en-US" altLang="zh-CN" sz="2400" b="1" dirty="0">
                <a:solidFill>
                  <a:srgbClr val="CC3300"/>
                </a:solidFill>
                <a:latin typeface="Times New Roman" panose="02020603050405020304" pitchFamily="18" charset="0"/>
                <a:ea typeface="+mn-ea"/>
                <a:cs typeface="Times New Roman" panose="02020603050405020304" pitchFamily="18" charset="0"/>
              </a:rPr>
              <a:t>+ </a:t>
            </a:r>
            <a:r>
              <a:rPr lang="en-US" altLang="zh-CN" sz="2400" b="1" i="1" dirty="0">
                <a:solidFill>
                  <a:srgbClr val="CC3300"/>
                </a:solidFill>
                <a:latin typeface="Times New Roman" panose="02020603050405020304" pitchFamily="18" charset="0"/>
                <a:ea typeface="+mn-ea"/>
                <a:cs typeface="Times New Roman" panose="02020603050405020304" pitchFamily="18" charset="0"/>
              </a:rPr>
              <a:t>e</a:t>
            </a:r>
            <a:r>
              <a:rPr lang="en-US" altLang="zh-CN" sz="2400" b="1" dirty="0">
                <a:solidFill>
                  <a:srgbClr val="CC3300"/>
                </a:solidFill>
                <a:latin typeface="Times New Roman" panose="02020603050405020304" pitchFamily="18" charset="0"/>
                <a:ea typeface="+mn-ea"/>
                <a:cs typeface="Times New Roman" panose="02020603050405020304" pitchFamily="18" charset="0"/>
              </a:rPr>
              <a:t>-            </a:t>
            </a:r>
            <a:r>
              <a:rPr lang="en-US" altLang="zh-CN" sz="2400" b="1" dirty="0" smtClean="0">
                <a:solidFill>
                  <a:srgbClr val="CC3300"/>
                </a:solidFill>
                <a:latin typeface="Times New Roman" panose="02020603050405020304" pitchFamily="18" charset="0"/>
                <a:ea typeface="+mn-ea"/>
                <a:cs typeface="Times New Roman" panose="02020603050405020304" pitchFamily="18" charset="0"/>
              </a:rPr>
              <a:t>   MnO</a:t>
            </a:r>
            <a:r>
              <a:rPr lang="en-US" altLang="zh-CN" sz="2400" b="1" baseline="-25000" dirty="0" smtClean="0">
                <a:solidFill>
                  <a:srgbClr val="CC3300"/>
                </a:solidFill>
                <a:latin typeface="Times New Roman" panose="02020603050405020304" pitchFamily="18" charset="0"/>
                <a:ea typeface="+mn-ea"/>
                <a:cs typeface="Times New Roman" panose="02020603050405020304" pitchFamily="18" charset="0"/>
              </a:rPr>
              <a:t>4</a:t>
            </a:r>
            <a:r>
              <a:rPr lang="en-US" altLang="zh-CN" sz="2400" b="1" baseline="30000" dirty="0" smtClean="0">
                <a:solidFill>
                  <a:srgbClr val="CC3300"/>
                </a:solidFill>
                <a:latin typeface="Times New Roman" panose="02020603050405020304" pitchFamily="18" charset="0"/>
                <a:ea typeface="+mn-ea"/>
                <a:cs typeface="Times New Roman" panose="02020603050405020304" pitchFamily="18" charset="0"/>
              </a:rPr>
              <a:t>2-</a:t>
            </a:r>
            <a:r>
              <a:rPr lang="en-US" altLang="zh-CN" sz="2400" b="1" dirty="0" smtClean="0">
                <a:solidFill>
                  <a:srgbClr val="CC3300"/>
                </a:solidFill>
                <a:latin typeface="Times New Roman" panose="02020603050405020304" pitchFamily="18" charset="0"/>
                <a:ea typeface="+mn-ea"/>
                <a:cs typeface="Times New Roman" panose="02020603050405020304" pitchFamily="18" charset="0"/>
              </a:rPr>
              <a:t>    </a:t>
            </a:r>
            <a:endParaRPr lang="en-US" altLang="zh-CN" sz="2400" b="1" dirty="0">
              <a:solidFill>
                <a:srgbClr val="CC3300"/>
              </a:solidFill>
              <a:latin typeface="Times New Roman" panose="02020603050405020304" pitchFamily="18" charset="0"/>
              <a:ea typeface="+mn-ea"/>
              <a:cs typeface="Times New Roman" panose="02020603050405020304" pitchFamily="18" charset="0"/>
            </a:endParaRPr>
          </a:p>
        </p:txBody>
      </p:sp>
      <p:sp>
        <p:nvSpPr>
          <p:cNvPr id="578570" name="Line 11"/>
          <p:cNvSpPr>
            <a:spLocks noChangeShapeType="1"/>
          </p:cNvSpPr>
          <p:nvPr/>
        </p:nvSpPr>
        <p:spPr bwMode="auto">
          <a:xfrm>
            <a:off x="4139952" y="4437683"/>
            <a:ext cx="719138" cy="0"/>
          </a:xfrm>
          <a:prstGeom prst="line">
            <a:avLst/>
          </a:prstGeom>
          <a:noFill/>
          <a:ln w="38100">
            <a:solidFill>
              <a:srgbClr val="800080"/>
            </a:solidFill>
            <a:miter lim="800000"/>
            <a:headEnd/>
            <a:tailEnd type="triangle" w="med" len="med"/>
          </a:ln>
        </p:spPr>
        <p:txBody>
          <a:bodyPr wrap="none"/>
          <a:lstStyle/>
          <a:p>
            <a:endParaRPr lang="zh-CN" altLang="en-US" b="1">
              <a:latin typeface="Times New Roman" panose="02020603050405020304" pitchFamily="18" charset="0"/>
              <a:ea typeface="+mn-ea"/>
              <a:cs typeface="Times New Roman" panose="02020603050405020304" pitchFamily="18" charset="0"/>
            </a:endParaRPr>
          </a:p>
        </p:txBody>
      </p:sp>
      <p:sp>
        <p:nvSpPr>
          <p:cNvPr id="578571" name="Line 12"/>
          <p:cNvSpPr>
            <a:spLocks noChangeShapeType="1"/>
          </p:cNvSpPr>
          <p:nvPr/>
        </p:nvSpPr>
        <p:spPr bwMode="auto">
          <a:xfrm flipH="1">
            <a:off x="4139952" y="4509120"/>
            <a:ext cx="719138" cy="0"/>
          </a:xfrm>
          <a:prstGeom prst="line">
            <a:avLst/>
          </a:prstGeom>
          <a:noFill/>
          <a:ln w="38100">
            <a:solidFill>
              <a:srgbClr val="800080"/>
            </a:solidFill>
            <a:miter lim="800000"/>
            <a:headEnd/>
            <a:tailEnd type="triangle" w="med" len="med"/>
          </a:ln>
        </p:spPr>
        <p:txBody>
          <a:bodyPr wrap="none"/>
          <a:lstStyle/>
          <a:p>
            <a:endParaRPr lang="zh-CN" altLang="en-US" b="1">
              <a:latin typeface="Times New Roman" panose="02020603050405020304" pitchFamily="18" charset="0"/>
              <a:ea typeface="+mn-ea"/>
              <a:cs typeface="Times New Roman" panose="02020603050405020304" pitchFamily="18" charset="0"/>
            </a:endParaRPr>
          </a:p>
        </p:txBody>
      </p:sp>
      <p:sp>
        <p:nvSpPr>
          <p:cNvPr id="578572" name="Line 13"/>
          <p:cNvSpPr>
            <a:spLocks noChangeShapeType="1"/>
          </p:cNvSpPr>
          <p:nvPr/>
        </p:nvSpPr>
        <p:spPr bwMode="auto">
          <a:xfrm>
            <a:off x="3204344" y="5672138"/>
            <a:ext cx="863600" cy="0"/>
          </a:xfrm>
          <a:prstGeom prst="line">
            <a:avLst/>
          </a:prstGeom>
          <a:noFill/>
          <a:ln w="38100">
            <a:solidFill>
              <a:srgbClr val="800080"/>
            </a:solidFill>
            <a:miter lim="800000"/>
            <a:headEnd/>
            <a:tailEnd type="triangle" w="med" len="med"/>
          </a:ln>
        </p:spPr>
        <p:txBody>
          <a:bodyPr wrap="none"/>
          <a:lstStyle/>
          <a:p>
            <a:endParaRPr lang="zh-CN" altLang="en-US" b="1">
              <a:latin typeface="Times New Roman" panose="02020603050405020304" pitchFamily="18" charset="0"/>
              <a:ea typeface="+mn-ea"/>
              <a:cs typeface="Times New Roman" panose="02020603050405020304" pitchFamily="18" charset="0"/>
            </a:endParaRPr>
          </a:p>
        </p:txBody>
      </p:sp>
      <p:sp>
        <p:nvSpPr>
          <p:cNvPr id="578573" name="Line 14"/>
          <p:cNvSpPr>
            <a:spLocks noChangeShapeType="1"/>
          </p:cNvSpPr>
          <p:nvPr/>
        </p:nvSpPr>
        <p:spPr bwMode="auto">
          <a:xfrm flipH="1">
            <a:off x="3202757" y="5743575"/>
            <a:ext cx="865187" cy="0"/>
          </a:xfrm>
          <a:prstGeom prst="line">
            <a:avLst/>
          </a:prstGeom>
          <a:noFill/>
          <a:ln w="38100">
            <a:solidFill>
              <a:srgbClr val="800080"/>
            </a:solidFill>
            <a:miter lim="800000"/>
            <a:headEnd/>
            <a:tailEnd type="triangle" w="med" len="med"/>
          </a:ln>
        </p:spPr>
        <p:txBody>
          <a:bodyPr wrap="none"/>
          <a:lstStyle/>
          <a:p>
            <a:endParaRPr lang="zh-CN" altLang="en-US" b="1">
              <a:latin typeface="Times New Roman" panose="02020603050405020304" pitchFamily="18" charset="0"/>
              <a:ea typeface="+mn-ea"/>
              <a:cs typeface="Times New Roman" panose="02020603050405020304" pitchFamily="18"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mn-ea"/>
                <a:cs typeface="Times New Roman" panose="02020603050405020304" pitchFamily="18" charset="0"/>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0370"/>
                                        </p:tgtEl>
                                        <p:attrNameLst>
                                          <p:attrName>style.visibility</p:attrName>
                                        </p:attrNameLst>
                                      </p:cBhvr>
                                      <p:to>
                                        <p:strVal val="visible"/>
                                      </p:to>
                                    </p:set>
                                    <p:animEffect transition="in" filter="blinds(horizontal)">
                                      <p:cBhvr>
                                        <p:cTn id="7" dur="500"/>
                                        <p:tgtEl>
                                          <p:spTgt spid="5703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78562"/>
                                        </p:tgtEl>
                                        <p:attrNameLst>
                                          <p:attrName>style.visibility</p:attrName>
                                        </p:attrNameLst>
                                      </p:cBhvr>
                                      <p:to>
                                        <p:strVal val="visible"/>
                                      </p:to>
                                    </p:set>
                                    <p:animEffect transition="in" filter="blinds(horizontal)">
                                      <p:cBhvr>
                                        <p:cTn id="12" dur="500"/>
                                        <p:tgtEl>
                                          <p:spTgt spid="57856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78563"/>
                                        </p:tgtEl>
                                        <p:attrNameLst>
                                          <p:attrName>style.visibility</p:attrName>
                                        </p:attrNameLst>
                                      </p:cBhvr>
                                      <p:to>
                                        <p:strVal val="visible"/>
                                      </p:to>
                                    </p:set>
                                    <p:animEffect transition="in" filter="blinds(horizontal)">
                                      <p:cBhvr>
                                        <p:cTn id="15" dur="500"/>
                                        <p:tgtEl>
                                          <p:spTgt spid="57856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78564"/>
                                        </p:tgtEl>
                                        <p:attrNameLst>
                                          <p:attrName>style.visibility</p:attrName>
                                        </p:attrNameLst>
                                      </p:cBhvr>
                                      <p:to>
                                        <p:strVal val="visible"/>
                                      </p:to>
                                    </p:set>
                                    <p:animEffect transition="in" filter="blinds(horizontal)">
                                      <p:cBhvr>
                                        <p:cTn id="18" dur="500"/>
                                        <p:tgtEl>
                                          <p:spTgt spid="57856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78565"/>
                                        </p:tgtEl>
                                        <p:attrNameLst>
                                          <p:attrName>style.visibility</p:attrName>
                                        </p:attrNameLst>
                                      </p:cBhvr>
                                      <p:to>
                                        <p:strVal val="visible"/>
                                      </p:to>
                                    </p:set>
                                    <p:animEffect transition="in" filter="blinds(horizontal)">
                                      <p:cBhvr>
                                        <p:cTn id="21" dur="500"/>
                                        <p:tgtEl>
                                          <p:spTgt spid="578565"/>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578566"/>
                                        </p:tgtEl>
                                        <p:attrNameLst>
                                          <p:attrName>style.visibility</p:attrName>
                                        </p:attrNameLst>
                                      </p:cBhvr>
                                      <p:to>
                                        <p:strVal val="visible"/>
                                      </p:to>
                                    </p:set>
                                    <p:anim calcmode="lin" valueType="num">
                                      <p:cBhvr>
                                        <p:cTn id="26" dur="1000" fill="hold"/>
                                        <p:tgtEl>
                                          <p:spTgt spid="578566"/>
                                        </p:tgtEl>
                                        <p:attrNameLst>
                                          <p:attrName>ppt_w</p:attrName>
                                        </p:attrNameLst>
                                      </p:cBhvr>
                                      <p:tavLst>
                                        <p:tav tm="0">
                                          <p:val>
                                            <p:strVal val="#ppt_w*0.70"/>
                                          </p:val>
                                        </p:tav>
                                        <p:tav tm="100000">
                                          <p:val>
                                            <p:strVal val="#ppt_w"/>
                                          </p:val>
                                        </p:tav>
                                      </p:tavLst>
                                    </p:anim>
                                    <p:anim calcmode="lin" valueType="num">
                                      <p:cBhvr>
                                        <p:cTn id="27" dur="1000" fill="hold"/>
                                        <p:tgtEl>
                                          <p:spTgt spid="578566"/>
                                        </p:tgtEl>
                                        <p:attrNameLst>
                                          <p:attrName>ppt_h</p:attrName>
                                        </p:attrNameLst>
                                      </p:cBhvr>
                                      <p:tavLst>
                                        <p:tav tm="0">
                                          <p:val>
                                            <p:strVal val="#ppt_h"/>
                                          </p:val>
                                        </p:tav>
                                        <p:tav tm="100000">
                                          <p:val>
                                            <p:strVal val="#ppt_h"/>
                                          </p:val>
                                        </p:tav>
                                      </p:tavLst>
                                    </p:anim>
                                    <p:animEffect transition="in" filter="fade">
                                      <p:cBhvr>
                                        <p:cTn id="28" dur="1000"/>
                                        <p:tgtEl>
                                          <p:spTgt spid="578566"/>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578567"/>
                                        </p:tgtEl>
                                        <p:attrNameLst>
                                          <p:attrName>style.visibility</p:attrName>
                                        </p:attrNameLst>
                                      </p:cBhvr>
                                      <p:to>
                                        <p:strVal val="visible"/>
                                      </p:to>
                                    </p:set>
                                    <p:anim calcmode="lin" valueType="num">
                                      <p:cBhvr>
                                        <p:cTn id="31" dur="1000" fill="hold"/>
                                        <p:tgtEl>
                                          <p:spTgt spid="578567"/>
                                        </p:tgtEl>
                                        <p:attrNameLst>
                                          <p:attrName>ppt_w</p:attrName>
                                        </p:attrNameLst>
                                      </p:cBhvr>
                                      <p:tavLst>
                                        <p:tav tm="0">
                                          <p:val>
                                            <p:strVal val="#ppt_w*0.70"/>
                                          </p:val>
                                        </p:tav>
                                        <p:tav tm="100000">
                                          <p:val>
                                            <p:strVal val="#ppt_w"/>
                                          </p:val>
                                        </p:tav>
                                      </p:tavLst>
                                    </p:anim>
                                    <p:anim calcmode="lin" valueType="num">
                                      <p:cBhvr>
                                        <p:cTn id="32" dur="1000" fill="hold"/>
                                        <p:tgtEl>
                                          <p:spTgt spid="578567"/>
                                        </p:tgtEl>
                                        <p:attrNameLst>
                                          <p:attrName>ppt_h</p:attrName>
                                        </p:attrNameLst>
                                      </p:cBhvr>
                                      <p:tavLst>
                                        <p:tav tm="0">
                                          <p:val>
                                            <p:strVal val="#ppt_h"/>
                                          </p:val>
                                        </p:tav>
                                        <p:tav tm="100000">
                                          <p:val>
                                            <p:strVal val="#ppt_h"/>
                                          </p:val>
                                        </p:tav>
                                      </p:tavLst>
                                    </p:anim>
                                    <p:animEffect transition="in" filter="fade">
                                      <p:cBhvr>
                                        <p:cTn id="33" dur="1000"/>
                                        <p:tgtEl>
                                          <p:spTgt spid="578567"/>
                                        </p:tgtEl>
                                      </p:cBhvr>
                                    </p:animEffect>
                                  </p:childTnLst>
                                </p:cTn>
                              </p:par>
                              <p:par>
                                <p:cTn id="34" presetID="55" presetClass="entr" presetSubtype="0" fill="hold" grpId="0" nodeType="withEffect">
                                  <p:stCondLst>
                                    <p:cond delay="0"/>
                                  </p:stCondLst>
                                  <p:childTnLst>
                                    <p:set>
                                      <p:cBhvr>
                                        <p:cTn id="35" dur="1" fill="hold">
                                          <p:stCondLst>
                                            <p:cond delay="0"/>
                                          </p:stCondLst>
                                        </p:cTn>
                                        <p:tgtEl>
                                          <p:spTgt spid="578570"/>
                                        </p:tgtEl>
                                        <p:attrNameLst>
                                          <p:attrName>style.visibility</p:attrName>
                                        </p:attrNameLst>
                                      </p:cBhvr>
                                      <p:to>
                                        <p:strVal val="visible"/>
                                      </p:to>
                                    </p:set>
                                    <p:anim calcmode="lin" valueType="num">
                                      <p:cBhvr>
                                        <p:cTn id="36" dur="1000" fill="hold"/>
                                        <p:tgtEl>
                                          <p:spTgt spid="578570"/>
                                        </p:tgtEl>
                                        <p:attrNameLst>
                                          <p:attrName>ppt_w</p:attrName>
                                        </p:attrNameLst>
                                      </p:cBhvr>
                                      <p:tavLst>
                                        <p:tav tm="0">
                                          <p:val>
                                            <p:strVal val="#ppt_w*0.70"/>
                                          </p:val>
                                        </p:tav>
                                        <p:tav tm="100000">
                                          <p:val>
                                            <p:strVal val="#ppt_w"/>
                                          </p:val>
                                        </p:tav>
                                      </p:tavLst>
                                    </p:anim>
                                    <p:anim calcmode="lin" valueType="num">
                                      <p:cBhvr>
                                        <p:cTn id="37" dur="1000" fill="hold"/>
                                        <p:tgtEl>
                                          <p:spTgt spid="578570"/>
                                        </p:tgtEl>
                                        <p:attrNameLst>
                                          <p:attrName>ppt_h</p:attrName>
                                        </p:attrNameLst>
                                      </p:cBhvr>
                                      <p:tavLst>
                                        <p:tav tm="0">
                                          <p:val>
                                            <p:strVal val="#ppt_h"/>
                                          </p:val>
                                        </p:tav>
                                        <p:tav tm="100000">
                                          <p:val>
                                            <p:strVal val="#ppt_h"/>
                                          </p:val>
                                        </p:tav>
                                      </p:tavLst>
                                    </p:anim>
                                    <p:animEffect transition="in" filter="fade">
                                      <p:cBhvr>
                                        <p:cTn id="38" dur="1000"/>
                                        <p:tgtEl>
                                          <p:spTgt spid="578570"/>
                                        </p:tgtEl>
                                      </p:cBhvr>
                                    </p:animEffect>
                                  </p:childTnLst>
                                </p:cTn>
                              </p:par>
                              <p:par>
                                <p:cTn id="39" presetID="55" presetClass="entr" presetSubtype="0" fill="hold" grpId="0" nodeType="withEffect">
                                  <p:stCondLst>
                                    <p:cond delay="0"/>
                                  </p:stCondLst>
                                  <p:childTnLst>
                                    <p:set>
                                      <p:cBhvr>
                                        <p:cTn id="40" dur="1" fill="hold">
                                          <p:stCondLst>
                                            <p:cond delay="0"/>
                                          </p:stCondLst>
                                        </p:cTn>
                                        <p:tgtEl>
                                          <p:spTgt spid="578571"/>
                                        </p:tgtEl>
                                        <p:attrNameLst>
                                          <p:attrName>style.visibility</p:attrName>
                                        </p:attrNameLst>
                                      </p:cBhvr>
                                      <p:to>
                                        <p:strVal val="visible"/>
                                      </p:to>
                                    </p:set>
                                    <p:anim calcmode="lin" valueType="num">
                                      <p:cBhvr>
                                        <p:cTn id="41" dur="1000" fill="hold"/>
                                        <p:tgtEl>
                                          <p:spTgt spid="578571"/>
                                        </p:tgtEl>
                                        <p:attrNameLst>
                                          <p:attrName>ppt_w</p:attrName>
                                        </p:attrNameLst>
                                      </p:cBhvr>
                                      <p:tavLst>
                                        <p:tav tm="0">
                                          <p:val>
                                            <p:strVal val="#ppt_w*0.70"/>
                                          </p:val>
                                        </p:tav>
                                        <p:tav tm="100000">
                                          <p:val>
                                            <p:strVal val="#ppt_w"/>
                                          </p:val>
                                        </p:tav>
                                      </p:tavLst>
                                    </p:anim>
                                    <p:anim calcmode="lin" valueType="num">
                                      <p:cBhvr>
                                        <p:cTn id="42" dur="1000" fill="hold"/>
                                        <p:tgtEl>
                                          <p:spTgt spid="578571"/>
                                        </p:tgtEl>
                                        <p:attrNameLst>
                                          <p:attrName>ppt_h</p:attrName>
                                        </p:attrNameLst>
                                      </p:cBhvr>
                                      <p:tavLst>
                                        <p:tav tm="0">
                                          <p:val>
                                            <p:strVal val="#ppt_h"/>
                                          </p:val>
                                        </p:tav>
                                        <p:tav tm="100000">
                                          <p:val>
                                            <p:strVal val="#ppt_h"/>
                                          </p:val>
                                        </p:tav>
                                      </p:tavLst>
                                    </p:anim>
                                    <p:animEffect transition="in" filter="fade">
                                      <p:cBhvr>
                                        <p:cTn id="43" dur="1000"/>
                                        <p:tgtEl>
                                          <p:spTgt spid="578571"/>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6" fill="hold" grpId="0" nodeType="clickEffect">
                                  <p:stCondLst>
                                    <p:cond delay="0"/>
                                  </p:stCondLst>
                                  <p:childTnLst>
                                    <p:set>
                                      <p:cBhvr>
                                        <p:cTn id="47" dur="1" fill="hold">
                                          <p:stCondLst>
                                            <p:cond delay="0"/>
                                          </p:stCondLst>
                                        </p:cTn>
                                        <p:tgtEl>
                                          <p:spTgt spid="578568"/>
                                        </p:tgtEl>
                                        <p:attrNameLst>
                                          <p:attrName>style.visibility</p:attrName>
                                        </p:attrNameLst>
                                      </p:cBhvr>
                                      <p:to>
                                        <p:strVal val="visible"/>
                                      </p:to>
                                    </p:set>
                                    <p:animEffect transition="in" filter="barn(inHorizontal)">
                                      <p:cBhvr>
                                        <p:cTn id="48" dur="500"/>
                                        <p:tgtEl>
                                          <p:spTgt spid="578568"/>
                                        </p:tgtEl>
                                      </p:cBhvr>
                                    </p:animEffect>
                                  </p:childTnLst>
                                </p:cTn>
                              </p:par>
                              <p:par>
                                <p:cTn id="49" presetID="16" presetClass="entr" presetSubtype="26" fill="hold" grpId="0" nodeType="withEffect">
                                  <p:stCondLst>
                                    <p:cond delay="0"/>
                                  </p:stCondLst>
                                  <p:childTnLst>
                                    <p:set>
                                      <p:cBhvr>
                                        <p:cTn id="50" dur="1" fill="hold">
                                          <p:stCondLst>
                                            <p:cond delay="0"/>
                                          </p:stCondLst>
                                        </p:cTn>
                                        <p:tgtEl>
                                          <p:spTgt spid="578569"/>
                                        </p:tgtEl>
                                        <p:attrNameLst>
                                          <p:attrName>style.visibility</p:attrName>
                                        </p:attrNameLst>
                                      </p:cBhvr>
                                      <p:to>
                                        <p:strVal val="visible"/>
                                      </p:to>
                                    </p:set>
                                    <p:animEffect transition="in" filter="barn(inHorizontal)">
                                      <p:cBhvr>
                                        <p:cTn id="51" dur="500"/>
                                        <p:tgtEl>
                                          <p:spTgt spid="578569"/>
                                        </p:tgtEl>
                                      </p:cBhvr>
                                    </p:animEffect>
                                  </p:childTnLst>
                                </p:cTn>
                              </p:par>
                              <p:par>
                                <p:cTn id="52" presetID="16" presetClass="entr" presetSubtype="26" fill="hold" grpId="0" nodeType="withEffect">
                                  <p:stCondLst>
                                    <p:cond delay="0"/>
                                  </p:stCondLst>
                                  <p:childTnLst>
                                    <p:set>
                                      <p:cBhvr>
                                        <p:cTn id="53" dur="1" fill="hold">
                                          <p:stCondLst>
                                            <p:cond delay="0"/>
                                          </p:stCondLst>
                                        </p:cTn>
                                        <p:tgtEl>
                                          <p:spTgt spid="578572"/>
                                        </p:tgtEl>
                                        <p:attrNameLst>
                                          <p:attrName>style.visibility</p:attrName>
                                        </p:attrNameLst>
                                      </p:cBhvr>
                                      <p:to>
                                        <p:strVal val="visible"/>
                                      </p:to>
                                    </p:set>
                                    <p:animEffect transition="in" filter="barn(inHorizontal)">
                                      <p:cBhvr>
                                        <p:cTn id="54" dur="500"/>
                                        <p:tgtEl>
                                          <p:spTgt spid="578572"/>
                                        </p:tgtEl>
                                      </p:cBhvr>
                                    </p:animEffect>
                                  </p:childTnLst>
                                </p:cTn>
                              </p:par>
                              <p:par>
                                <p:cTn id="55" presetID="16" presetClass="entr" presetSubtype="26" fill="hold" grpId="0" nodeType="withEffect">
                                  <p:stCondLst>
                                    <p:cond delay="0"/>
                                  </p:stCondLst>
                                  <p:childTnLst>
                                    <p:set>
                                      <p:cBhvr>
                                        <p:cTn id="56" dur="1" fill="hold">
                                          <p:stCondLst>
                                            <p:cond delay="0"/>
                                          </p:stCondLst>
                                        </p:cTn>
                                        <p:tgtEl>
                                          <p:spTgt spid="578573"/>
                                        </p:tgtEl>
                                        <p:attrNameLst>
                                          <p:attrName>style.visibility</p:attrName>
                                        </p:attrNameLst>
                                      </p:cBhvr>
                                      <p:to>
                                        <p:strVal val="visible"/>
                                      </p:to>
                                    </p:set>
                                    <p:animEffect transition="in" filter="barn(inHorizontal)">
                                      <p:cBhvr>
                                        <p:cTn id="57" dur="500"/>
                                        <p:tgtEl>
                                          <p:spTgt spid="578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0" grpId="0"/>
      <p:bldP spid="578562" grpId="0"/>
      <p:bldP spid="578563" grpId="0"/>
      <p:bldP spid="578564" grpId="0" animBg="1"/>
      <p:bldP spid="578565" grpId="0" animBg="1"/>
      <p:bldP spid="578566" grpId="0"/>
      <p:bldP spid="578567" grpId="0"/>
      <p:bldP spid="578568" grpId="0"/>
      <p:bldP spid="578569" grpId="0"/>
      <p:bldP spid="578570" grpId="0" animBg="1"/>
      <p:bldP spid="578571" grpId="0" animBg="1"/>
      <p:bldP spid="578572" grpId="0" animBg="1"/>
      <p:bldP spid="578573"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1394" name="Rectangle 2"/>
          <p:cNvSpPr>
            <a:spLocks noGrp="1" noChangeArrowheads="1"/>
          </p:cNvSpPr>
          <p:nvPr>
            <p:ph idx="4294967295"/>
          </p:nvPr>
        </p:nvSpPr>
        <p:spPr>
          <a:xfrm>
            <a:off x="611188" y="765175"/>
            <a:ext cx="8137525" cy="2362200"/>
          </a:xfrm>
        </p:spPr>
        <p:txBody>
          <a:bodyPr/>
          <a:lstStyle/>
          <a:p>
            <a:pPr marL="0" indent="0" eaLnBrk="1" hangingPunct="1">
              <a:lnSpc>
                <a:spcPct val="110000"/>
              </a:lnSpc>
              <a:buFont typeface="Wingdings" pitchFamily="2" charset="2"/>
              <a:buNone/>
              <a:defRPr/>
            </a:pPr>
            <a:r>
              <a:rPr lang="en-US" altLang="zh-CN" sz="3100" b="1" dirty="0" smtClean="0">
                <a:solidFill>
                  <a:srgbClr val="D60093"/>
                </a:solidFill>
                <a:latin typeface="Times New Roman" panose="02020603050405020304" pitchFamily="18" charset="0"/>
                <a:cs typeface="Times New Roman" panose="02020603050405020304" pitchFamily="18" charset="0"/>
              </a:rPr>
              <a:t>【</a:t>
            </a:r>
            <a:r>
              <a:rPr lang="zh-CN" altLang="en-US" sz="3100" b="1" dirty="0" smtClean="0">
                <a:solidFill>
                  <a:srgbClr val="D60093"/>
                </a:solidFill>
                <a:latin typeface="Times New Roman" panose="02020603050405020304" pitchFamily="18" charset="0"/>
                <a:cs typeface="Times New Roman" panose="02020603050405020304" pitchFamily="18" charset="0"/>
              </a:rPr>
              <a:t>例</a:t>
            </a:r>
            <a:r>
              <a:rPr lang="en-US" altLang="zh-CN" sz="3100" b="1" dirty="0" smtClean="0">
                <a:solidFill>
                  <a:srgbClr val="D60093"/>
                </a:solidFill>
                <a:latin typeface="Times New Roman" panose="02020603050405020304" pitchFamily="18" charset="0"/>
                <a:cs typeface="Times New Roman" panose="02020603050405020304" pitchFamily="18" charset="0"/>
              </a:rPr>
              <a:t>5】</a:t>
            </a:r>
            <a:r>
              <a:rPr lang="zh-CN" altLang="en-US" sz="3100" b="1" dirty="0" smtClean="0">
                <a:solidFill>
                  <a:srgbClr val="0000CC"/>
                </a:solidFill>
                <a:latin typeface="Times New Roman" panose="02020603050405020304" pitchFamily="18" charset="0"/>
                <a:cs typeface="Times New Roman" panose="02020603050405020304" pitchFamily="18" charset="0"/>
              </a:rPr>
              <a:t>已知半反应</a:t>
            </a:r>
          </a:p>
          <a:p>
            <a:pPr marL="0" indent="0" eaLnBrk="1" hangingPunct="1">
              <a:lnSpc>
                <a:spcPct val="110000"/>
              </a:lnSpc>
              <a:buFont typeface="Wingdings" pitchFamily="2" charset="2"/>
              <a:buNone/>
              <a:defRPr/>
            </a:pPr>
            <a:r>
              <a:rPr lang="zh-CN" altLang="en-US" sz="3100" b="1" dirty="0" smtClean="0">
                <a:latin typeface="Times New Roman" panose="02020603050405020304" pitchFamily="18" charset="0"/>
                <a:cs typeface="Times New Roman" panose="02020603050405020304" pitchFamily="18" charset="0"/>
              </a:rPr>
              <a:t>          </a:t>
            </a:r>
            <a:r>
              <a:rPr lang="en-US" altLang="zh-CN" sz="2800" b="1" dirty="0" smtClean="0">
                <a:solidFill>
                  <a:srgbClr val="CC3300"/>
                </a:solidFill>
                <a:latin typeface="Times New Roman" panose="02020603050405020304" pitchFamily="18" charset="0"/>
                <a:cs typeface="Times New Roman" panose="02020603050405020304" pitchFamily="18" charset="0"/>
              </a:rPr>
              <a:t>Ag</a:t>
            </a:r>
            <a:r>
              <a:rPr lang="en-US" altLang="zh-CN" sz="2800" b="1" baseline="30000" dirty="0" smtClean="0">
                <a:solidFill>
                  <a:srgbClr val="CC3300"/>
                </a:solidFill>
                <a:latin typeface="Times New Roman" panose="02020603050405020304" pitchFamily="18" charset="0"/>
                <a:cs typeface="Times New Roman" panose="02020603050405020304" pitchFamily="18" charset="0"/>
              </a:rPr>
              <a:t>+</a:t>
            </a:r>
            <a:r>
              <a:rPr lang="zh-CN" altLang="en-US" sz="2800" b="1" dirty="0" smtClean="0">
                <a:solidFill>
                  <a:srgbClr val="CC3300"/>
                </a:solidFill>
                <a:latin typeface="Times New Roman" panose="02020603050405020304" pitchFamily="18" charset="0"/>
                <a:cs typeface="Times New Roman" panose="02020603050405020304" pitchFamily="18" charset="0"/>
              </a:rPr>
              <a:t>＋</a:t>
            </a:r>
            <a:r>
              <a:rPr lang="en-US" altLang="zh-CN" sz="2800" b="1" dirty="0" smtClean="0">
                <a:solidFill>
                  <a:srgbClr val="CC3300"/>
                </a:solidFill>
                <a:latin typeface="Times New Roman" panose="02020603050405020304" pitchFamily="18" charset="0"/>
                <a:cs typeface="Times New Roman" panose="02020603050405020304" pitchFamily="18" charset="0"/>
              </a:rPr>
              <a:t>e</a:t>
            </a:r>
            <a:r>
              <a:rPr lang="en-US" altLang="zh-CN" sz="2800" b="1" baseline="30000" dirty="0" smtClean="0">
                <a:solidFill>
                  <a:srgbClr val="CC3300"/>
                </a:solidFill>
                <a:latin typeface="Times New Roman" panose="02020603050405020304" pitchFamily="18" charset="0"/>
                <a:cs typeface="Times New Roman" panose="02020603050405020304" pitchFamily="18" charset="0"/>
              </a:rPr>
              <a:t>-                     </a:t>
            </a:r>
            <a:r>
              <a:rPr lang="en-US" altLang="zh-CN" sz="2800" b="1" dirty="0" smtClean="0">
                <a:solidFill>
                  <a:srgbClr val="CC3300"/>
                </a:solidFill>
                <a:latin typeface="Times New Roman" panose="02020603050405020304" pitchFamily="18" charset="0"/>
                <a:cs typeface="Times New Roman" panose="02020603050405020304" pitchFamily="18" charset="0"/>
              </a:rPr>
              <a:t>Ag</a:t>
            </a:r>
            <a:r>
              <a:rPr lang="en-US" altLang="zh-CN" sz="3100" b="1" dirty="0" smtClean="0">
                <a:solidFill>
                  <a:srgbClr val="CC3300"/>
                </a:solidFill>
                <a:latin typeface="Times New Roman" panose="02020603050405020304" pitchFamily="18" charset="0"/>
                <a:cs typeface="Times New Roman" panose="02020603050405020304" pitchFamily="18" charset="0"/>
              </a:rPr>
              <a:t> </a:t>
            </a:r>
          </a:p>
          <a:p>
            <a:pPr marL="0" indent="0" eaLnBrk="1" hangingPunct="1">
              <a:lnSpc>
                <a:spcPct val="110000"/>
              </a:lnSpc>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若在反应体系中加入</a:t>
            </a:r>
            <a:r>
              <a:rPr lang="en-US" altLang="zh-CN" sz="2800" b="1" dirty="0" smtClean="0">
                <a:solidFill>
                  <a:srgbClr val="0000CC"/>
                </a:solidFill>
                <a:latin typeface="Times New Roman" panose="02020603050405020304" pitchFamily="18" charset="0"/>
                <a:cs typeface="Times New Roman" panose="02020603050405020304" pitchFamily="18" charset="0"/>
              </a:rPr>
              <a:t>Cl</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离子，并设反应达平衡时，</a:t>
            </a:r>
            <a:r>
              <a:rPr lang="en-US" altLang="zh-CN" sz="2800" b="1" dirty="0" smtClean="0">
                <a:solidFill>
                  <a:srgbClr val="0000CC"/>
                </a:solidFill>
                <a:latin typeface="Times New Roman" panose="02020603050405020304" pitchFamily="18" charset="0"/>
                <a:cs typeface="Times New Roman" panose="02020603050405020304" pitchFamily="18" charset="0"/>
              </a:rPr>
              <a:t>[Cl</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1.0 </a:t>
            </a:r>
            <a:r>
              <a:rPr lang="en-US" altLang="zh-CN" sz="2800" b="1" dirty="0" smtClean="0">
                <a:solidFill>
                  <a:srgbClr val="0000CC"/>
                </a:solidFill>
                <a:latin typeface="Times New Roman" panose="02020603050405020304" pitchFamily="18" charset="0"/>
                <a:cs typeface="Times New Roman" panose="02020603050405020304" pitchFamily="18" charset="0"/>
                <a:sym typeface="Wingdings" pitchFamily="2" charset="2"/>
              </a:rPr>
              <a:t>mol·L</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Wingdings" pitchFamily="2" charset="2"/>
              </a:rPr>
              <a:t>-1</a:t>
            </a:r>
            <a:r>
              <a:rPr lang="zh-CN" altLang="en-US" sz="2800" b="1" dirty="0" smtClean="0">
                <a:solidFill>
                  <a:srgbClr val="0000CC"/>
                </a:solidFill>
                <a:latin typeface="Times New Roman" panose="02020603050405020304" pitchFamily="18" charset="0"/>
                <a:cs typeface="Times New Roman" panose="02020603050405020304" pitchFamily="18" charset="0"/>
                <a:sym typeface="Wingdings" pitchFamily="2" charset="2"/>
              </a:rPr>
              <a:t>，试求</a:t>
            </a:r>
            <a:r>
              <a:rPr lang="en-US" altLang="zh-CN" sz="2800" b="1" i="1" dirty="0" smtClean="0">
                <a:solidFill>
                  <a:srgbClr val="0000CC"/>
                </a:solidFill>
                <a:latin typeface="Times New Roman" panose="02020603050405020304" pitchFamily="18" charset="0"/>
                <a:cs typeface="Times New Roman" panose="02020603050405020304" pitchFamily="18" charset="0"/>
              </a:rPr>
              <a:t>E </a:t>
            </a:r>
            <a:r>
              <a:rPr lang="en-US" altLang="zh-CN" sz="2100" b="1" dirty="0" smtClean="0">
                <a:solidFill>
                  <a:srgbClr val="0000CC"/>
                </a:solidFill>
                <a:latin typeface="Times New Roman" panose="02020603050405020304" pitchFamily="18" charset="0"/>
                <a:cs typeface="Times New Roman" panose="02020603050405020304" pitchFamily="18" charset="0"/>
              </a:rPr>
              <a:t>(</a:t>
            </a:r>
            <a:r>
              <a:rPr lang="en-US" altLang="zh-CN" sz="1900" b="1" dirty="0" smtClean="0">
                <a:solidFill>
                  <a:srgbClr val="0000CC"/>
                </a:solidFill>
                <a:latin typeface="Times New Roman" panose="02020603050405020304" pitchFamily="18" charset="0"/>
                <a:cs typeface="Times New Roman" panose="02020603050405020304" pitchFamily="18" charset="0"/>
              </a:rPr>
              <a:t>Ag</a:t>
            </a:r>
            <a:r>
              <a:rPr lang="en-US" altLang="zh-CN" sz="19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1900" b="1" dirty="0" smtClean="0">
                <a:solidFill>
                  <a:srgbClr val="0000CC"/>
                </a:solidFill>
                <a:latin typeface="Times New Roman" panose="02020603050405020304" pitchFamily="18" charset="0"/>
                <a:cs typeface="Times New Roman" panose="02020603050405020304" pitchFamily="18" charset="0"/>
              </a:rPr>
              <a:t>/Ag</a:t>
            </a:r>
            <a:r>
              <a:rPr lang="en-US" altLang="zh-CN" sz="2100" b="1" dirty="0" smtClean="0">
                <a:solidFill>
                  <a:srgbClr val="0000CC"/>
                </a:solidFill>
                <a:latin typeface="Times New Roman" panose="02020603050405020304" pitchFamily="18" charset="0"/>
                <a:cs typeface="Times New Roman" panose="02020603050405020304" pitchFamily="18" charset="0"/>
              </a:rPr>
              <a:t>)</a:t>
            </a:r>
            <a:r>
              <a:rPr lang="zh-CN" altLang="en-US" sz="3100" b="1" dirty="0" smtClean="0">
                <a:solidFill>
                  <a:srgbClr val="0000CC"/>
                </a:solidFill>
                <a:latin typeface="Times New Roman" panose="02020603050405020304" pitchFamily="18" charset="0"/>
                <a:cs typeface="Times New Roman" panose="02020603050405020304" pitchFamily="18" charset="0"/>
              </a:rPr>
              <a:t>。</a:t>
            </a:r>
          </a:p>
        </p:txBody>
      </p:sp>
      <p:sp>
        <p:nvSpPr>
          <p:cNvPr id="571395" name="Text Box 3"/>
          <p:cNvSpPr txBox="1">
            <a:spLocks noChangeArrowheads="1"/>
          </p:cNvSpPr>
          <p:nvPr/>
        </p:nvSpPr>
        <p:spPr bwMode="auto">
          <a:xfrm>
            <a:off x="900113" y="3213100"/>
            <a:ext cx="7512050" cy="1373188"/>
          </a:xfrm>
          <a:prstGeom prst="rect">
            <a:avLst/>
          </a:prstGeom>
          <a:noFill/>
          <a:ln w="9525">
            <a:noFill/>
            <a:miter lim="800000"/>
            <a:headEnd/>
            <a:tailEnd/>
          </a:ln>
        </p:spPr>
        <p:txBody>
          <a:bodyPr>
            <a:spAutoFit/>
          </a:bodyPr>
          <a:lstStyle/>
          <a:p>
            <a:r>
              <a:rPr lang="zh-CN" altLang="en-US" sz="2800" b="1" dirty="0">
                <a:solidFill>
                  <a:srgbClr val="0000CC"/>
                </a:solidFill>
                <a:latin typeface="Times New Roman" panose="02020603050405020304" pitchFamily="18" charset="0"/>
                <a:ea typeface="+mn-ea"/>
                <a:cs typeface="Times New Roman" panose="02020603050405020304" pitchFamily="18" charset="0"/>
              </a:rPr>
              <a:t>解：  加入</a:t>
            </a:r>
            <a:r>
              <a:rPr lang="en-US" altLang="zh-CN" sz="2800" b="1" dirty="0">
                <a:solidFill>
                  <a:srgbClr val="0000CC"/>
                </a:solidFill>
                <a:latin typeface="Times New Roman" panose="02020603050405020304" pitchFamily="18" charset="0"/>
                <a:ea typeface="+mn-ea"/>
                <a:cs typeface="Times New Roman" panose="02020603050405020304" pitchFamily="18" charset="0"/>
              </a:rPr>
              <a:t>Cl</a:t>
            </a:r>
            <a:r>
              <a:rPr lang="en-US" altLang="zh-CN" sz="2800" b="1" baseline="30000" dirty="0">
                <a:solidFill>
                  <a:srgbClr val="0000CC"/>
                </a:solidFill>
                <a:latin typeface="Times New Roman" panose="02020603050405020304" pitchFamily="18" charset="0"/>
                <a:ea typeface="+mn-ea"/>
                <a:cs typeface="Times New Roman" panose="02020603050405020304" pitchFamily="18" charset="0"/>
              </a:rPr>
              <a:t>-</a:t>
            </a:r>
            <a:r>
              <a:rPr lang="en-US" altLang="zh-CN" sz="2800" b="1" dirty="0">
                <a:solidFill>
                  <a:srgbClr val="0000CC"/>
                </a:solidFill>
                <a:latin typeface="Times New Roman" panose="02020603050405020304" pitchFamily="18" charset="0"/>
                <a:ea typeface="+mn-ea"/>
                <a:cs typeface="Times New Roman" panose="02020603050405020304" pitchFamily="18" charset="0"/>
              </a:rPr>
              <a:t> </a:t>
            </a:r>
            <a:r>
              <a:rPr lang="zh-CN" altLang="en-US" sz="2800" b="1" dirty="0">
                <a:solidFill>
                  <a:srgbClr val="0000CC"/>
                </a:solidFill>
                <a:latin typeface="Times New Roman" panose="02020603050405020304" pitchFamily="18" charset="0"/>
                <a:ea typeface="+mn-ea"/>
                <a:cs typeface="Times New Roman" panose="02020603050405020304" pitchFamily="18" charset="0"/>
              </a:rPr>
              <a:t>后， </a:t>
            </a:r>
          </a:p>
          <a:p>
            <a:pPr algn="ctr"/>
            <a:r>
              <a:rPr lang="en-US" altLang="zh-CN" sz="2800" b="1" dirty="0">
                <a:solidFill>
                  <a:srgbClr val="0000CC"/>
                </a:solidFill>
                <a:latin typeface="Times New Roman" panose="02020603050405020304" pitchFamily="18" charset="0"/>
                <a:ea typeface="+mn-ea"/>
                <a:cs typeface="Times New Roman" panose="02020603050405020304" pitchFamily="18" charset="0"/>
              </a:rPr>
              <a:t>Ag</a:t>
            </a:r>
            <a:r>
              <a:rPr lang="en-US" altLang="zh-CN" sz="2800" b="1" baseline="30000" dirty="0">
                <a:solidFill>
                  <a:srgbClr val="0000CC"/>
                </a:solidFill>
                <a:latin typeface="Times New Roman" panose="02020603050405020304" pitchFamily="18" charset="0"/>
                <a:ea typeface="+mn-ea"/>
                <a:cs typeface="Times New Roman" panose="02020603050405020304" pitchFamily="18" charset="0"/>
              </a:rPr>
              <a:t>+</a:t>
            </a:r>
            <a:r>
              <a:rPr lang="zh-CN" altLang="en-US" sz="2800" b="1" dirty="0">
                <a:solidFill>
                  <a:srgbClr val="0000CC"/>
                </a:solidFill>
                <a:latin typeface="Times New Roman" panose="02020603050405020304" pitchFamily="18" charset="0"/>
                <a:ea typeface="+mn-ea"/>
                <a:cs typeface="Times New Roman" panose="02020603050405020304" pitchFamily="18" charset="0"/>
              </a:rPr>
              <a:t>＋ </a:t>
            </a:r>
            <a:r>
              <a:rPr lang="en-US" altLang="zh-CN" sz="2800" b="1" dirty="0">
                <a:solidFill>
                  <a:srgbClr val="0000CC"/>
                </a:solidFill>
                <a:latin typeface="Times New Roman" panose="02020603050405020304" pitchFamily="18" charset="0"/>
                <a:ea typeface="+mn-ea"/>
                <a:cs typeface="Times New Roman" panose="02020603050405020304" pitchFamily="18" charset="0"/>
              </a:rPr>
              <a:t>Cl</a:t>
            </a:r>
            <a:r>
              <a:rPr lang="en-US" altLang="zh-CN" sz="2800" b="1" baseline="30000" dirty="0">
                <a:solidFill>
                  <a:srgbClr val="0000CC"/>
                </a:solidFill>
                <a:latin typeface="Times New Roman" panose="02020603050405020304" pitchFamily="18" charset="0"/>
                <a:ea typeface="+mn-ea"/>
                <a:cs typeface="Times New Roman" panose="02020603050405020304" pitchFamily="18" charset="0"/>
              </a:rPr>
              <a:t>- </a:t>
            </a:r>
            <a:r>
              <a:rPr lang="en-US" altLang="zh-CN" sz="2800" b="1" dirty="0">
                <a:solidFill>
                  <a:srgbClr val="0000CC"/>
                </a:solidFill>
                <a:latin typeface="Times New Roman" panose="02020603050405020304" pitchFamily="18" charset="0"/>
                <a:ea typeface="+mn-ea"/>
                <a:cs typeface="Times New Roman" panose="02020603050405020304" pitchFamily="18" charset="0"/>
              </a:rPr>
              <a:t>= </a:t>
            </a:r>
            <a:r>
              <a:rPr lang="en-US" altLang="zh-CN" sz="2800" b="1" dirty="0" err="1">
                <a:solidFill>
                  <a:srgbClr val="0000CC"/>
                </a:solidFill>
                <a:latin typeface="Times New Roman" panose="02020603050405020304" pitchFamily="18" charset="0"/>
                <a:ea typeface="+mn-ea"/>
                <a:cs typeface="Times New Roman" panose="02020603050405020304" pitchFamily="18" charset="0"/>
              </a:rPr>
              <a:t>AgCl</a:t>
            </a:r>
            <a:r>
              <a:rPr lang="en-US" altLang="zh-CN" sz="2800" b="1" dirty="0">
                <a:solidFill>
                  <a:srgbClr val="0000CC"/>
                </a:solidFill>
                <a:latin typeface="Times New Roman" panose="02020603050405020304" pitchFamily="18" charset="0"/>
                <a:ea typeface="+mn-ea"/>
                <a:cs typeface="Times New Roman" panose="02020603050405020304" pitchFamily="18" charset="0"/>
              </a:rPr>
              <a:t>   </a:t>
            </a:r>
          </a:p>
          <a:p>
            <a:r>
              <a:rPr lang="en-US" altLang="zh-CN" sz="2800" b="1" dirty="0">
                <a:solidFill>
                  <a:srgbClr val="0000CC"/>
                </a:solidFill>
                <a:latin typeface="Times New Roman" panose="02020603050405020304" pitchFamily="18" charset="0"/>
                <a:ea typeface="+mn-ea"/>
                <a:cs typeface="Times New Roman" panose="02020603050405020304" pitchFamily="18" charset="0"/>
              </a:rPr>
              <a:t>          </a:t>
            </a:r>
            <a:r>
              <a:rPr lang="zh-CN" altLang="en-US" sz="2800" b="1" dirty="0">
                <a:solidFill>
                  <a:srgbClr val="0000CC"/>
                </a:solidFill>
                <a:latin typeface="Times New Roman" panose="02020603050405020304" pitchFamily="18" charset="0"/>
                <a:ea typeface="+mn-ea"/>
                <a:cs typeface="Times New Roman" panose="02020603050405020304" pitchFamily="18" charset="0"/>
              </a:rPr>
              <a:t>达平衡时 </a:t>
            </a:r>
            <a:endParaRPr lang="zh-CN" altLang="en-US" sz="2800" b="1" baseline="30000" dirty="0">
              <a:solidFill>
                <a:srgbClr val="0000CC"/>
              </a:solidFill>
              <a:latin typeface="Times New Roman" panose="02020603050405020304" pitchFamily="18" charset="0"/>
              <a:ea typeface="+mn-ea"/>
              <a:cs typeface="Times New Roman" panose="02020603050405020304" pitchFamily="18" charset="0"/>
              <a:sym typeface="Wingdings" pitchFamily="2" charset="2"/>
            </a:endParaRPr>
          </a:p>
        </p:txBody>
      </p:sp>
      <p:sp>
        <p:nvSpPr>
          <p:cNvPr id="602115" name="Line 4"/>
          <p:cNvSpPr>
            <a:spLocks noChangeShapeType="1"/>
          </p:cNvSpPr>
          <p:nvPr/>
        </p:nvSpPr>
        <p:spPr bwMode="auto">
          <a:xfrm>
            <a:off x="6228184" y="3675063"/>
            <a:ext cx="0" cy="504825"/>
          </a:xfrm>
          <a:prstGeom prst="line">
            <a:avLst/>
          </a:prstGeom>
          <a:noFill/>
          <a:ln w="57150">
            <a:solidFill>
              <a:srgbClr val="800080"/>
            </a:solidFill>
            <a:round/>
            <a:headEnd/>
            <a:tailEnd type="triangle" w="med" len="med"/>
          </a:ln>
        </p:spPr>
        <p:txBody>
          <a:bodyPr/>
          <a:lstStyle/>
          <a:p>
            <a:endParaRPr lang="zh-CN" altLang="en-US">
              <a:latin typeface="Times New Roman" panose="02020603050405020304" pitchFamily="18" charset="0"/>
              <a:ea typeface="+mn-ea"/>
              <a:cs typeface="Times New Roman" panose="02020603050405020304" pitchFamily="18" charset="0"/>
            </a:endParaRPr>
          </a:p>
        </p:txBody>
      </p:sp>
      <p:sp>
        <p:nvSpPr>
          <p:cNvPr id="602116" name="Rectangle 5"/>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zh-CN" altLang="en-US">
              <a:latin typeface="Times New Roman" panose="02020603050405020304" pitchFamily="18" charset="0"/>
              <a:ea typeface="+mn-ea"/>
              <a:cs typeface="Times New Roman" panose="02020603050405020304" pitchFamily="18" charset="0"/>
            </a:endParaRPr>
          </a:p>
        </p:txBody>
      </p:sp>
      <p:sp>
        <p:nvSpPr>
          <p:cNvPr id="602117" name="Text Box 6"/>
          <p:cNvSpPr txBox="1">
            <a:spLocks noChangeArrowheads="1"/>
          </p:cNvSpPr>
          <p:nvPr/>
        </p:nvSpPr>
        <p:spPr bwMode="auto">
          <a:xfrm>
            <a:off x="5651500" y="1484313"/>
            <a:ext cx="2665413" cy="457200"/>
          </a:xfrm>
          <a:prstGeom prst="rect">
            <a:avLst/>
          </a:prstGeom>
          <a:noFill/>
          <a:ln w="9525">
            <a:noFill/>
            <a:miter lim="800000"/>
            <a:headEnd/>
            <a:tailEnd/>
          </a:ln>
        </p:spPr>
        <p:txBody>
          <a:bodyPr>
            <a:spAutoFit/>
          </a:bodyPr>
          <a:lstStyle/>
          <a:p>
            <a:pPr>
              <a:spcBef>
                <a:spcPct val="50000"/>
              </a:spcBef>
            </a:pPr>
            <a:r>
              <a:rPr kumimoji="1" lang="en-US" altLang="zh-CN" sz="2400" b="1" i="1" dirty="0">
                <a:solidFill>
                  <a:srgbClr val="0000CC"/>
                </a:solidFill>
                <a:latin typeface="Times New Roman" panose="02020603050405020304" pitchFamily="18" charset="0"/>
                <a:ea typeface="+mn-ea"/>
                <a:cs typeface="Times New Roman" panose="02020603050405020304" pitchFamily="18" charset="0"/>
              </a:rPr>
              <a:t>E </a:t>
            </a:r>
            <a:r>
              <a:rPr kumimoji="1" lang="el-GR" altLang="zh-CN" sz="2400" b="1" baseline="30000" dirty="0">
                <a:solidFill>
                  <a:srgbClr val="0000CC"/>
                </a:solidFill>
                <a:latin typeface="Times New Roman" panose="02020603050405020304" pitchFamily="18" charset="0"/>
                <a:ea typeface="+mn-ea"/>
                <a:cs typeface="Times New Roman" panose="02020603050405020304" pitchFamily="18" charset="0"/>
              </a:rPr>
              <a:t>Θ</a:t>
            </a:r>
            <a:r>
              <a:rPr kumimoji="1" lang="en-US" altLang="zh-CN" sz="2400" b="1" dirty="0">
                <a:solidFill>
                  <a:srgbClr val="0000CC"/>
                </a:solidFill>
                <a:latin typeface="Times New Roman" panose="02020603050405020304" pitchFamily="18" charset="0"/>
                <a:ea typeface="+mn-ea"/>
                <a:cs typeface="Times New Roman" panose="02020603050405020304" pitchFamily="18" charset="0"/>
              </a:rPr>
              <a:t>  </a:t>
            </a:r>
            <a:r>
              <a:rPr lang="en-US" altLang="zh-CN" sz="2400" b="1" dirty="0">
                <a:solidFill>
                  <a:srgbClr val="0000CC"/>
                </a:solidFill>
                <a:latin typeface="Times New Roman" panose="02020603050405020304" pitchFamily="18" charset="0"/>
                <a:ea typeface="+mn-ea"/>
                <a:cs typeface="Times New Roman" panose="02020603050405020304" pitchFamily="18" charset="0"/>
              </a:rPr>
              <a:t>= 0.80V</a:t>
            </a:r>
          </a:p>
        </p:txBody>
      </p:sp>
      <p:sp>
        <p:nvSpPr>
          <p:cNvPr id="602118" name="Line 7"/>
          <p:cNvSpPr>
            <a:spLocks noChangeShapeType="1"/>
          </p:cNvSpPr>
          <p:nvPr/>
        </p:nvSpPr>
        <p:spPr bwMode="auto">
          <a:xfrm>
            <a:off x="2987675" y="1700213"/>
            <a:ext cx="1008063" cy="0"/>
          </a:xfrm>
          <a:prstGeom prst="line">
            <a:avLst/>
          </a:prstGeom>
          <a:noFill/>
          <a:ln w="38100">
            <a:solidFill>
              <a:srgbClr val="800080"/>
            </a:solidFill>
            <a:miter lim="800000"/>
            <a:headEnd/>
            <a:tailEnd type="triangle" w="med" len="med"/>
          </a:ln>
        </p:spPr>
        <p:txBody>
          <a:bodyPr wrap="none"/>
          <a:lstStyle/>
          <a:p>
            <a:endParaRPr lang="zh-CN" altLang="en-US">
              <a:latin typeface="Times New Roman" panose="02020603050405020304" pitchFamily="18" charset="0"/>
              <a:ea typeface="+mn-ea"/>
              <a:cs typeface="Times New Roman" panose="02020603050405020304" pitchFamily="18" charset="0"/>
            </a:endParaRPr>
          </a:p>
        </p:txBody>
      </p:sp>
      <p:sp>
        <p:nvSpPr>
          <p:cNvPr id="602119" name="Line 8"/>
          <p:cNvSpPr>
            <a:spLocks noChangeShapeType="1"/>
          </p:cNvSpPr>
          <p:nvPr/>
        </p:nvSpPr>
        <p:spPr bwMode="auto">
          <a:xfrm flipH="1">
            <a:off x="2987675" y="1773238"/>
            <a:ext cx="936625" cy="0"/>
          </a:xfrm>
          <a:prstGeom prst="line">
            <a:avLst/>
          </a:prstGeom>
          <a:noFill/>
          <a:ln w="38100">
            <a:solidFill>
              <a:srgbClr val="800080"/>
            </a:solidFill>
            <a:miter lim="800000"/>
            <a:headEnd/>
            <a:tailEnd type="triangle" w="med" len="med"/>
          </a:ln>
        </p:spPr>
        <p:txBody>
          <a:bodyPr wrap="none"/>
          <a:lstStyle/>
          <a:p>
            <a:endParaRPr lang="zh-CN" altLang="en-US">
              <a:latin typeface="Times New Roman" panose="02020603050405020304" pitchFamily="18" charset="0"/>
              <a:ea typeface="+mn-ea"/>
              <a:cs typeface="Times New Roman" panose="02020603050405020304" pitchFamily="18" charset="0"/>
            </a:endParaRPr>
          </a:p>
        </p:txBody>
      </p:sp>
      <p:sp>
        <p:nvSpPr>
          <p:cNvPr id="602120" name="Text Box 9"/>
          <p:cNvSpPr txBox="1">
            <a:spLocks noChangeArrowheads="1"/>
          </p:cNvSpPr>
          <p:nvPr/>
        </p:nvSpPr>
        <p:spPr bwMode="auto">
          <a:xfrm>
            <a:off x="1835150" y="4941888"/>
            <a:ext cx="6624638" cy="461665"/>
          </a:xfrm>
          <a:prstGeom prst="rect">
            <a:avLst/>
          </a:prstGeom>
          <a:noFill/>
          <a:ln w="9525">
            <a:noFill/>
            <a:miter lim="800000"/>
            <a:headEnd/>
            <a:tailEnd/>
          </a:ln>
        </p:spPr>
        <p:txBody>
          <a:bodyPr>
            <a:spAutoFit/>
          </a:bodyPr>
          <a:lstStyle/>
          <a:p>
            <a:pPr>
              <a:spcBef>
                <a:spcPct val="50000"/>
              </a:spcBef>
            </a:pPr>
            <a:r>
              <a:rPr lang="zh-CN" altLang="en-US" sz="2400" b="1" dirty="0" smtClean="0">
                <a:solidFill>
                  <a:srgbClr val="0000CC"/>
                </a:solidFill>
                <a:latin typeface="Times New Roman" panose="02020603050405020304" pitchFamily="18" charset="0"/>
                <a:ea typeface="+mn-ea"/>
                <a:cs typeface="Times New Roman" panose="02020603050405020304" pitchFamily="18" charset="0"/>
              </a:rPr>
              <a:t>    ［</a:t>
            </a:r>
            <a:r>
              <a:rPr lang="en-US" altLang="zh-CN" sz="2400" b="1" dirty="0">
                <a:solidFill>
                  <a:srgbClr val="0000CC"/>
                </a:solidFill>
                <a:latin typeface="Times New Roman" panose="02020603050405020304" pitchFamily="18" charset="0"/>
                <a:ea typeface="+mn-ea"/>
                <a:cs typeface="Times New Roman" panose="02020603050405020304" pitchFamily="18" charset="0"/>
              </a:rPr>
              <a:t>Ag</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a:t>
            </a:r>
            <a:r>
              <a:rPr lang="zh-CN" altLang="en-US" sz="2400" b="1"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  </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                =</a:t>
            </a:r>
            <a:r>
              <a:rPr lang="en-US" altLang="zh-CN" sz="2400" b="1" dirty="0">
                <a:solidFill>
                  <a:srgbClr val="0000CC"/>
                </a:solidFill>
                <a:latin typeface="Times New Roman" panose="02020603050405020304" pitchFamily="18" charset="0"/>
                <a:ea typeface="+mn-ea"/>
                <a:cs typeface="Times New Roman" panose="02020603050405020304" pitchFamily="18" charset="0"/>
              </a:rPr>
              <a:t>1.8×10</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-10</a:t>
            </a:r>
            <a:r>
              <a:rPr lang="en-US" altLang="zh-CN" sz="2400" b="1" dirty="0">
                <a:solidFill>
                  <a:srgbClr val="0000CC"/>
                </a:solidFill>
                <a:latin typeface="Times New Roman" panose="02020603050405020304" pitchFamily="18" charset="0"/>
                <a:ea typeface="+mn-ea"/>
                <a:cs typeface="Times New Roman" panose="02020603050405020304" pitchFamily="18" charset="0"/>
              </a:rPr>
              <a:t> </a:t>
            </a:r>
            <a:r>
              <a:rPr lang="en-US" altLang="zh-CN" sz="2400" b="1" dirty="0">
                <a:solidFill>
                  <a:srgbClr val="0000CC"/>
                </a:solidFill>
                <a:latin typeface="Times New Roman" panose="02020603050405020304" pitchFamily="18" charset="0"/>
                <a:ea typeface="+mn-ea"/>
                <a:cs typeface="Times New Roman" panose="02020603050405020304" pitchFamily="18" charset="0"/>
                <a:sym typeface="Wingdings" pitchFamily="2" charset="2"/>
              </a:rPr>
              <a:t>mol·L</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sym typeface="Wingdings" pitchFamily="2" charset="2"/>
              </a:rPr>
              <a:t>-1</a:t>
            </a:r>
          </a:p>
        </p:txBody>
      </p:sp>
      <p:sp>
        <p:nvSpPr>
          <p:cNvPr id="602121" name="Text Box 10"/>
          <p:cNvSpPr txBox="1">
            <a:spLocks noChangeArrowheads="1"/>
          </p:cNvSpPr>
          <p:nvPr/>
        </p:nvSpPr>
        <p:spPr bwMode="auto">
          <a:xfrm>
            <a:off x="3347864" y="4695527"/>
            <a:ext cx="1871588" cy="461665"/>
          </a:xfrm>
          <a:prstGeom prst="rect">
            <a:avLst/>
          </a:prstGeom>
          <a:noFill/>
          <a:ln w="9525">
            <a:noFill/>
            <a:miter lim="800000"/>
            <a:headEnd/>
            <a:tailEnd/>
          </a:ln>
        </p:spPr>
        <p:txBody>
          <a:bodyPr wrap="square">
            <a:spAutoFit/>
          </a:bodyPr>
          <a:lstStyle/>
          <a:p>
            <a:pPr>
              <a:spcBef>
                <a:spcPct val="50000"/>
              </a:spcBef>
            </a:pPr>
            <a:r>
              <a:rPr lang="en-US" altLang="zh-CN" sz="2400" b="1" i="1" dirty="0">
                <a:solidFill>
                  <a:srgbClr val="CC3300"/>
                </a:solidFill>
                <a:latin typeface="Times New Roman" panose="02020603050405020304" pitchFamily="18" charset="0"/>
                <a:ea typeface="+mn-ea"/>
                <a:cs typeface="Times New Roman" panose="02020603050405020304" pitchFamily="18" charset="0"/>
              </a:rPr>
              <a:t>K</a:t>
            </a:r>
            <a:r>
              <a:rPr lang="en-US" altLang="zh-CN" sz="2400" b="1" baseline="-25000" dirty="0">
                <a:solidFill>
                  <a:srgbClr val="CC3300"/>
                </a:solidFill>
                <a:latin typeface="Times New Roman" panose="02020603050405020304" pitchFamily="18" charset="0"/>
                <a:ea typeface="+mn-ea"/>
                <a:cs typeface="Times New Roman" panose="02020603050405020304" pitchFamily="18" charset="0"/>
              </a:rPr>
              <a:t>SP</a:t>
            </a:r>
            <a:r>
              <a:rPr lang="en-US" altLang="zh-CN" sz="2400" b="1" dirty="0">
                <a:solidFill>
                  <a:srgbClr val="CC3300"/>
                </a:solidFill>
                <a:latin typeface="Times New Roman" panose="02020603050405020304" pitchFamily="18" charset="0"/>
                <a:ea typeface="+mn-ea"/>
                <a:cs typeface="Times New Roman" panose="02020603050405020304" pitchFamily="18" charset="0"/>
              </a:rPr>
              <a:t>(</a:t>
            </a:r>
            <a:r>
              <a:rPr lang="en-US" altLang="zh-CN" sz="2400" b="1" dirty="0" err="1">
                <a:solidFill>
                  <a:srgbClr val="CC3300"/>
                </a:solidFill>
                <a:latin typeface="Times New Roman" panose="02020603050405020304" pitchFamily="18" charset="0"/>
                <a:ea typeface="+mn-ea"/>
                <a:cs typeface="Times New Roman" panose="02020603050405020304" pitchFamily="18" charset="0"/>
              </a:rPr>
              <a:t>AgCl</a:t>
            </a:r>
            <a:r>
              <a:rPr lang="en-US" altLang="zh-CN" sz="2400" b="1" dirty="0">
                <a:solidFill>
                  <a:srgbClr val="CC3300"/>
                </a:solidFill>
                <a:latin typeface="Times New Roman" panose="02020603050405020304" pitchFamily="18" charset="0"/>
                <a:ea typeface="+mn-ea"/>
                <a:cs typeface="Times New Roman" panose="02020603050405020304" pitchFamily="18" charset="0"/>
              </a:rPr>
              <a:t>)</a:t>
            </a:r>
          </a:p>
        </p:txBody>
      </p:sp>
      <p:sp>
        <p:nvSpPr>
          <p:cNvPr id="602122" name="Text Box 11"/>
          <p:cNvSpPr txBox="1">
            <a:spLocks noChangeArrowheads="1"/>
          </p:cNvSpPr>
          <p:nvPr/>
        </p:nvSpPr>
        <p:spPr bwMode="auto">
          <a:xfrm>
            <a:off x="3778250" y="5276850"/>
            <a:ext cx="865188" cy="457200"/>
          </a:xfrm>
          <a:prstGeom prst="rect">
            <a:avLst/>
          </a:prstGeom>
          <a:noFill/>
          <a:ln w="9525">
            <a:noFill/>
            <a:miter lim="800000"/>
            <a:headEnd/>
            <a:tailEnd/>
          </a:ln>
        </p:spPr>
        <p:txBody>
          <a:bodyPr>
            <a:spAutoFit/>
          </a:bodyPr>
          <a:lstStyle/>
          <a:p>
            <a:pPr>
              <a:spcBef>
                <a:spcPct val="50000"/>
              </a:spcBef>
            </a:pPr>
            <a:r>
              <a:rPr lang="en-US" altLang="zh-CN" sz="2400" b="1">
                <a:solidFill>
                  <a:srgbClr val="CC3300"/>
                </a:solidFill>
                <a:latin typeface="Times New Roman" panose="02020603050405020304" pitchFamily="18" charset="0"/>
                <a:ea typeface="+mn-ea"/>
                <a:cs typeface="Times New Roman" panose="02020603050405020304" pitchFamily="18" charset="0"/>
              </a:rPr>
              <a:t>[Cl</a:t>
            </a:r>
            <a:r>
              <a:rPr lang="en-US" altLang="zh-CN" sz="2400" b="1" baseline="30000">
                <a:solidFill>
                  <a:srgbClr val="CC3300"/>
                </a:solidFill>
                <a:latin typeface="Times New Roman" panose="02020603050405020304" pitchFamily="18" charset="0"/>
                <a:ea typeface="+mn-ea"/>
                <a:cs typeface="Times New Roman" panose="02020603050405020304" pitchFamily="18" charset="0"/>
              </a:rPr>
              <a:t>-</a:t>
            </a:r>
            <a:r>
              <a:rPr lang="en-US" altLang="zh-CN" sz="2400" b="1">
                <a:solidFill>
                  <a:srgbClr val="CC3300"/>
                </a:solidFill>
                <a:latin typeface="Times New Roman" panose="02020603050405020304" pitchFamily="18" charset="0"/>
                <a:ea typeface="+mn-ea"/>
                <a:cs typeface="Times New Roman" panose="02020603050405020304" pitchFamily="18" charset="0"/>
              </a:rPr>
              <a:t>]</a:t>
            </a:r>
          </a:p>
        </p:txBody>
      </p:sp>
      <p:sp>
        <p:nvSpPr>
          <p:cNvPr id="602123" name="Line 12"/>
          <p:cNvSpPr>
            <a:spLocks noChangeShapeType="1"/>
          </p:cNvSpPr>
          <p:nvPr/>
        </p:nvSpPr>
        <p:spPr bwMode="auto">
          <a:xfrm>
            <a:off x="3563938" y="5229225"/>
            <a:ext cx="1295400" cy="0"/>
          </a:xfrm>
          <a:prstGeom prst="line">
            <a:avLst/>
          </a:prstGeom>
          <a:noFill/>
          <a:ln w="38100">
            <a:solidFill>
              <a:schemeClr val="tx1"/>
            </a:solidFill>
            <a:miter lim="800000"/>
            <a:headEnd/>
            <a:tailEnd/>
          </a:ln>
        </p:spPr>
        <p:txBody>
          <a:bodyPr wrap="none"/>
          <a:lstStyle/>
          <a:p>
            <a:endParaRPr lang="zh-CN" altLang="en-US" b="1">
              <a:latin typeface="Times New Roman" panose="02020603050405020304" pitchFamily="18" charset="0"/>
              <a:ea typeface="+mn-ea"/>
              <a:cs typeface="Times New Roman" panose="02020603050405020304" pitchFamily="18"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mn-ea"/>
                <a:cs typeface="Times New Roman" panose="02020603050405020304" pitchFamily="18" charset="0"/>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1395"/>
                                        </p:tgtEl>
                                        <p:attrNameLst>
                                          <p:attrName>style.visibility</p:attrName>
                                        </p:attrNameLst>
                                      </p:cBhvr>
                                      <p:to>
                                        <p:strVal val="visible"/>
                                      </p:to>
                                    </p:set>
                                    <p:anim calcmode="lin" valueType="num">
                                      <p:cBhvr additive="base">
                                        <p:cTn id="7" dur="500" fill="hold"/>
                                        <p:tgtEl>
                                          <p:spTgt spid="571395"/>
                                        </p:tgtEl>
                                        <p:attrNameLst>
                                          <p:attrName>ppt_x</p:attrName>
                                        </p:attrNameLst>
                                      </p:cBhvr>
                                      <p:tavLst>
                                        <p:tav tm="0">
                                          <p:val>
                                            <p:strVal val="#ppt_x"/>
                                          </p:val>
                                        </p:tav>
                                        <p:tav tm="100000">
                                          <p:val>
                                            <p:strVal val="#ppt_x"/>
                                          </p:val>
                                        </p:tav>
                                      </p:tavLst>
                                    </p:anim>
                                    <p:anim calcmode="lin" valueType="num">
                                      <p:cBhvr additive="base">
                                        <p:cTn id="8" dur="500" fill="hold"/>
                                        <p:tgtEl>
                                          <p:spTgt spid="57139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02115"/>
                                        </p:tgtEl>
                                        <p:attrNameLst>
                                          <p:attrName>style.visibility</p:attrName>
                                        </p:attrNameLst>
                                      </p:cBhvr>
                                      <p:to>
                                        <p:strVal val="visible"/>
                                      </p:to>
                                    </p:set>
                                    <p:anim calcmode="lin" valueType="num">
                                      <p:cBhvr additive="base">
                                        <p:cTn id="11" dur="500" fill="hold"/>
                                        <p:tgtEl>
                                          <p:spTgt spid="602115"/>
                                        </p:tgtEl>
                                        <p:attrNameLst>
                                          <p:attrName>ppt_x</p:attrName>
                                        </p:attrNameLst>
                                      </p:cBhvr>
                                      <p:tavLst>
                                        <p:tav tm="0">
                                          <p:val>
                                            <p:strVal val="#ppt_x"/>
                                          </p:val>
                                        </p:tav>
                                        <p:tav tm="100000">
                                          <p:val>
                                            <p:strVal val="#ppt_x"/>
                                          </p:val>
                                        </p:tav>
                                      </p:tavLst>
                                    </p:anim>
                                    <p:anim calcmode="lin" valueType="num">
                                      <p:cBhvr additive="base">
                                        <p:cTn id="12" dur="500" fill="hold"/>
                                        <p:tgtEl>
                                          <p:spTgt spid="6021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02120"/>
                                        </p:tgtEl>
                                        <p:attrNameLst>
                                          <p:attrName>style.visibility</p:attrName>
                                        </p:attrNameLst>
                                      </p:cBhvr>
                                      <p:to>
                                        <p:strVal val="visible"/>
                                      </p:to>
                                    </p:set>
                                    <p:animEffect transition="in" filter="blinds(horizontal)">
                                      <p:cBhvr>
                                        <p:cTn id="17" dur="500"/>
                                        <p:tgtEl>
                                          <p:spTgt spid="602120"/>
                                        </p:tgtEl>
                                      </p:cBhvr>
                                    </p:animEffect>
                                  </p:childTnLst>
                                </p:cTn>
                              </p:par>
                              <p:par>
                                <p:cTn id="18" presetID="3" presetClass="entr" presetSubtype="10" fill="hold" grpId="1" nodeType="withEffect">
                                  <p:stCondLst>
                                    <p:cond delay="0"/>
                                  </p:stCondLst>
                                  <p:childTnLst>
                                    <p:set>
                                      <p:cBhvr>
                                        <p:cTn id="19" dur="1" fill="hold">
                                          <p:stCondLst>
                                            <p:cond delay="0"/>
                                          </p:stCondLst>
                                        </p:cTn>
                                        <p:tgtEl>
                                          <p:spTgt spid="602121"/>
                                        </p:tgtEl>
                                        <p:attrNameLst>
                                          <p:attrName>style.visibility</p:attrName>
                                        </p:attrNameLst>
                                      </p:cBhvr>
                                      <p:to>
                                        <p:strVal val="visible"/>
                                      </p:to>
                                    </p:set>
                                    <p:animEffect transition="in" filter="blinds(horizontal)">
                                      <p:cBhvr>
                                        <p:cTn id="20" dur="500"/>
                                        <p:tgtEl>
                                          <p:spTgt spid="602121"/>
                                        </p:tgtEl>
                                      </p:cBhvr>
                                    </p:animEffect>
                                  </p:childTnLst>
                                </p:cTn>
                              </p:par>
                              <p:par>
                                <p:cTn id="21" presetID="3" presetClass="entr" presetSubtype="10" fill="hold" grpId="1" nodeType="withEffect">
                                  <p:stCondLst>
                                    <p:cond delay="0"/>
                                  </p:stCondLst>
                                  <p:childTnLst>
                                    <p:set>
                                      <p:cBhvr>
                                        <p:cTn id="22" dur="1" fill="hold">
                                          <p:stCondLst>
                                            <p:cond delay="0"/>
                                          </p:stCondLst>
                                        </p:cTn>
                                        <p:tgtEl>
                                          <p:spTgt spid="602122"/>
                                        </p:tgtEl>
                                        <p:attrNameLst>
                                          <p:attrName>style.visibility</p:attrName>
                                        </p:attrNameLst>
                                      </p:cBhvr>
                                      <p:to>
                                        <p:strVal val="visible"/>
                                      </p:to>
                                    </p:set>
                                    <p:animEffect transition="in" filter="blinds(horizontal)">
                                      <p:cBhvr>
                                        <p:cTn id="23" dur="500"/>
                                        <p:tgtEl>
                                          <p:spTgt spid="60212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02123"/>
                                        </p:tgtEl>
                                        <p:attrNameLst>
                                          <p:attrName>style.visibility</p:attrName>
                                        </p:attrNameLst>
                                      </p:cBhvr>
                                      <p:to>
                                        <p:strVal val="visible"/>
                                      </p:to>
                                    </p:set>
                                    <p:animEffect transition="in" filter="blinds(horizontal)">
                                      <p:cBhvr>
                                        <p:cTn id="26" dur="500"/>
                                        <p:tgtEl>
                                          <p:spTgt spid="602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5" grpId="0"/>
      <p:bldP spid="602115" grpId="0" animBg="1"/>
      <p:bldP spid="602120" grpId="0"/>
      <p:bldP spid="602121" grpId="1"/>
      <p:bldP spid="602122" grpId="1"/>
      <p:bldP spid="602123" grpId="0" animBg="1"/>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2418" name="Rectangle 2"/>
          <p:cNvSpPr>
            <a:spLocks noGrp="1" noChangeArrowheads="1"/>
          </p:cNvSpPr>
          <p:nvPr>
            <p:ph type="body" idx="4294967295"/>
          </p:nvPr>
        </p:nvSpPr>
        <p:spPr>
          <a:xfrm>
            <a:off x="468313" y="549275"/>
            <a:ext cx="8143875" cy="1871663"/>
          </a:xfrm>
        </p:spPr>
        <p:txBody>
          <a:bodyPr/>
          <a:lstStyle/>
          <a:p>
            <a:pPr eaLnBrk="1" hangingPunct="1">
              <a:lnSpc>
                <a:spcPct val="120000"/>
              </a:lnSpc>
              <a:spcBef>
                <a:spcPct val="0"/>
              </a:spcBef>
              <a:buClrTx/>
              <a:buSzTx/>
              <a:buFontTx/>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由</a:t>
            </a:r>
            <a:r>
              <a:rPr lang="en-US" altLang="zh-CN" sz="2800" b="1" dirty="0" smtClean="0">
                <a:solidFill>
                  <a:srgbClr val="0000CC"/>
                </a:solidFill>
                <a:latin typeface="Times New Roman" panose="02020603050405020304" pitchFamily="18" charset="0"/>
                <a:cs typeface="Times New Roman" panose="02020603050405020304" pitchFamily="18" charset="0"/>
              </a:rPr>
              <a:t>Nernst</a:t>
            </a:r>
            <a:r>
              <a:rPr lang="zh-CN" altLang="en-US" sz="2800" b="1" dirty="0" smtClean="0">
                <a:solidFill>
                  <a:srgbClr val="0000CC"/>
                </a:solidFill>
                <a:latin typeface="Times New Roman" panose="02020603050405020304" pitchFamily="18" charset="0"/>
                <a:cs typeface="Times New Roman" panose="02020603050405020304" pitchFamily="18" charset="0"/>
              </a:rPr>
              <a:t>方程可得</a:t>
            </a:r>
          </a:p>
          <a:p>
            <a:pPr eaLnBrk="1" hangingPunct="1">
              <a:lnSpc>
                <a:spcPct val="120000"/>
              </a:lnSpc>
              <a:spcBef>
                <a:spcPct val="0"/>
              </a:spcBef>
              <a:buClrTx/>
              <a:buSzTx/>
              <a:buFontTx/>
              <a:buNone/>
              <a:defRPr/>
            </a:pPr>
            <a:r>
              <a:rPr lang="zh-CN" altLang="en-US" sz="2800" b="1" baseline="-25000" dirty="0" smtClean="0">
                <a:solidFill>
                  <a:srgbClr val="0000CC"/>
                </a:solidFill>
                <a:latin typeface="Times New Roman" panose="02020603050405020304" pitchFamily="18" charset="0"/>
                <a:cs typeface="Times New Roman" panose="02020603050405020304" pitchFamily="18" charset="0"/>
              </a:rPr>
              <a:t> </a:t>
            </a:r>
            <a:r>
              <a:rPr lang="en-US" altLang="zh-CN" sz="2400" b="1" i="1" dirty="0" smtClean="0">
                <a:solidFill>
                  <a:srgbClr val="0000CC"/>
                </a:solidFill>
                <a:latin typeface="Times New Roman" panose="02020603050405020304" pitchFamily="18" charset="0"/>
                <a:cs typeface="Times New Roman" panose="02020603050405020304" pitchFamily="18" charset="0"/>
              </a:rPr>
              <a:t>E</a:t>
            </a:r>
            <a:r>
              <a:rPr lang="el-GR" altLang="zh-CN" sz="2400" b="1" i="1" dirty="0" smtClean="0">
                <a:solidFill>
                  <a:srgbClr val="0000CC"/>
                </a:solidFill>
                <a:latin typeface="Times New Roman" panose="02020603050405020304" pitchFamily="18" charset="0"/>
                <a:cs typeface="Times New Roman" panose="02020603050405020304" pitchFamily="18" charset="0"/>
              </a:rPr>
              <a:t> </a:t>
            </a:r>
            <a:r>
              <a:rPr lang="en-US" altLang="zh-CN" sz="2400" b="1" dirty="0" smtClean="0">
                <a:solidFill>
                  <a:srgbClr val="0000CC"/>
                </a:solidFill>
                <a:latin typeface="Times New Roman" panose="02020603050405020304" pitchFamily="18" charset="0"/>
                <a:cs typeface="Times New Roman" panose="02020603050405020304" pitchFamily="18" charset="0"/>
              </a:rPr>
              <a:t>Ag</a:t>
            </a:r>
            <a:r>
              <a:rPr lang="en-US" altLang="zh-CN" sz="24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/Ag</a:t>
            </a:r>
            <a:r>
              <a:rPr lang="el-GR" altLang="zh-CN" sz="2400" b="1" i="1" baseline="-25000" dirty="0" smtClean="0">
                <a:solidFill>
                  <a:srgbClr val="0000CC"/>
                </a:solidFill>
                <a:latin typeface="Times New Roman" panose="02020603050405020304" pitchFamily="18" charset="0"/>
                <a:cs typeface="Times New Roman" panose="02020603050405020304" pitchFamily="18" charset="0"/>
              </a:rPr>
              <a:t> </a:t>
            </a:r>
            <a:r>
              <a:rPr lang="en-US" altLang="zh-CN" sz="2400" b="1" dirty="0" smtClean="0">
                <a:solidFill>
                  <a:srgbClr val="0000CC"/>
                </a:solidFill>
                <a:latin typeface="Times New Roman" panose="02020603050405020304" pitchFamily="18" charset="0"/>
                <a:cs typeface="Times New Roman" panose="02020603050405020304" pitchFamily="18" charset="0"/>
              </a:rPr>
              <a:t>=</a:t>
            </a:r>
            <a:r>
              <a:rPr lang="en-US" altLang="zh-CN" sz="2400" b="1" i="1" dirty="0" smtClean="0">
                <a:solidFill>
                  <a:srgbClr val="0000CC"/>
                </a:solidFill>
                <a:latin typeface="Times New Roman" panose="02020603050405020304" pitchFamily="18" charset="0"/>
                <a:cs typeface="Times New Roman" panose="02020603050405020304" pitchFamily="18" charset="0"/>
              </a:rPr>
              <a:t>E </a:t>
            </a:r>
            <a:r>
              <a:rPr lang="el-GR" altLang="zh-CN" sz="2400" b="1" baseline="30000" dirty="0" smtClean="0">
                <a:solidFill>
                  <a:srgbClr val="0000CC"/>
                </a:solidFill>
                <a:latin typeface="Times New Roman" panose="02020603050405020304" pitchFamily="18" charset="0"/>
                <a:cs typeface="Times New Roman" panose="02020603050405020304" pitchFamily="18" charset="0"/>
              </a:rPr>
              <a:t>Θ</a:t>
            </a:r>
            <a:r>
              <a:rPr lang="en-US" altLang="zh-CN" sz="2400" b="1" dirty="0" smtClean="0">
                <a:solidFill>
                  <a:srgbClr val="0000CC"/>
                </a:solidFill>
                <a:latin typeface="Times New Roman" panose="02020603050405020304" pitchFamily="18" charset="0"/>
                <a:cs typeface="Times New Roman" panose="02020603050405020304" pitchFamily="18" charset="0"/>
              </a:rPr>
              <a:t>- 0.0592 </a:t>
            </a:r>
            <a:r>
              <a:rPr lang="en-US" altLang="zh-CN" sz="2400" b="1" dirty="0" err="1" smtClean="0">
                <a:solidFill>
                  <a:srgbClr val="CC3300"/>
                </a:solidFill>
                <a:latin typeface="Times New Roman" panose="02020603050405020304" pitchFamily="18" charset="0"/>
                <a:cs typeface="Times New Roman" panose="02020603050405020304" pitchFamily="18" charset="0"/>
              </a:rPr>
              <a:t>lg</a:t>
            </a:r>
            <a:r>
              <a:rPr lang="en-US" altLang="zh-CN" sz="2400" b="1" dirty="0" smtClean="0">
                <a:solidFill>
                  <a:srgbClr val="CC3300"/>
                </a:solidFill>
                <a:latin typeface="Times New Roman" panose="02020603050405020304" pitchFamily="18" charset="0"/>
                <a:cs typeface="Times New Roman" panose="02020603050405020304" pitchFamily="18" charset="0"/>
              </a:rPr>
              <a:t>(1</a:t>
            </a:r>
            <a:r>
              <a:rPr lang="zh-CN" altLang="en-US" sz="2400" b="1" dirty="0" smtClean="0">
                <a:solidFill>
                  <a:srgbClr val="CC3300"/>
                </a:solidFill>
                <a:latin typeface="Times New Roman" panose="02020603050405020304" pitchFamily="18" charset="0"/>
                <a:cs typeface="Times New Roman" panose="02020603050405020304" pitchFamily="18" charset="0"/>
              </a:rPr>
              <a:t>／</a:t>
            </a:r>
            <a:r>
              <a:rPr lang="en-US" altLang="zh-CN" sz="2400" b="1" dirty="0" smtClean="0">
                <a:solidFill>
                  <a:srgbClr val="CC3300"/>
                </a:solidFill>
                <a:latin typeface="Times New Roman" panose="02020603050405020304" pitchFamily="18" charset="0"/>
                <a:cs typeface="Times New Roman" panose="02020603050405020304" pitchFamily="18" charset="0"/>
              </a:rPr>
              <a:t>[ Ag</a:t>
            </a:r>
            <a:r>
              <a:rPr lang="zh-CN" altLang="en-US" sz="2400" b="1" baseline="30000" dirty="0" smtClean="0">
                <a:solidFill>
                  <a:srgbClr val="CC3300"/>
                </a:solidFill>
                <a:latin typeface="Times New Roman" panose="02020603050405020304" pitchFamily="18" charset="0"/>
                <a:cs typeface="Times New Roman" panose="02020603050405020304" pitchFamily="18" charset="0"/>
              </a:rPr>
              <a:t>＋</a:t>
            </a:r>
            <a:r>
              <a:rPr lang="en-US" altLang="zh-CN" sz="2400" b="1" dirty="0" smtClean="0">
                <a:solidFill>
                  <a:srgbClr val="CC3300"/>
                </a:solidFill>
                <a:latin typeface="Times New Roman" panose="02020603050405020304" pitchFamily="18" charset="0"/>
                <a:cs typeface="Times New Roman" panose="02020603050405020304" pitchFamily="18" charset="0"/>
              </a:rPr>
              <a:t>])</a:t>
            </a:r>
          </a:p>
          <a:p>
            <a:pPr eaLnBrk="1" hangingPunct="1">
              <a:lnSpc>
                <a:spcPct val="120000"/>
              </a:lnSpc>
              <a:spcBef>
                <a:spcPct val="0"/>
              </a:spcBef>
              <a:buClrTx/>
              <a:buSzTx/>
              <a:buFontTx/>
              <a:buNone/>
              <a:defRPr/>
            </a:pPr>
            <a:r>
              <a:rPr lang="en-US" altLang="zh-CN" sz="2400" b="1" dirty="0" smtClean="0">
                <a:solidFill>
                  <a:srgbClr val="0000CC"/>
                </a:solidFill>
                <a:latin typeface="Times New Roman" panose="02020603050405020304" pitchFamily="18" charset="0"/>
                <a:cs typeface="Times New Roman" panose="02020603050405020304" pitchFamily="18" charset="0"/>
              </a:rPr>
              <a:t>                 = 0.80</a:t>
            </a:r>
            <a:r>
              <a:rPr lang="zh-CN" altLang="en-US" sz="2400" b="1"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0.0592 </a:t>
            </a:r>
            <a:r>
              <a:rPr lang="en-US" altLang="zh-CN" sz="2400" b="1" dirty="0" err="1" smtClean="0">
                <a:solidFill>
                  <a:srgbClr val="0000CC"/>
                </a:solidFill>
                <a:latin typeface="Times New Roman" panose="02020603050405020304" pitchFamily="18" charset="0"/>
                <a:cs typeface="Times New Roman" panose="02020603050405020304" pitchFamily="18" charset="0"/>
              </a:rPr>
              <a:t>lg</a:t>
            </a:r>
            <a:r>
              <a:rPr lang="en-US" altLang="zh-CN" sz="2400" b="1" dirty="0" smtClean="0">
                <a:solidFill>
                  <a:srgbClr val="0000CC"/>
                </a:solidFill>
                <a:latin typeface="Times New Roman" panose="02020603050405020304" pitchFamily="18" charset="0"/>
                <a:cs typeface="Times New Roman" panose="02020603050405020304" pitchFamily="18" charset="0"/>
              </a:rPr>
              <a:t>(1.8×10</a:t>
            </a:r>
            <a:r>
              <a:rPr lang="en-US" altLang="zh-CN" sz="2400" b="1" baseline="30000" dirty="0" smtClean="0">
                <a:solidFill>
                  <a:srgbClr val="0000CC"/>
                </a:solidFill>
                <a:latin typeface="Times New Roman" panose="02020603050405020304" pitchFamily="18" charset="0"/>
                <a:cs typeface="Times New Roman" panose="02020603050405020304" pitchFamily="18" charset="0"/>
              </a:rPr>
              <a:t>-10</a:t>
            </a:r>
            <a:r>
              <a:rPr lang="en-US" altLang="zh-CN" sz="2400" b="1" dirty="0" smtClean="0">
                <a:solidFill>
                  <a:srgbClr val="0000CC"/>
                </a:solidFill>
                <a:latin typeface="Times New Roman" panose="02020603050405020304" pitchFamily="18" charset="0"/>
                <a:cs typeface="Times New Roman" panose="02020603050405020304" pitchFamily="18" charset="0"/>
              </a:rPr>
              <a:t>) </a:t>
            </a:r>
          </a:p>
          <a:p>
            <a:pPr eaLnBrk="1" hangingPunct="1">
              <a:lnSpc>
                <a:spcPct val="120000"/>
              </a:lnSpc>
              <a:spcBef>
                <a:spcPct val="0"/>
              </a:spcBef>
              <a:buClrTx/>
              <a:buSzTx/>
              <a:buFontTx/>
              <a:buNone/>
              <a:defRPr/>
            </a:pPr>
            <a:r>
              <a:rPr lang="en-US" altLang="zh-CN" sz="2400" b="1" dirty="0" smtClean="0">
                <a:solidFill>
                  <a:srgbClr val="0000CC"/>
                </a:solidFill>
                <a:latin typeface="Times New Roman" panose="02020603050405020304" pitchFamily="18" charset="0"/>
                <a:cs typeface="Times New Roman" panose="02020603050405020304" pitchFamily="18" charset="0"/>
              </a:rPr>
              <a:t>                 = 0.22V</a:t>
            </a:r>
          </a:p>
        </p:txBody>
      </p:sp>
      <p:sp>
        <p:nvSpPr>
          <p:cNvPr id="572419" name="Rectangle 3"/>
          <p:cNvSpPr>
            <a:spLocks noChangeArrowheads="1"/>
          </p:cNvSpPr>
          <p:nvPr/>
        </p:nvSpPr>
        <p:spPr bwMode="auto">
          <a:xfrm>
            <a:off x="755650" y="2708275"/>
            <a:ext cx="7777163" cy="830997"/>
          </a:xfrm>
          <a:prstGeom prst="rect">
            <a:avLst/>
          </a:prstGeom>
          <a:noFill/>
          <a:ln w="9525">
            <a:noFill/>
            <a:miter lim="800000"/>
            <a:headEnd/>
            <a:tailEnd/>
          </a:ln>
        </p:spPr>
        <p:txBody>
          <a:bodyPr>
            <a:spAutoFit/>
          </a:bodyPr>
          <a:lstStyle/>
          <a:p>
            <a:pPr>
              <a:spcBef>
                <a:spcPct val="50000"/>
              </a:spcBef>
              <a:buClr>
                <a:schemeClr val="tx2"/>
              </a:buClr>
              <a:buSzPct val="70000"/>
              <a:buFont typeface="Wingdings" pitchFamily="2" charset="2"/>
              <a:buNone/>
            </a:pPr>
            <a:r>
              <a:rPr lang="en-US" altLang="zh-CN" sz="2400" b="1" dirty="0">
                <a:latin typeface="Times New Roman" panose="02020603050405020304" pitchFamily="18" charset="0"/>
                <a:ea typeface="+mn-ea"/>
                <a:cs typeface="Times New Roman" panose="02020603050405020304" pitchFamily="18" charset="0"/>
              </a:rPr>
              <a:t>        </a:t>
            </a:r>
            <a:r>
              <a:rPr lang="zh-CN" altLang="en-US" sz="2400" b="1" dirty="0">
                <a:solidFill>
                  <a:srgbClr val="0000CC"/>
                </a:solidFill>
                <a:latin typeface="Times New Roman" panose="02020603050405020304" pitchFamily="18" charset="0"/>
                <a:ea typeface="+mn-ea"/>
                <a:cs typeface="Times New Roman" panose="02020603050405020304" pitchFamily="18" charset="0"/>
              </a:rPr>
              <a:t>上面计算所得的</a:t>
            </a:r>
            <a:r>
              <a:rPr kumimoji="1" lang="en-US" altLang="zh-CN" sz="2400" b="1" i="1" dirty="0">
                <a:solidFill>
                  <a:srgbClr val="0000CC"/>
                </a:solidFill>
                <a:latin typeface="Times New Roman" panose="02020603050405020304" pitchFamily="18" charset="0"/>
                <a:ea typeface="+mn-ea"/>
                <a:cs typeface="Times New Roman" panose="02020603050405020304" pitchFamily="18" charset="0"/>
              </a:rPr>
              <a:t>E</a:t>
            </a:r>
            <a:r>
              <a:rPr kumimoji="1" lang="el-GR" altLang="zh-CN" sz="2400" b="1" i="1" dirty="0">
                <a:solidFill>
                  <a:srgbClr val="0000CC"/>
                </a:solidFill>
                <a:latin typeface="Times New Roman" panose="02020603050405020304" pitchFamily="18" charset="0"/>
                <a:ea typeface="+mn-ea"/>
                <a:cs typeface="Times New Roman" panose="02020603050405020304" pitchFamily="18" charset="0"/>
              </a:rPr>
              <a:t> </a:t>
            </a:r>
            <a:r>
              <a:rPr lang="zh-CN" altLang="en-US" sz="2400" b="1" dirty="0">
                <a:solidFill>
                  <a:srgbClr val="0000CC"/>
                </a:solidFill>
                <a:latin typeface="Times New Roman" panose="02020603050405020304" pitchFamily="18" charset="0"/>
                <a:ea typeface="+mn-ea"/>
                <a:cs typeface="Times New Roman" panose="02020603050405020304" pitchFamily="18" charset="0"/>
              </a:rPr>
              <a:t>值实际上是</a:t>
            </a:r>
            <a:r>
              <a:rPr lang="en-US" altLang="zh-CN" sz="2400" b="1" dirty="0" err="1">
                <a:solidFill>
                  <a:srgbClr val="0000CC"/>
                </a:solidFill>
                <a:latin typeface="Times New Roman" panose="02020603050405020304" pitchFamily="18" charset="0"/>
                <a:ea typeface="+mn-ea"/>
                <a:cs typeface="Times New Roman" panose="02020603050405020304" pitchFamily="18" charset="0"/>
              </a:rPr>
              <a:t>AgCl</a:t>
            </a:r>
            <a:r>
              <a:rPr lang="zh-CN" altLang="en-US" sz="2400" b="1"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Ag</a:t>
            </a:r>
            <a:r>
              <a:rPr lang="zh-CN" altLang="en-US" sz="2400" b="1" dirty="0">
                <a:solidFill>
                  <a:srgbClr val="0000CC"/>
                </a:solidFill>
                <a:latin typeface="Times New Roman" panose="02020603050405020304" pitchFamily="18" charset="0"/>
                <a:ea typeface="+mn-ea"/>
                <a:cs typeface="Times New Roman" panose="02020603050405020304" pitchFamily="18" charset="0"/>
              </a:rPr>
              <a:t>电对的电极电势 </a:t>
            </a:r>
            <a:r>
              <a:rPr kumimoji="1" lang="en-US" altLang="zh-CN" sz="2400" b="1" i="1" dirty="0">
                <a:solidFill>
                  <a:srgbClr val="0000CC"/>
                </a:solidFill>
                <a:latin typeface="Times New Roman" panose="02020603050405020304" pitchFamily="18" charset="0"/>
                <a:ea typeface="+mn-ea"/>
                <a:cs typeface="Times New Roman" panose="02020603050405020304" pitchFamily="18" charset="0"/>
              </a:rPr>
              <a:t>E </a:t>
            </a:r>
            <a:r>
              <a:rPr lang="zh-CN" altLang="en-US" sz="2400" b="1" dirty="0">
                <a:solidFill>
                  <a:srgbClr val="0000CC"/>
                </a:solidFill>
                <a:latin typeface="Times New Roman" panose="02020603050405020304" pitchFamily="18" charset="0"/>
                <a:ea typeface="+mn-ea"/>
                <a:cs typeface="Times New Roman" panose="02020603050405020304" pitchFamily="18" charset="0"/>
              </a:rPr>
              <a:t>，其电极反应为</a:t>
            </a:r>
            <a:endParaRPr lang="zh-CN" altLang="en-US" sz="2400" b="1" baseline="30000" dirty="0">
              <a:solidFill>
                <a:srgbClr val="0000CC"/>
              </a:solidFill>
              <a:latin typeface="Times New Roman" panose="02020603050405020304" pitchFamily="18" charset="0"/>
              <a:ea typeface="+mn-ea"/>
              <a:cs typeface="Times New Roman" panose="02020603050405020304" pitchFamily="18" charset="0"/>
            </a:endParaRPr>
          </a:p>
        </p:txBody>
      </p:sp>
      <p:sp>
        <p:nvSpPr>
          <p:cNvPr id="590851" name="Text Box 4"/>
          <p:cNvSpPr txBox="1">
            <a:spLocks noChangeArrowheads="1"/>
          </p:cNvSpPr>
          <p:nvPr/>
        </p:nvSpPr>
        <p:spPr bwMode="auto">
          <a:xfrm>
            <a:off x="1907827" y="3789363"/>
            <a:ext cx="4824413" cy="461665"/>
          </a:xfrm>
          <a:prstGeom prst="rect">
            <a:avLst/>
          </a:prstGeom>
          <a:noFill/>
          <a:ln w="9525">
            <a:noFill/>
            <a:miter lim="800000"/>
            <a:headEnd/>
            <a:tailEnd/>
          </a:ln>
        </p:spPr>
        <p:txBody>
          <a:bodyPr>
            <a:spAutoFit/>
          </a:bodyPr>
          <a:lstStyle/>
          <a:p>
            <a:pPr>
              <a:spcBef>
                <a:spcPct val="50000"/>
              </a:spcBef>
            </a:pPr>
            <a:r>
              <a:rPr lang="en-US" altLang="zh-CN" sz="2400" b="1" dirty="0" err="1">
                <a:solidFill>
                  <a:srgbClr val="CC3300"/>
                </a:solidFill>
                <a:latin typeface="Times New Roman" panose="02020603050405020304" pitchFamily="18" charset="0"/>
                <a:ea typeface="+mn-ea"/>
                <a:cs typeface="Times New Roman" panose="02020603050405020304" pitchFamily="18" charset="0"/>
              </a:rPr>
              <a:t>AgCl</a:t>
            </a:r>
            <a:r>
              <a:rPr lang="zh-CN" altLang="en-US" sz="2400" b="1" dirty="0">
                <a:solidFill>
                  <a:srgbClr val="CC3300"/>
                </a:solidFill>
                <a:latin typeface="Times New Roman" panose="02020603050405020304" pitchFamily="18" charset="0"/>
                <a:ea typeface="+mn-ea"/>
                <a:cs typeface="Times New Roman" panose="02020603050405020304" pitchFamily="18" charset="0"/>
              </a:rPr>
              <a:t>＋</a:t>
            </a:r>
            <a:r>
              <a:rPr lang="en-US" altLang="zh-CN" sz="2400" b="1" dirty="0">
                <a:solidFill>
                  <a:srgbClr val="CC3300"/>
                </a:solidFill>
                <a:latin typeface="Times New Roman" panose="02020603050405020304" pitchFamily="18" charset="0"/>
                <a:ea typeface="+mn-ea"/>
                <a:cs typeface="Times New Roman" panose="02020603050405020304" pitchFamily="18" charset="0"/>
              </a:rPr>
              <a:t>e</a:t>
            </a:r>
            <a:r>
              <a:rPr lang="en-US" altLang="zh-CN" sz="2400" b="1" baseline="30000" dirty="0">
                <a:solidFill>
                  <a:srgbClr val="CC3300"/>
                </a:solidFill>
                <a:latin typeface="Times New Roman" panose="02020603050405020304" pitchFamily="18" charset="0"/>
                <a:ea typeface="+mn-ea"/>
                <a:cs typeface="Times New Roman" panose="02020603050405020304" pitchFamily="18" charset="0"/>
              </a:rPr>
              <a:t>-</a:t>
            </a:r>
            <a:r>
              <a:rPr lang="en-US" altLang="zh-CN" sz="2400" b="1" dirty="0">
                <a:solidFill>
                  <a:srgbClr val="CC3300"/>
                </a:solidFill>
                <a:latin typeface="Times New Roman" panose="02020603050405020304" pitchFamily="18" charset="0"/>
                <a:ea typeface="+mn-ea"/>
                <a:cs typeface="Times New Roman" panose="02020603050405020304" pitchFamily="18" charset="0"/>
              </a:rPr>
              <a:t>                Ag</a:t>
            </a:r>
            <a:r>
              <a:rPr lang="zh-CN" altLang="en-US" sz="2400" b="1" dirty="0">
                <a:solidFill>
                  <a:srgbClr val="CC3300"/>
                </a:solidFill>
                <a:latin typeface="Times New Roman" panose="02020603050405020304" pitchFamily="18" charset="0"/>
                <a:ea typeface="+mn-ea"/>
                <a:cs typeface="Times New Roman" panose="02020603050405020304" pitchFamily="18" charset="0"/>
              </a:rPr>
              <a:t>＋</a:t>
            </a:r>
            <a:r>
              <a:rPr lang="en-US" altLang="zh-CN" sz="2400" b="1" dirty="0">
                <a:solidFill>
                  <a:srgbClr val="CC3300"/>
                </a:solidFill>
                <a:latin typeface="Times New Roman" panose="02020603050405020304" pitchFamily="18" charset="0"/>
                <a:ea typeface="+mn-ea"/>
                <a:cs typeface="Times New Roman" panose="02020603050405020304" pitchFamily="18" charset="0"/>
              </a:rPr>
              <a:t>Cl</a:t>
            </a:r>
            <a:r>
              <a:rPr lang="en-US" altLang="zh-CN" sz="2400" b="1" baseline="30000" dirty="0">
                <a:solidFill>
                  <a:srgbClr val="CC3300"/>
                </a:solidFill>
                <a:latin typeface="Times New Roman" panose="02020603050405020304" pitchFamily="18" charset="0"/>
                <a:ea typeface="+mn-ea"/>
                <a:cs typeface="Times New Roman" panose="02020603050405020304" pitchFamily="18" charset="0"/>
              </a:rPr>
              <a:t>-</a:t>
            </a:r>
          </a:p>
        </p:txBody>
      </p:sp>
      <p:sp>
        <p:nvSpPr>
          <p:cNvPr id="590852" name="Line 5"/>
          <p:cNvSpPr>
            <a:spLocks noChangeShapeType="1"/>
          </p:cNvSpPr>
          <p:nvPr/>
        </p:nvSpPr>
        <p:spPr bwMode="auto">
          <a:xfrm>
            <a:off x="3203575" y="4005263"/>
            <a:ext cx="1150938" cy="0"/>
          </a:xfrm>
          <a:prstGeom prst="line">
            <a:avLst/>
          </a:prstGeom>
          <a:noFill/>
          <a:ln w="38100">
            <a:solidFill>
              <a:srgbClr val="800080"/>
            </a:solidFill>
            <a:miter lim="800000"/>
            <a:headEnd/>
            <a:tailEnd type="triangle" w="med" len="med"/>
          </a:ln>
        </p:spPr>
        <p:txBody>
          <a:bodyPr wrap="none"/>
          <a:lstStyle/>
          <a:p>
            <a:endParaRPr lang="zh-CN" altLang="en-US" b="1">
              <a:latin typeface="Times New Roman" panose="02020603050405020304" pitchFamily="18" charset="0"/>
              <a:ea typeface="+mn-ea"/>
              <a:cs typeface="Times New Roman" panose="02020603050405020304" pitchFamily="18" charset="0"/>
            </a:endParaRPr>
          </a:p>
        </p:txBody>
      </p:sp>
      <p:sp>
        <p:nvSpPr>
          <p:cNvPr id="590853" name="Line 6"/>
          <p:cNvSpPr>
            <a:spLocks noChangeShapeType="1"/>
          </p:cNvSpPr>
          <p:nvPr/>
        </p:nvSpPr>
        <p:spPr bwMode="auto">
          <a:xfrm flipH="1">
            <a:off x="3203575" y="4076700"/>
            <a:ext cx="1152525" cy="0"/>
          </a:xfrm>
          <a:prstGeom prst="line">
            <a:avLst/>
          </a:prstGeom>
          <a:noFill/>
          <a:ln w="38100">
            <a:solidFill>
              <a:srgbClr val="800080"/>
            </a:solidFill>
            <a:miter lim="800000"/>
            <a:headEnd/>
            <a:tailEnd type="triangle" w="med" len="med"/>
          </a:ln>
        </p:spPr>
        <p:txBody>
          <a:bodyPr wrap="none"/>
          <a:lstStyle/>
          <a:p>
            <a:endParaRPr lang="zh-CN" altLang="en-US" b="1">
              <a:latin typeface="Times New Roman" panose="02020603050405020304" pitchFamily="18" charset="0"/>
              <a:ea typeface="+mn-ea"/>
              <a:cs typeface="Times New Roman" panose="02020603050405020304" pitchFamily="18" charset="0"/>
            </a:endParaRPr>
          </a:p>
        </p:txBody>
      </p:sp>
      <p:sp>
        <p:nvSpPr>
          <p:cNvPr id="590854" name="Text Box 7"/>
          <p:cNvSpPr txBox="1">
            <a:spLocks noChangeArrowheads="1"/>
          </p:cNvSpPr>
          <p:nvPr/>
        </p:nvSpPr>
        <p:spPr bwMode="auto">
          <a:xfrm>
            <a:off x="1260475" y="4633654"/>
            <a:ext cx="7343775" cy="609398"/>
          </a:xfrm>
          <a:prstGeom prst="rect">
            <a:avLst/>
          </a:prstGeom>
          <a:noFill/>
          <a:ln w="9525">
            <a:noFill/>
            <a:miter lim="800000"/>
            <a:headEnd/>
            <a:tailEnd/>
          </a:ln>
        </p:spPr>
        <p:txBody>
          <a:bodyPr>
            <a:spAutoFit/>
          </a:bodyPr>
          <a:lstStyle/>
          <a:p>
            <a:pPr>
              <a:lnSpc>
                <a:spcPct val="120000"/>
              </a:lnSpc>
            </a:pPr>
            <a:r>
              <a:rPr kumimoji="1" lang="en-US" altLang="zh-CN" sz="2800" b="1" i="1" dirty="0">
                <a:solidFill>
                  <a:srgbClr val="0000CC"/>
                </a:solidFill>
                <a:latin typeface="Times New Roman" panose="02020603050405020304" pitchFamily="18" charset="0"/>
                <a:ea typeface="+mn-ea"/>
                <a:cs typeface="Times New Roman" panose="02020603050405020304" pitchFamily="18" charset="0"/>
              </a:rPr>
              <a:t>E</a:t>
            </a:r>
            <a:r>
              <a:rPr kumimoji="1" lang="en-US" altLang="zh-CN" b="1" dirty="0">
                <a:solidFill>
                  <a:srgbClr val="0000CC"/>
                </a:solidFill>
                <a:latin typeface="Times New Roman" panose="02020603050405020304" pitchFamily="18" charset="0"/>
                <a:ea typeface="+mn-ea"/>
                <a:cs typeface="Times New Roman" panose="02020603050405020304" pitchFamily="18" charset="0"/>
              </a:rPr>
              <a:t>(</a:t>
            </a:r>
            <a:r>
              <a:rPr lang="en-US" altLang="zh-CN" b="1" dirty="0" err="1">
                <a:solidFill>
                  <a:srgbClr val="0000CC"/>
                </a:solidFill>
                <a:latin typeface="Times New Roman" panose="02020603050405020304" pitchFamily="18" charset="0"/>
                <a:ea typeface="+mn-ea"/>
                <a:cs typeface="Times New Roman" panose="02020603050405020304" pitchFamily="18" charset="0"/>
              </a:rPr>
              <a:t>AgCl</a:t>
            </a:r>
            <a:r>
              <a:rPr lang="en-US" altLang="zh-CN" b="1" dirty="0">
                <a:solidFill>
                  <a:srgbClr val="0000CC"/>
                </a:solidFill>
                <a:latin typeface="Times New Roman" panose="02020603050405020304" pitchFamily="18" charset="0"/>
                <a:ea typeface="+mn-ea"/>
                <a:cs typeface="Times New Roman" panose="02020603050405020304" pitchFamily="18" charset="0"/>
              </a:rPr>
              <a:t>/Ag)</a:t>
            </a:r>
            <a:r>
              <a:rPr kumimoji="1" lang="el-GR" altLang="zh-CN" sz="2400" b="1" i="1" dirty="0">
                <a:solidFill>
                  <a:srgbClr val="0000CC"/>
                </a:solidFill>
                <a:latin typeface="Times New Roman" panose="02020603050405020304" pitchFamily="18" charset="0"/>
                <a:ea typeface="+mn-ea"/>
                <a:cs typeface="Times New Roman" panose="02020603050405020304" pitchFamily="18" charset="0"/>
              </a:rPr>
              <a:t> </a:t>
            </a:r>
            <a:r>
              <a:rPr kumimoji="1" lang="en-US" altLang="zh-CN" sz="2400" b="1" dirty="0">
                <a:solidFill>
                  <a:srgbClr val="0000CC"/>
                </a:solidFill>
                <a:latin typeface="Times New Roman" panose="02020603050405020304" pitchFamily="18" charset="0"/>
                <a:ea typeface="+mn-ea"/>
                <a:cs typeface="Times New Roman" panose="02020603050405020304" pitchFamily="18" charset="0"/>
              </a:rPr>
              <a:t>= </a:t>
            </a:r>
            <a:r>
              <a:rPr kumimoji="1" lang="en-US" altLang="zh-CN" sz="2800" b="1" i="1" dirty="0">
                <a:solidFill>
                  <a:srgbClr val="0000CC"/>
                </a:solidFill>
                <a:latin typeface="Times New Roman" panose="02020603050405020304" pitchFamily="18" charset="0"/>
                <a:ea typeface="+mn-ea"/>
                <a:cs typeface="Times New Roman" panose="02020603050405020304" pitchFamily="18" charset="0"/>
              </a:rPr>
              <a:t>E </a:t>
            </a:r>
            <a:r>
              <a:rPr kumimoji="1" lang="el-GR" altLang="zh-CN" sz="2800" b="1" baseline="30000" dirty="0">
                <a:solidFill>
                  <a:srgbClr val="0000CC"/>
                </a:solidFill>
                <a:latin typeface="Times New Roman" panose="02020603050405020304" pitchFamily="18" charset="0"/>
                <a:ea typeface="+mn-ea"/>
                <a:cs typeface="Times New Roman" panose="02020603050405020304" pitchFamily="18" charset="0"/>
              </a:rPr>
              <a:t>Θ</a:t>
            </a:r>
            <a:r>
              <a:rPr kumimoji="1" lang="en-US" altLang="zh-CN" b="1" dirty="0">
                <a:solidFill>
                  <a:srgbClr val="0000CC"/>
                </a:solidFill>
                <a:latin typeface="Times New Roman" panose="02020603050405020304" pitchFamily="18" charset="0"/>
                <a:ea typeface="+mn-ea"/>
                <a:cs typeface="Times New Roman" panose="02020603050405020304" pitchFamily="18" charset="0"/>
              </a:rPr>
              <a:t>(</a:t>
            </a:r>
            <a:r>
              <a:rPr lang="en-US" altLang="zh-CN" b="1" dirty="0">
                <a:solidFill>
                  <a:srgbClr val="0000CC"/>
                </a:solidFill>
                <a:latin typeface="Times New Roman" panose="02020603050405020304" pitchFamily="18" charset="0"/>
                <a:ea typeface="+mn-ea"/>
                <a:cs typeface="Times New Roman" panose="02020603050405020304" pitchFamily="18" charset="0"/>
              </a:rPr>
              <a:t>Ag</a:t>
            </a:r>
            <a:r>
              <a:rPr lang="en-US" altLang="zh-CN" b="1" baseline="30000" dirty="0">
                <a:solidFill>
                  <a:srgbClr val="0000CC"/>
                </a:solidFill>
                <a:latin typeface="Times New Roman" panose="02020603050405020304" pitchFamily="18" charset="0"/>
                <a:ea typeface="+mn-ea"/>
                <a:cs typeface="Times New Roman" panose="02020603050405020304" pitchFamily="18" charset="0"/>
              </a:rPr>
              <a:t>+</a:t>
            </a:r>
            <a:r>
              <a:rPr lang="en-US" altLang="zh-CN" b="1" dirty="0">
                <a:solidFill>
                  <a:srgbClr val="0000CC"/>
                </a:solidFill>
                <a:latin typeface="Times New Roman" panose="02020603050405020304" pitchFamily="18" charset="0"/>
                <a:ea typeface="+mn-ea"/>
                <a:cs typeface="Times New Roman" panose="02020603050405020304" pitchFamily="18" charset="0"/>
              </a:rPr>
              <a:t>/Ag)</a:t>
            </a:r>
            <a:r>
              <a:rPr kumimoji="1" lang="el-GR" altLang="zh-CN" sz="2400" b="1" i="1" dirty="0">
                <a:solidFill>
                  <a:srgbClr val="0000CC"/>
                </a:solidFill>
                <a:latin typeface="Times New Roman" panose="02020603050405020304" pitchFamily="18" charset="0"/>
                <a:ea typeface="+mn-ea"/>
                <a:cs typeface="Times New Roman" panose="02020603050405020304" pitchFamily="18" charset="0"/>
              </a:rPr>
              <a:t> </a:t>
            </a:r>
            <a:r>
              <a:rPr lang="zh-CN" altLang="en-US" sz="2400" b="1"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0.0592 </a:t>
            </a:r>
            <a:r>
              <a:rPr lang="en-US" altLang="zh-CN" sz="2400" b="1" dirty="0" err="1">
                <a:solidFill>
                  <a:srgbClr val="0000CC"/>
                </a:solidFill>
                <a:latin typeface="Times New Roman" panose="02020603050405020304" pitchFamily="18" charset="0"/>
                <a:ea typeface="+mn-ea"/>
                <a:cs typeface="Times New Roman" panose="02020603050405020304" pitchFamily="18" charset="0"/>
              </a:rPr>
              <a:t>lg</a:t>
            </a:r>
            <a:endParaRPr lang="en-US" altLang="zh-CN" sz="2400" b="1" dirty="0">
              <a:solidFill>
                <a:srgbClr val="0000CC"/>
              </a:solidFill>
              <a:latin typeface="Times New Roman" panose="02020603050405020304" pitchFamily="18" charset="0"/>
              <a:ea typeface="+mn-ea"/>
              <a:cs typeface="Times New Roman" panose="02020603050405020304" pitchFamily="18" charset="0"/>
            </a:endParaRPr>
          </a:p>
        </p:txBody>
      </p:sp>
      <p:sp>
        <p:nvSpPr>
          <p:cNvPr id="590855" name="Text Box 8"/>
          <p:cNvSpPr txBox="1">
            <a:spLocks noChangeArrowheads="1"/>
          </p:cNvSpPr>
          <p:nvPr/>
        </p:nvSpPr>
        <p:spPr bwMode="auto">
          <a:xfrm>
            <a:off x="6804025" y="4916488"/>
            <a:ext cx="1800225" cy="457200"/>
          </a:xfrm>
          <a:prstGeom prst="rect">
            <a:avLst/>
          </a:prstGeom>
          <a:noFill/>
          <a:ln w="9525">
            <a:noFill/>
            <a:miter lim="800000"/>
            <a:headEnd/>
            <a:tailEnd/>
          </a:ln>
        </p:spPr>
        <p:txBody>
          <a:bodyPr>
            <a:spAutoFit/>
          </a:bodyPr>
          <a:lstStyle/>
          <a:p>
            <a:pPr>
              <a:spcBef>
                <a:spcPct val="50000"/>
              </a:spcBef>
            </a:pPr>
            <a:r>
              <a:rPr lang="en-US" altLang="zh-CN" sz="2400" b="1" i="1">
                <a:solidFill>
                  <a:srgbClr val="D60093"/>
                </a:solidFill>
                <a:latin typeface="Times New Roman" panose="02020603050405020304" pitchFamily="18" charset="0"/>
                <a:ea typeface="+mn-ea"/>
                <a:cs typeface="Times New Roman" panose="02020603050405020304" pitchFamily="18" charset="0"/>
              </a:rPr>
              <a:t>K</a:t>
            </a:r>
            <a:r>
              <a:rPr lang="el-GR" altLang="zh-CN" sz="2400" b="1" i="1" baseline="30000">
                <a:solidFill>
                  <a:srgbClr val="FF33CC"/>
                </a:solidFill>
                <a:latin typeface="Times New Roman" panose="02020603050405020304" pitchFamily="18" charset="0"/>
                <a:ea typeface="+mn-ea"/>
                <a:cs typeface="Times New Roman" panose="02020603050405020304" pitchFamily="18" charset="0"/>
              </a:rPr>
              <a:t>θ</a:t>
            </a:r>
            <a:r>
              <a:rPr lang="en-US" altLang="zh-CN" sz="2400" b="1" baseline="30000">
                <a:solidFill>
                  <a:srgbClr val="FF33CC"/>
                </a:solidFill>
                <a:latin typeface="Times New Roman" panose="02020603050405020304" pitchFamily="18" charset="0"/>
                <a:ea typeface="+mn-ea"/>
                <a:cs typeface="Times New Roman" panose="02020603050405020304" pitchFamily="18" charset="0"/>
              </a:rPr>
              <a:t> </a:t>
            </a:r>
            <a:r>
              <a:rPr lang="en-US" altLang="zh-CN" sz="2400" b="1" baseline="-25000">
                <a:solidFill>
                  <a:srgbClr val="D60093"/>
                </a:solidFill>
                <a:latin typeface="Times New Roman" panose="02020603050405020304" pitchFamily="18" charset="0"/>
                <a:ea typeface="+mn-ea"/>
                <a:cs typeface="Times New Roman" panose="02020603050405020304" pitchFamily="18" charset="0"/>
              </a:rPr>
              <a:t>SP</a:t>
            </a:r>
            <a:r>
              <a:rPr lang="en-US" altLang="zh-CN" sz="2400" b="1">
                <a:solidFill>
                  <a:srgbClr val="D60093"/>
                </a:solidFill>
                <a:latin typeface="Times New Roman" panose="02020603050405020304" pitchFamily="18" charset="0"/>
                <a:ea typeface="+mn-ea"/>
                <a:cs typeface="Times New Roman" panose="02020603050405020304" pitchFamily="18" charset="0"/>
              </a:rPr>
              <a:t>(AgCl)</a:t>
            </a:r>
          </a:p>
        </p:txBody>
      </p:sp>
      <p:sp>
        <p:nvSpPr>
          <p:cNvPr id="590856" name="Text Box 9"/>
          <p:cNvSpPr txBox="1">
            <a:spLocks noChangeArrowheads="1"/>
          </p:cNvSpPr>
          <p:nvPr/>
        </p:nvSpPr>
        <p:spPr bwMode="auto">
          <a:xfrm>
            <a:off x="7019925" y="4411663"/>
            <a:ext cx="865188" cy="457200"/>
          </a:xfrm>
          <a:prstGeom prst="rect">
            <a:avLst/>
          </a:prstGeom>
          <a:noFill/>
          <a:ln w="9525">
            <a:noFill/>
            <a:miter lim="800000"/>
            <a:headEnd/>
            <a:tailEnd/>
          </a:ln>
        </p:spPr>
        <p:txBody>
          <a:bodyPr>
            <a:spAutoFit/>
          </a:bodyPr>
          <a:lstStyle/>
          <a:p>
            <a:pPr>
              <a:spcBef>
                <a:spcPct val="50000"/>
              </a:spcBef>
            </a:pPr>
            <a:r>
              <a:rPr lang="en-US" altLang="zh-CN" sz="2400" b="1">
                <a:solidFill>
                  <a:srgbClr val="D60093"/>
                </a:solidFill>
                <a:latin typeface="Times New Roman" panose="02020603050405020304" pitchFamily="18" charset="0"/>
                <a:ea typeface="+mn-ea"/>
                <a:cs typeface="Times New Roman" panose="02020603050405020304" pitchFamily="18" charset="0"/>
              </a:rPr>
              <a:t>[Cl</a:t>
            </a:r>
            <a:r>
              <a:rPr lang="en-US" altLang="zh-CN" sz="2400" b="1" baseline="30000">
                <a:solidFill>
                  <a:srgbClr val="D60093"/>
                </a:solidFill>
                <a:latin typeface="Times New Roman" panose="02020603050405020304" pitchFamily="18" charset="0"/>
                <a:ea typeface="+mn-ea"/>
                <a:cs typeface="Times New Roman" panose="02020603050405020304" pitchFamily="18" charset="0"/>
              </a:rPr>
              <a:t>-</a:t>
            </a:r>
            <a:r>
              <a:rPr lang="en-US" altLang="zh-CN" sz="2400" b="1">
                <a:solidFill>
                  <a:srgbClr val="D60093"/>
                </a:solidFill>
                <a:latin typeface="Times New Roman" panose="02020603050405020304" pitchFamily="18" charset="0"/>
                <a:ea typeface="+mn-ea"/>
                <a:cs typeface="Times New Roman" panose="02020603050405020304" pitchFamily="18" charset="0"/>
              </a:rPr>
              <a:t>]</a:t>
            </a:r>
          </a:p>
        </p:txBody>
      </p:sp>
      <p:sp>
        <p:nvSpPr>
          <p:cNvPr id="590857" name="Line 10"/>
          <p:cNvSpPr>
            <a:spLocks noChangeShapeType="1"/>
          </p:cNvSpPr>
          <p:nvPr/>
        </p:nvSpPr>
        <p:spPr bwMode="auto">
          <a:xfrm>
            <a:off x="6875463" y="4941888"/>
            <a:ext cx="1295400" cy="0"/>
          </a:xfrm>
          <a:prstGeom prst="line">
            <a:avLst/>
          </a:prstGeom>
          <a:noFill/>
          <a:ln w="38100">
            <a:solidFill>
              <a:schemeClr val="tx1"/>
            </a:solidFill>
            <a:miter lim="800000"/>
            <a:headEnd/>
            <a:tailEnd/>
          </a:ln>
        </p:spPr>
        <p:txBody>
          <a:bodyPr wrap="none"/>
          <a:lstStyle/>
          <a:p>
            <a:endParaRPr lang="zh-CN" altLang="en-US" b="1">
              <a:latin typeface="Times New Roman" panose="02020603050405020304" pitchFamily="18" charset="0"/>
              <a:ea typeface="+mn-ea"/>
              <a:cs typeface="Times New Roman" panose="02020603050405020304" pitchFamily="18" charset="0"/>
            </a:endParaRPr>
          </a:p>
        </p:txBody>
      </p:sp>
      <p:sp>
        <p:nvSpPr>
          <p:cNvPr id="590858" name="Text Box 12"/>
          <p:cNvSpPr txBox="1">
            <a:spLocks noChangeArrowheads="1"/>
          </p:cNvSpPr>
          <p:nvPr/>
        </p:nvSpPr>
        <p:spPr bwMode="auto">
          <a:xfrm>
            <a:off x="1264270" y="5589240"/>
            <a:ext cx="7343775" cy="609398"/>
          </a:xfrm>
          <a:prstGeom prst="rect">
            <a:avLst/>
          </a:prstGeom>
          <a:noFill/>
          <a:ln w="9525">
            <a:noFill/>
            <a:miter lim="800000"/>
            <a:headEnd/>
            <a:tailEnd/>
          </a:ln>
        </p:spPr>
        <p:txBody>
          <a:bodyPr>
            <a:spAutoFit/>
          </a:bodyPr>
          <a:lstStyle/>
          <a:p>
            <a:pPr>
              <a:lnSpc>
                <a:spcPct val="120000"/>
              </a:lnSpc>
            </a:pPr>
            <a:r>
              <a:rPr kumimoji="1" lang="en-US" altLang="zh-CN" sz="2800" b="1" i="1" dirty="0">
                <a:solidFill>
                  <a:srgbClr val="CC3300"/>
                </a:solidFill>
                <a:latin typeface="Times New Roman" panose="02020603050405020304" pitchFamily="18" charset="0"/>
                <a:ea typeface="+mn-ea"/>
                <a:cs typeface="Times New Roman" panose="02020603050405020304" pitchFamily="18" charset="0"/>
              </a:rPr>
              <a:t>E</a:t>
            </a:r>
            <a:r>
              <a:rPr kumimoji="1" lang="el-GR" altLang="zh-CN" sz="2800" b="1" i="1" baseline="30000" dirty="0">
                <a:solidFill>
                  <a:srgbClr val="CC3300"/>
                </a:solidFill>
                <a:latin typeface="Times New Roman" panose="02020603050405020304" pitchFamily="18" charset="0"/>
                <a:ea typeface="+mn-ea"/>
                <a:cs typeface="Times New Roman" panose="02020603050405020304" pitchFamily="18" charset="0"/>
              </a:rPr>
              <a:t>Θ</a:t>
            </a:r>
            <a:r>
              <a:rPr kumimoji="1" lang="en-US" altLang="zh-CN" b="1" dirty="0">
                <a:solidFill>
                  <a:srgbClr val="CC3300"/>
                </a:solidFill>
                <a:latin typeface="Times New Roman" panose="02020603050405020304" pitchFamily="18" charset="0"/>
                <a:ea typeface="+mn-ea"/>
                <a:cs typeface="Times New Roman" panose="02020603050405020304" pitchFamily="18" charset="0"/>
              </a:rPr>
              <a:t>(</a:t>
            </a:r>
            <a:r>
              <a:rPr lang="en-US" altLang="zh-CN" b="1" dirty="0" err="1">
                <a:solidFill>
                  <a:srgbClr val="CC3300"/>
                </a:solidFill>
                <a:latin typeface="Times New Roman" panose="02020603050405020304" pitchFamily="18" charset="0"/>
                <a:ea typeface="+mn-ea"/>
                <a:cs typeface="Times New Roman" panose="02020603050405020304" pitchFamily="18" charset="0"/>
              </a:rPr>
              <a:t>AgCl</a:t>
            </a:r>
            <a:r>
              <a:rPr lang="en-US" altLang="zh-CN" b="1" dirty="0">
                <a:solidFill>
                  <a:srgbClr val="CC3300"/>
                </a:solidFill>
                <a:latin typeface="Times New Roman" panose="02020603050405020304" pitchFamily="18" charset="0"/>
                <a:ea typeface="+mn-ea"/>
                <a:cs typeface="Times New Roman" panose="02020603050405020304" pitchFamily="18" charset="0"/>
              </a:rPr>
              <a:t>/Ag)</a:t>
            </a:r>
            <a:r>
              <a:rPr kumimoji="1" lang="el-GR" altLang="zh-CN" sz="2400" b="1" i="1" dirty="0">
                <a:solidFill>
                  <a:srgbClr val="CC3300"/>
                </a:solidFill>
                <a:latin typeface="Times New Roman" panose="02020603050405020304" pitchFamily="18" charset="0"/>
                <a:ea typeface="+mn-ea"/>
                <a:cs typeface="Times New Roman" panose="02020603050405020304" pitchFamily="18" charset="0"/>
              </a:rPr>
              <a:t> </a:t>
            </a:r>
            <a:r>
              <a:rPr kumimoji="1" lang="en-US" altLang="zh-CN" sz="2400" b="1" dirty="0">
                <a:solidFill>
                  <a:srgbClr val="CC3300"/>
                </a:solidFill>
                <a:latin typeface="Times New Roman" panose="02020603050405020304" pitchFamily="18" charset="0"/>
                <a:ea typeface="+mn-ea"/>
                <a:cs typeface="Times New Roman" panose="02020603050405020304" pitchFamily="18" charset="0"/>
              </a:rPr>
              <a:t>= </a:t>
            </a:r>
            <a:r>
              <a:rPr kumimoji="1" lang="en-US" altLang="zh-CN" sz="2800" b="1" i="1" dirty="0">
                <a:solidFill>
                  <a:srgbClr val="CC3300"/>
                </a:solidFill>
                <a:latin typeface="Times New Roman" panose="02020603050405020304" pitchFamily="18" charset="0"/>
                <a:ea typeface="+mn-ea"/>
                <a:cs typeface="Times New Roman" panose="02020603050405020304" pitchFamily="18" charset="0"/>
              </a:rPr>
              <a:t>E</a:t>
            </a:r>
            <a:r>
              <a:rPr kumimoji="1" lang="el-GR" altLang="zh-CN" sz="2800" b="1" baseline="30000" dirty="0">
                <a:solidFill>
                  <a:srgbClr val="CC3300"/>
                </a:solidFill>
                <a:latin typeface="Times New Roman" panose="02020603050405020304" pitchFamily="18" charset="0"/>
                <a:ea typeface="+mn-ea"/>
                <a:cs typeface="Times New Roman" panose="02020603050405020304" pitchFamily="18" charset="0"/>
              </a:rPr>
              <a:t>Θ</a:t>
            </a:r>
            <a:r>
              <a:rPr kumimoji="1" lang="en-US" altLang="zh-CN" b="1" dirty="0">
                <a:solidFill>
                  <a:srgbClr val="CC3300"/>
                </a:solidFill>
                <a:latin typeface="Times New Roman" panose="02020603050405020304" pitchFamily="18" charset="0"/>
                <a:ea typeface="+mn-ea"/>
                <a:cs typeface="Times New Roman" panose="02020603050405020304" pitchFamily="18" charset="0"/>
              </a:rPr>
              <a:t>(</a:t>
            </a:r>
            <a:r>
              <a:rPr lang="en-US" altLang="zh-CN" b="1" dirty="0">
                <a:solidFill>
                  <a:srgbClr val="CC3300"/>
                </a:solidFill>
                <a:latin typeface="Times New Roman" panose="02020603050405020304" pitchFamily="18" charset="0"/>
                <a:ea typeface="+mn-ea"/>
                <a:cs typeface="Times New Roman" panose="02020603050405020304" pitchFamily="18" charset="0"/>
              </a:rPr>
              <a:t>Ag</a:t>
            </a:r>
            <a:r>
              <a:rPr lang="en-US" altLang="zh-CN" b="1" baseline="30000" dirty="0">
                <a:solidFill>
                  <a:srgbClr val="CC3300"/>
                </a:solidFill>
                <a:latin typeface="Times New Roman" panose="02020603050405020304" pitchFamily="18" charset="0"/>
                <a:ea typeface="+mn-ea"/>
                <a:cs typeface="Times New Roman" panose="02020603050405020304" pitchFamily="18" charset="0"/>
              </a:rPr>
              <a:t>+</a:t>
            </a:r>
            <a:r>
              <a:rPr lang="en-US" altLang="zh-CN" b="1" dirty="0">
                <a:solidFill>
                  <a:srgbClr val="CC3300"/>
                </a:solidFill>
                <a:latin typeface="Times New Roman" panose="02020603050405020304" pitchFamily="18" charset="0"/>
                <a:ea typeface="+mn-ea"/>
                <a:cs typeface="Times New Roman" panose="02020603050405020304" pitchFamily="18" charset="0"/>
              </a:rPr>
              <a:t>/Ag)</a:t>
            </a:r>
            <a:r>
              <a:rPr kumimoji="1" lang="el-GR" altLang="zh-CN" sz="2400" b="1" i="1" dirty="0">
                <a:solidFill>
                  <a:srgbClr val="CC3300"/>
                </a:solidFill>
                <a:latin typeface="Times New Roman" panose="02020603050405020304" pitchFamily="18" charset="0"/>
                <a:ea typeface="+mn-ea"/>
                <a:cs typeface="Times New Roman" panose="02020603050405020304" pitchFamily="18" charset="0"/>
              </a:rPr>
              <a:t> </a:t>
            </a:r>
            <a:r>
              <a:rPr lang="en-US" altLang="zh-CN" sz="2400" b="1" dirty="0">
                <a:solidFill>
                  <a:srgbClr val="CC3300"/>
                </a:solidFill>
                <a:latin typeface="Times New Roman" panose="02020603050405020304" pitchFamily="18" charset="0"/>
                <a:ea typeface="+mn-ea"/>
                <a:cs typeface="Times New Roman" panose="02020603050405020304" pitchFamily="18" charset="0"/>
              </a:rPr>
              <a:t>+ 0.0592 </a:t>
            </a:r>
            <a:r>
              <a:rPr lang="en-US" altLang="zh-CN" sz="2400" b="1" dirty="0" err="1">
                <a:solidFill>
                  <a:srgbClr val="CC3300"/>
                </a:solidFill>
                <a:latin typeface="Times New Roman" panose="02020603050405020304" pitchFamily="18" charset="0"/>
                <a:ea typeface="+mn-ea"/>
                <a:cs typeface="Times New Roman" panose="02020603050405020304" pitchFamily="18" charset="0"/>
              </a:rPr>
              <a:t>lg</a:t>
            </a:r>
            <a:endParaRPr lang="en-US" altLang="zh-CN" sz="2400" b="1" dirty="0">
              <a:solidFill>
                <a:srgbClr val="CC3300"/>
              </a:solidFill>
              <a:latin typeface="Times New Roman" panose="02020603050405020304" pitchFamily="18" charset="0"/>
              <a:ea typeface="+mn-ea"/>
              <a:cs typeface="Times New Roman" panose="02020603050405020304" pitchFamily="18"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mn-ea"/>
                <a:cs typeface="Times New Roman" panose="02020603050405020304" pitchFamily="18" charset="0"/>
              </a:rPr>
              <a:t>西安交通大学理学院应用化学系</a:t>
            </a:r>
          </a:p>
        </p:txBody>
      </p:sp>
      <p:sp>
        <p:nvSpPr>
          <p:cNvPr id="2" name="Text Box 8"/>
          <p:cNvSpPr txBox="1">
            <a:spLocks noChangeArrowheads="1"/>
          </p:cNvSpPr>
          <p:nvPr/>
        </p:nvSpPr>
        <p:spPr bwMode="auto">
          <a:xfrm>
            <a:off x="6804223" y="5661248"/>
            <a:ext cx="1800225" cy="457200"/>
          </a:xfrm>
          <a:prstGeom prst="rect">
            <a:avLst/>
          </a:prstGeom>
          <a:noFill/>
          <a:ln w="9525">
            <a:noFill/>
            <a:miter lim="800000"/>
            <a:headEnd/>
            <a:tailEnd/>
          </a:ln>
        </p:spPr>
        <p:txBody>
          <a:bodyPr>
            <a:spAutoFit/>
          </a:bodyPr>
          <a:lstStyle/>
          <a:p>
            <a:pPr>
              <a:spcBef>
                <a:spcPct val="50000"/>
              </a:spcBef>
            </a:pPr>
            <a:r>
              <a:rPr lang="en-US" altLang="zh-CN" sz="2400" b="1" i="1" dirty="0">
                <a:solidFill>
                  <a:srgbClr val="D60093"/>
                </a:solidFill>
                <a:latin typeface="Times New Roman" panose="02020603050405020304" pitchFamily="18" charset="0"/>
                <a:ea typeface="+mn-ea"/>
                <a:cs typeface="Times New Roman" panose="02020603050405020304" pitchFamily="18" charset="0"/>
              </a:rPr>
              <a:t>K</a:t>
            </a:r>
            <a:r>
              <a:rPr lang="el-GR" altLang="zh-CN" sz="2400" b="1" i="1" baseline="30000" dirty="0">
                <a:solidFill>
                  <a:srgbClr val="FF33CC"/>
                </a:solidFill>
                <a:latin typeface="Times New Roman" panose="02020603050405020304" pitchFamily="18" charset="0"/>
                <a:ea typeface="+mn-ea"/>
                <a:cs typeface="Times New Roman" panose="02020603050405020304" pitchFamily="18" charset="0"/>
              </a:rPr>
              <a:t>θ</a:t>
            </a:r>
            <a:r>
              <a:rPr lang="en-US" altLang="zh-CN" sz="2400" b="1" baseline="30000" dirty="0">
                <a:solidFill>
                  <a:srgbClr val="FF33CC"/>
                </a:solidFill>
                <a:latin typeface="Times New Roman" panose="02020603050405020304" pitchFamily="18" charset="0"/>
                <a:ea typeface="+mn-ea"/>
                <a:cs typeface="Times New Roman" panose="02020603050405020304" pitchFamily="18" charset="0"/>
              </a:rPr>
              <a:t> </a:t>
            </a:r>
            <a:r>
              <a:rPr lang="en-US" altLang="zh-CN" sz="2400" b="1" baseline="-25000" dirty="0">
                <a:solidFill>
                  <a:srgbClr val="D60093"/>
                </a:solidFill>
                <a:latin typeface="Times New Roman" panose="02020603050405020304" pitchFamily="18" charset="0"/>
                <a:ea typeface="+mn-ea"/>
                <a:cs typeface="Times New Roman" panose="02020603050405020304" pitchFamily="18" charset="0"/>
              </a:rPr>
              <a:t>SP</a:t>
            </a:r>
            <a:r>
              <a:rPr lang="en-US" altLang="zh-CN" sz="2400" b="1" dirty="0">
                <a:solidFill>
                  <a:srgbClr val="D60093"/>
                </a:solidFill>
                <a:latin typeface="Times New Roman" panose="02020603050405020304" pitchFamily="18" charset="0"/>
                <a:ea typeface="+mn-ea"/>
                <a:cs typeface="Times New Roman" panose="02020603050405020304" pitchFamily="18" charset="0"/>
              </a:rPr>
              <a:t>(</a:t>
            </a:r>
            <a:r>
              <a:rPr lang="en-US" altLang="zh-CN" sz="2400" b="1" dirty="0" err="1">
                <a:solidFill>
                  <a:srgbClr val="D60093"/>
                </a:solidFill>
                <a:latin typeface="Times New Roman" panose="02020603050405020304" pitchFamily="18" charset="0"/>
                <a:ea typeface="+mn-ea"/>
                <a:cs typeface="Times New Roman" panose="02020603050405020304" pitchFamily="18" charset="0"/>
              </a:rPr>
              <a:t>AgCl</a:t>
            </a:r>
            <a:r>
              <a:rPr lang="en-US" altLang="zh-CN" sz="2400" b="1" dirty="0">
                <a:solidFill>
                  <a:srgbClr val="D60093"/>
                </a:solidFill>
                <a:latin typeface="Times New Roman" panose="02020603050405020304" pitchFamily="18" charset="0"/>
                <a:ea typeface="+mn-ea"/>
                <a:cs typeface="Times New Roman" panose="02020603050405020304"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2418">
                                            <p:txEl>
                                              <p:pRg st="0" end="0"/>
                                            </p:txEl>
                                          </p:spTgt>
                                        </p:tgtEl>
                                        <p:attrNameLst>
                                          <p:attrName>style.visibility</p:attrName>
                                        </p:attrNameLst>
                                      </p:cBhvr>
                                      <p:to>
                                        <p:strVal val="visible"/>
                                      </p:to>
                                    </p:set>
                                    <p:animEffect transition="in" filter="dissolve">
                                      <p:cBhvr>
                                        <p:cTn id="7" dur="500"/>
                                        <p:tgtEl>
                                          <p:spTgt spid="5724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2418">
                                            <p:txEl>
                                              <p:pRg st="1" end="1"/>
                                            </p:txEl>
                                          </p:spTgt>
                                        </p:tgtEl>
                                        <p:attrNameLst>
                                          <p:attrName>style.visibility</p:attrName>
                                        </p:attrNameLst>
                                      </p:cBhvr>
                                      <p:to>
                                        <p:strVal val="visible"/>
                                      </p:to>
                                    </p:set>
                                    <p:animEffect transition="in" filter="dissolve">
                                      <p:cBhvr>
                                        <p:cTn id="12" dur="500"/>
                                        <p:tgtEl>
                                          <p:spTgt spid="5724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72418">
                                            <p:txEl>
                                              <p:pRg st="2" end="2"/>
                                            </p:txEl>
                                          </p:spTgt>
                                        </p:tgtEl>
                                        <p:attrNameLst>
                                          <p:attrName>style.visibility</p:attrName>
                                        </p:attrNameLst>
                                      </p:cBhvr>
                                      <p:to>
                                        <p:strVal val="visible"/>
                                      </p:to>
                                    </p:set>
                                    <p:animEffect transition="in" filter="dissolve">
                                      <p:cBhvr>
                                        <p:cTn id="17" dur="500"/>
                                        <p:tgtEl>
                                          <p:spTgt spid="5724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72418">
                                            <p:txEl>
                                              <p:pRg st="3" end="3"/>
                                            </p:txEl>
                                          </p:spTgt>
                                        </p:tgtEl>
                                        <p:attrNameLst>
                                          <p:attrName>style.visibility</p:attrName>
                                        </p:attrNameLst>
                                      </p:cBhvr>
                                      <p:to>
                                        <p:strVal val="visible"/>
                                      </p:to>
                                    </p:set>
                                    <p:animEffect transition="in" filter="dissolve">
                                      <p:cBhvr>
                                        <p:cTn id="22" dur="500"/>
                                        <p:tgtEl>
                                          <p:spTgt spid="5724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572419"/>
                                        </p:tgtEl>
                                        <p:attrNameLst>
                                          <p:attrName>style.visibility</p:attrName>
                                        </p:attrNameLst>
                                      </p:cBhvr>
                                      <p:to>
                                        <p:strVal val="visible"/>
                                      </p:to>
                                    </p:set>
                                    <p:animEffect transition="in" filter="box(in)">
                                      <p:cBhvr>
                                        <p:cTn id="27" dur="500"/>
                                        <p:tgtEl>
                                          <p:spTgt spid="572419"/>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590851"/>
                                        </p:tgtEl>
                                        <p:attrNameLst>
                                          <p:attrName>style.visibility</p:attrName>
                                        </p:attrNameLst>
                                      </p:cBhvr>
                                      <p:to>
                                        <p:strVal val="visible"/>
                                      </p:to>
                                    </p:set>
                                    <p:animEffect transition="in" filter="box(in)">
                                      <p:cBhvr>
                                        <p:cTn id="32" dur="500"/>
                                        <p:tgtEl>
                                          <p:spTgt spid="590851"/>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590852"/>
                                        </p:tgtEl>
                                        <p:attrNameLst>
                                          <p:attrName>style.visibility</p:attrName>
                                        </p:attrNameLst>
                                      </p:cBhvr>
                                      <p:to>
                                        <p:strVal val="visible"/>
                                      </p:to>
                                    </p:set>
                                    <p:animEffect transition="in" filter="box(in)">
                                      <p:cBhvr>
                                        <p:cTn id="35" dur="500"/>
                                        <p:tgtEl>
                                          <p:spTgt spid="590852"/>
                                        </p:tgtEl>
                                      </p:cBhvr>
                                    </p:animEffect>
                                  </p:childTnLst>
                                </p:cTn>
                              </p:par>
                              <p:par>
                                <p:cTn id="36" presetID="4" presetClass="entr" presetSubtype="16" fill="hold" grpId="0" nodeType="withEffect">
                                  <p:stCondLst>
                                    <p:cond delay="0"/>
                                  </p:stCondLst>
                                  <p:childTnLst>
                                    <p:set>
                                      <p:cBhvr>
                                        <p:cTn id="37" dur="1" fill="hold">
                                          <p:stCondLst>
                                            <p:cond delay="0"/>
                                          </p:stCondLst>
                                        </p:cTn>
                                        <p:tgtEl>
                                          <p:spTgt spid="590853"/>
                                        </p:tgtEl>
                                        <p:attrNameLst>
                                          <p:attrName>style.visibility</p:attrName>
                                        </p:attrNameLst>
                                      </p:cBhvr>
                                      <p:to>
                                        <p:strVal val="visible"/>
                                      </p:to>
                                    </p:set>
                                    <p:animEffect transition="in" filter="box(in)">
                                      <p:cBhvr>
                                        <p:cTn id="38" dur="500"/>
                                        <p:tgtEl>
                                          <p:spTgt spid="590853"/>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590854"/>
                                        </p:tgtEl>
                                        <p:attrNameLst>
                                          <p:attrName>style.visibility</p:attrName>
                                        </p:attrNameLst>
                                      </p:cBhvr>
                                      <p:to>
                                        <p:strVal val="visible"/>
                                      </p:to>
                                    </p:set>
                                    <p:animEffect transition="in" filter="box(in)">
                                      <p:cBhvr>
                                        <p:cTn id="43" dur="500"/>
                                        <p:tgtEl>
                                          <p:spTgt spid="590854"/>
                                        </p:tgtEl>
                                      </p:cBhvr>
                                    </p:animEffect>
                                  </p:childTnLst>
                                </p:cTn>
                              </p:par>
                              <p:par>
                                <p:cTn id="44" presetID="4" presetClass="entr" presetSubtype="16" fill="hold" grpId="0" nodeType="withEffect">
                                  <p:stCondLst>
                                    <p:cond delay="0"/>
                                  </p:stCondLst>
                                  <p:childTnLst>
                                    <p:set>
                                      <p:cBhvr>
                                        <p:cTn id="45" dur="1" fill="hold">
                                          <p:stCondLst>
                                            <p:cond delay="0"/>
                                          </p:stCondLst>
                                        </p:cTn>
                                        <p:tgtEl>
                                          <p:spTgt spid="590855"/>
                                        </p:tgtEl>
                                        <p:attrNameLst>
                                          <p:attrName>style.visibility</p:attrName>
                                        </p:attrNameLst>
                                      </p:cBhvr>
                                      <p:to>
                                        <p:strVal val="visible"/>
                                      </p:to>
                                    </p:set>
                                    <p:animEffect transition="in" filter="box(in)">
                                      <p:cBhvr>
                                        <p:cTn id="46" dur="500"/>
                                        <p:tgtEl>
                                          <p:spTgt spid="590855"/>
                                        </p:tgtEl>
                                      </p:cBhvr>
                                    </p:animEffect>
                                  </p:childTnLst>
                                </p:cTn>
                              </p:par>
                              <p:par>
                                <p:cTn id="47" presetID="4" presetClass="entr" presetSubtype="16" fill="hold" grpId="0" nodeType="withEffect">
                                  <p:stCondLst>
                                    <p:cond delay="0"/>
                                  </p:stCondLst>
                                  <p:childTnLst>
                                    <p:set>
                                      <p:cBhvr>
                                        <p:cTn id="48" dur="1" fill="hold">
                                          <p:stCondLst>
                                            <p:cond delay="0"/>
                                          </p:stCondLst>
                                        </p:cTn>
                                        <p:tgtEl>
                                          <p:spTgt spid="590856"/>
                                        </p:tgtEl>
                                        <p:attrNameLst>
                                          <p:attrName>style.visibility</p:attrName>
                                        </p:attrNameLst>
                                      </p:cBhvr>
                                      <p:to>
                                        <p:strVal val="visible"/>
                                      </p:to>
                                    </p:set>
                                    <p:animEffect transition="in" filter="box(in)">
                                      <p:cBhvr>
                                        <p:cTn id="49" dur="500"/>
                                        <p:tgtEl>
                                          <p:spTgt spid="590856"/>
                                        </p:tgtEl>
                                      </p:cBhvr>
                                    </p:animEffect>
                                  </p:childTnLst>
                                </p:cTn>
                              </p:par>
                              <p:par>
                                <p:cTn id="50" presetID="4" presetClass="entr" presetSubtype="16" fill="hold" grpId="0" nodeType="withEffect">
                                  <p:stCondLst>
                                    <p:cond delay="0"/>
                                  </p:stCondLst>
                                  <p:childTnLst>
                                    <p:set>
                                      <p:cBhvr>
                                        <p:cTn id="51" dur="1" fill="hold">
                                          <p:stCondLst>
                                            <p:cond delay="0"/>
                                          </p:stCondLst>
                                        </p:cTn>
                                        <p:tgtEl>
                                          <p:spTgt spid="590857"/>
                                        </p:tgtEl>
                                        <p:attrNameLst>
                                          <p:attrName>style.visibility</p:attrName>
                                        </p:attrNameLst>
                                      </p:cBhvr>
                                      <p:to>
                                        <p:strVal val="visible"/>
                                      </p:to>
                                    </p:set>
                                    <p:animEffect transition="in" filter="box(in)">
                                      <p:cBhvr>
                                        <p:cTn id="52" dur="500"/>
                                        <p:tgtEl>
                                          <p:spTgt spid="590857"/>
                                        </p:tgtEl>
                                      </p:cBhvr>
                                    </p:animEffect>
                                  </p:childTnLst>
                                </p:cTn>
                              </p:par>
                              <p:par>
                                <p:cTn id="53" presetID="4" presetClass="entr" presetSubtype="16" fill="hold" grpId="0" nodeType="withEffect">
                                  <p:stCondLst>
                                    <p:cond delay="0"/>
                                  </p:stCondLst>
                                  <p:childTnLst>
                                    <p:set>
                                      <p:cBhvr>
                                        <p:cTn id="54" dur="1" fill="hold">
                                          <p:stCondLst>
                                            <p:cond delay="0"/>
                                          </p:stCondLst>
                                        </p:cTn>
                                        <p:tgtEl>
                                          <p:spTgt spid="590858"/>
                                        </p:tgtEl>
                                        <p:attrNameLst>
                                          <p:attrName>style.visibility</p:attrName>
                                        </p:attrNameLst>
                                      </p:cBhvr>
                                      <p:to>
                                        <p:strVal val="visible"/>
                                      </p:to>
                                    </p:set>
                                    <p:animEffect transition="in" filter="box(in)">
                                      <p:cBhvr>
                                        <p:cTn id="55" dur="500"/>
                                        <p:tgtEl>
                                          <p:spTgt spid="590858"/>
                                        </p:tgtEl>
                                      </p:cBhvr>
                                    </p:animEffect>
                                  </p:childTnLst>
                                </p:cTn>
                              </p:par>
                              <p:par>
                                <p:cTn id="56" presetID="4" presetClass="entr" presetSubtype="16" fill="hold" grpId="0" nodeType="with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box(in)">
                                      <p:cBhvr>
                                        <p:cTn id="5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18" grpId="0" build="p"/>
      <p:bldP spid="572419" grpId="0"/>
      <p:bldP spid="590851" grpId="0"/>
      <p:bldP spid="590852" grpId="0" animBg="1"/>
      <p:bldP spid="590853" grpId="0" animBg="1"/>
      <p:bldP spid="590854" grpId="0"/>
      <p:bldP spid="590855" grpId="0"/>
      <p:bldP spid="590856" grpId="0"/>
      <p:bldP spid="590857" grpId="0" animBg="1"/>
      <p:bldP spid="590858"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323850" y="765175"/>
            <a:ext cx="920750" cy="692150"/>
          </a:xfrm>
        </p:spPr>
        <p:txBody>
          <a:bodyPr anchorCtr="1"/>
          <a:lstStyle/>
          <a:p>
            <a:pPr algn="just" eaLnBrk="1" hangingPunct="1"/>
            <a:r>
              <a:rPr lang="zh-CN" altLang="en-US" sz="4000" smtClean="0">
                <a:solidFill>
                  <a:srgbClr val="D60093"/>
                </a:solidFill>
                <a:ea typeface="黑体" pitchFamily="2" charset="-122"/>
              </a:rPr>
              <a:t>例</a:t>
            </a:r>
          </a:p>
        </p:txBody>
      </p:sp>
      <p:sp>
        <p:nvSpPr>
          <p:cNvPr id="21507" name="Rectangle 3"/>
          <p:cNvSpPr>
            <a:spLocks noGrp="1" noChangeArrowheads="1"/>
          </p:cNvSpPr>
          <p:nvPr>
            <p:ph type="body" idx="4294967295"/>
          </p:nvPr>
        </p:nvSpPr>
        <p:spPr>
          <a:xfrm>
            <a:off x="468313" y="1484313"/>
            <a:ext cx="5754687" cy="536575"/>
          </a:xfrm>
        </p:spPr>
        <p:txBody>
          <a:bodyPr/>
          <a:lstStyle/>
          <a:p>
            <a:pPr algn="just" eaLnBrk="1" hangingPunct="1">
              <a:lnSpc>
                <a:spcPct val="90000"/>
              </a:lnSpc>
              <a:buFont typeface="Wingdings" pitchFamily="2" charset="2"/>
              <a:buNone/>
              <a:defRPr/>
            </a:pPr>
            <a:r>
              <a:rPr lang="en-US" altLang="zh-CN" sz="2800" smtClean="0">
                <a:solidFill>
                  <a:srgbClr val="D60093"/>
                </a:solidFill>
                <a:latin typeface="Bookman Old Style" panose="02050604050505020204" pitchFamily="18" charset="0"/>
              </a:rPr>
              <a:t>BaH</a:t>
            </a:r>
            <a:r>
              <a:rPr lang="en-US" altLang="zh-CN" sz="2800" baseline="-25000" smtClean="0">
                <a:solidFill>
                  <a:srgbClr val="D60093"/>
                </a:solidFill>
                <a:latin typeface="Bookman Old Style" panose="02050604050505020204" pitchFamily="18" charset="0"/>
              </a:rPr>
              <a:t>2</a:t>
            </a:r>
            <a:r>
              <a:rPr lang="zh-CN" altLang="en-US" sz="2800" smtClean="0">
                <a:solidFill>
                  <a:srgbClr val="D60093"/>
                </a:solidFill>
                <a:latin typeface="Bookman Old Style" panose="02050604050505020204" pitchFamily="18" charset="0"/>
              </a:rPr>
              <a:t>：</a:t>
            </a:r>
            <a:r>
              <a:rPr lang="en-US" altLang="zh-CN" sz="2800" smtClean="0">
                <a:solidFill>
                  <a:srgbClr val="0000CC"/>
                </a:solidFill>
                <a:latin typeface="Bookman Old Style" panose="02050604050505020204" pitchFamily="18" charset="0"/>
              </a:rPr>
              <a:t>1(+2)+2x=0, x=-1</a:t>
            </a:r>
          </a:p>
        </p:txBody>
      </p:sp>
      <p:sp>
        <p:nvSpPr>
          <p:cNvPr id="21508" name="AutoShape 4">
            <a:hlinkClick r:id="rId2" action="ppaction://hlinksldjump" highlightClick="1"/>
          </p:cNvPr>
          <p:cNvSpPr>
            <a:spLocks noChangeArrowheads="1"/>
          </p:cNvSpPr>
          <p:nvPr/>
        </p:nvSpPr>
        <p:spPr bwMode="auto">
          <a:xfrm>
            <a:off x="7596188" y="836613"/>
            <a:ext cx="533400" cy="450850"/>
          </a:xfrm>
          <a:prstGeom prst="actionButtonReturn">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a:latin typeface="Verdana" pitchFamily="34" charset="0"/>
            </a:endParaRPr>
          </a:p>
        </p:txBody>
      </p:sp>
      <p:sp>
        <p:nvSpPr>
          <p:cNvPr id="21509" name="Text Box 5"/>
          <p:cNvSpPr txBox="1">
            <a:spLocks noChangeArrowheads="1"/>
          </p:cNvSpPr>
          <p:nvPr/>
        </p:nvSpPr>
        <p:spPr bwMode="auto">
          <a:xfrm>
            <a:off x="468313" y="4149725"/>
            <a:ext cx="8207375" cy="476250"/>
          </a:xfrm>
          <a:prstGeom prst="rect">
            <a:avLst/>
          </a:prstGeom>
          <a:noFill/>
          <a:ln w="9525">
            <a:noFill/>
            <a:miter lim="800000"/>
            <a:headEnd/>
            <a:tailEnd/>
          </a:ln>
          <a:effectLst/>
        </p:spPr>
        <p:txBody>
          <a:bodyPr>
            <a:spAutoFit/>
          </a:bodyPr>
          <a:lstStyle/>
          <a:p>
            <a:pPr algn="just">
              <a:lnSpc>
                <a:spcPct val="90000"/>
              </a:lnSpc>
              <a:spcBef>
                <a:spcPct val="20000"/>
              </a:spcBef>
              <a:buClr>
                <a:schemeClr val="hlink"/>
              </a:buClr>
              <a:buSzPct val="60000"/>
              <a:buFont typeface="Wingdings" pitchFamily="2" charset="2"/>
              <a:buNone/>
              <a:defRPr/>
            </a:pPr>
            <a:r>
              <a:rPr lang="en-US" altLang="zh-CN" sz="2800" dirty="0">
                <a:solidFill>
                  <a:srgbClr val="D60093"/>
                </a:solidFill>
                <a:latin typeface="Bookman Old Style" panose="02050604050505020204" pitchFamily="18" charset="0"/>
                <a:ea typeface="黑体" pitchFamily="2" charset="-122"/>
              </a:rPr>
              <a:t>CH</a:t>
            </a:r>
            <a:r>
              <a:rPr lang="en-US" altLang="zh-CN" sz="2800" baseline="-25000" dirty="0">
                <a:solidFill>
                  <a:srgbClr val="D60093"/>
                </a:solidFill>
                <a:latin typeface="Bookman Old Style" panose="02050604050505020204" pitchFamily="18" charset="0"/>
                <a:ea typeface="黑体" pitchFamily="2" charset="-122"/>
              </a:rPr>
              <a:t>4</a:t>
            </a:r>
            <a:r>
              <a:rPr lang="zh-CN" altLang="en-US" sz="2800" dirty="0">
                <a:solidFill>
                  <a:srgbClr val="D60093"/>
                </a:solidFill>
                <a:latin typeface="Bookman Old Style" panose="02050604050505020204" pitchFamily="18" charset="0"/>
                <a:ea typeface="黑体" pitchFamily="2" charset="-122"/>
              </a:rPr>
              <a:t>、</a:t>
            </a:r>
            <a:r>
              <a:rPr lang="en-US" altLang="zh-CN" sz="2800" dirty="0">
                <a:solidFill>
                  <a:srgbClr val="D60093"/>
                </a:solidFill>
                <a:latin typeface="Bookman Old Style" panose="02050604050505020204" pitchFamily="18" charset="0"/>
                <a:ea typeface="黑体" pitchFamily="2" charset="-122"/>
              </a:rPr>
              <a:t>C</a:t>
            </a:r>
            <a:r>
              <a:rPr lang="en-US" altLang="zh-CN" sz="2800" baseline="-25000" dirty="0">
                <a:solidFill>
                  <a:srgbClr val="D60093"/>
                </a:solidFill>
                <a:latin typeface="Bookman Old Style" panose="02050604050505020204" pitchFamily="18" charset="0"/>
                <a:ea typeface="黑体" pitchFamily="2" charset="-122"/>
              </a:rPr>
              <a:t>2</a:t>
            </a:r>
            <a:r>
              <a:rPr lang="en-US" altLang="zh-CN" sz="2800" dirty="0">
                <a:solidFill>
                  <a:srgbClr val="D60093"/>
                </a:solidFill>
                <a:latin typeface="Bookman Old Style" panose="02050604050505020204" pitchFamily="18" charset="0"/>
                <a:ea typeface="黑体" pitchFamily="2" charset="-122"/>
              </a:rPr>
              <a:t>H</a:t>
            </a:r>
            <a:r>
              <a:rPr lang="en-US" altLang="zh-CN" sz="2800" baseline="-25000" dirty="0">
                <a:solidFill>
                  <a:srgbClr val="D60093"/>
                </a:solidFill>
                <a:latin typeface="Bookman Old Style" panose="02050604050505020204" pitchFamily="18" charset="0"/>
                <a:ea typeface="黑体" pitchFamily="2" charset="-122"/>
              </a:rPr>
              <a:t>4</a:t>
            </a:r>
            <a:r>
              <a:rPr lang="zh-CN" altLang="en-US" sz="2800" dirty="0">
                <a:solidFill>
                  <a:srgbClr val="D60093"/>
                </a:solidFill>
                <a:latin typeface="Bookman Old Style" panose="02050604050505020204" pitchFamily="18" charset="0"/>
                <a:ea typeface="黑体" pitchFamily="2" charset="-122"/>
              </a:rPr>
              <a:t>、</a:t>
            </a:r>
            <a:r>
              <a:rPr lang="en-US" altLang="zh-CN" sz="2800" dirty="0">
                <a:solidFill>
                  <a:srgbClr val="D60093"/>
                </a:solidFill>
                <a:latin typeface="Bookman Old Style" panose="02050604050505020204" pitchFamily="18" charset="0"/>
                <a:ea typeface="黑体" pitchFamily="2" charset="-122"/>
              </a:rPr>
              <a:t>C</a:t>
            </a:r>
            <a:r>
              <a:rPr lang="en-US" altLang="zh-CN" sz="2800" baseline="-25000" dirty="0">
                <a:solidFill>
                  <a:srgbClr val="D60093"/>
                </a:solidFill>
                <a:latin typeface="Bookman Old Style" panose="02050604050505020204" pitchFamily="18" charset="0"/>
                <a:ea typeface="黑体" pitchFamily="2" charset="-122"/>
              </a:rPr>
              <a:t>2</a:t>
            </a:r>
            <a:r>
              <a:rPr lang="en-US" altLang="zh-CN" sz="2800" dirty="0">
                <a:solidFill>
                  <a:srgbClr val="D60093"/>
                </a:solidFill>
                <a:latin typeface="Bookman Old Style" panose="02050604050505020204" pitchFamily="18" charset="0"/>
                <a:ea typeface="黑体" pitchFamily="2" charset="-122"/>
              </a:rPr>
              <a:t>H</a:t>
            </a:r>
            <a:r>
              <a:rPr lang="en-US" altLang="zh-CN" sz="2800" baseline="-25000" dirty="0">
                <a:solidFill>
                  <a:srgbClr val="D60093"/>
                </a:solidFill>
                <a:latin typeface="Bookman Old Style" panose="02050604050505020204" pitchFamily="18" charset="0"/>
                <a:ea typeface="黑体" pitchFamily="2" charset="-122"/>
              </a:rPr>
              <a:t>2</a:t>
            </a:r>
            <a:r>
              <a:rPr lang="zh-CN" altLang="en-US" sz="2800" dirty="0">
                <a:solidFill>
                  <a:srgbClr val="0000CC"/>
                </a:solidFill>
                <a:latin typeface="Bookman Old Style" panose="02050604050505020204" pitchFamily="18" charset="0"/>
                <a:ea typeface="黑体" pitchFamily="2" charset="-122"/>
              </a:rPr>
              <a:t>中</a:t>
            </a:r>
            <a:r>
              <a:rPr lang="en-US" altLang="zh-CN" sz="2800" dirty="0">
                <a:solidFill>
                  <a:srgbClr val="D60093"/>
                </a:solidFill>
                <a:latin typeface="Bookman Old Style" panose="02050604050505020204" pitchFamily="18" charset="0"/>
                <a:ea typeface="黑体" pitchFamily="2" charset="-122"/>
              </a:rPr>
              <a:t>C</a:t>
            </a:r>
            <a:r>
              <a:rPr lang="zh-CN" altLang="en-US" sz="2800" dirty="0">
                <a:solidFill>
                  <a:srgbClr val="0000CC"/>
                </a:solidFill>
                <a:latin typeface="Bookman Old Style" panose="02050604050505020204" pitchFamily="18" charset="0"/>
                <a:ea typeface="黑体" pitchFamily="2" charset="-122"/>
              </a:rPr>
              <a:t>的氧化数分别为</a:t>
            </a:r>
            <a:r>
              <a:rPr lang="en-US" altLang="zh-CN" sz="2800" dirty="0">
                <a:solidFill>
                  <a:srgbClr val="0000CC"/>
                </a:solidFill>
                <a:latin typeface="Bookman Old Style" panose="02050604050505020204" pitchFamily="18" charset="0"/>
                <a:ea typeface="黑体" pitchFamily="2" charset="-122"/>
              </a:rPr>
              <a:t>-4</a:t>
            </a:r>
            <a:r>
              <a:rPr lang="zh-CN" altLang="en-US" sz="2800" dirty="0">
                <a:solidFill>
                  <a:srgbClr val="0000CC"/>
                </a:solidFill>
                <a:latin typeface="Bookman Old Style" panose="02050604050505020204" pitchFamily="18" charset="0"/>
                <a:ea typeface="黑体" pitchFamily="2" charset="-122"/>
              </a:rPr>
              <a:t>、</a:t>
            </a:r>
            <a:r>
              <a:rPr lang="en-US" altLang="zh-CN" sz="2800" dirty="0">
                <a:solidFill>
                  <a:srgbClr val="0000CC"/>
                </a:solidFill>
                <a:latin typeface="Bookman Old Style" panose="02050604050505020204" pitchFamily="18" charset="0"/>
                <a:ea typeface="黑体" pitchFamily="2" charset="-122"/>
              </a:rPr>
              <a:t>-2</a:t>
            </a:r>
            <a:r>
              <a:rPr lang="zh-CN" altLang="en-US" sz="2800" dirty="0">
                <a:solidFill>
                  <a:srgbClr val="0000CC"/>
                </a:solidFill>
                <a:latin typeface="Bookman Old Style" panose="02050604050505020204" pitchFamily="18" charset="0"/>
                <a:ea typeface="黑体" pitchFamily="2" charset="-122"/>
              </a:rPr>
              <a:t>和</a:t>
            </a:r>
            <a:r>
              <a:rPr lang="en-US" altLang="zh-CN" sz="2800" dirty="0">
                <a:solidFill>
                  <a:srgbClr val="0000CC"/>
                </a:solidFill>
                <a:latin typeface="Bookman Old Style" panose="02050604050505020204" pitchFamily="18" charset="0"/>
                <a:ea typeface="黑体" pitchFamily="2" charset="-122"/>
              </a:rPr>
              <a:t>-1</a:t>
            </a:r>
            <a:r>
              <a:rPr lang="zh-CN" altLang="en-US" sz="2800" dirty="0">
                <a:solidFill>
                  <a:srgbClr val="0000CC"/>
                </a:solidFill>
                <a:latin typeface="Bookman Old Style" panose="02050604050505020204" pitchFamily="18" charset="0"/>
                <a:ea typeface="黑体" pitchFamily="2" charset="-122"/>
              </a:rPr>
              <a:t>。</a:t>
            </a:r>
          </a:p>
        </p:txBody>
      </p:sp>
      <p:sp>
        <p:nvSpPr>
          <p:cNvPr id="21510" name="Text Box 6"/>
          <p:cNvSpPr txBox="1">
            <a:spLocks noChangeArrowheads="1"/>
          </p:cNvSpPr>
          <p:nvPr/>
        </p:nvSpPr>
        <p:spPr bwMode="auto">
          <a:xfrm>
            <a:off x="468313" y="3500438"/>
            <a:ext cx="6840537" cy="476250"/>
          </a:xfrm>
          <a:prstGeom prst="rect">
            <a:avLst/>
          </a:prstGeom>
          <a:noFill/>
          <a:ln w="9525">
            <a:noFill/>
            <a:miter lim="800000"/>
            <a:headEnd/>
            <a:tailEnd/>
          </a:ln>
          <a:effectLst/>
        </p:spPr>
        <p:txBody>
          <a:bodyPr>
            <a:spAutoFit/>
          </a:bodyPr>
          <a:lstStyle/>
          <a:p>
            <a:pPr algn="just">
              <a:lnSpc>
                <a:spcPct val="90000"/>
              </a:lnSpc>
              <a:spcBef>
                <a:spcPct val="20000"/>
              </a:spcBef>
              <a:buClr>
                <a:schemeClr val="hlink"/>
              </a:buClr>
              <a:buSzPct val="60000"/>
              <a:buFont typeface="Wingdings" pitchFamily="2" charset="2"/>
              <a:buNone/>
              <a:defRPr/>
            </a:pPr>
            <a:r>
              <a:rPr lang="en-US" altLang="zh-CN" sz="2800">
                <a:solidFill>
                  <a:srgbClr val="D60093"/>
                </a:solidFill>
                <a:latin typeface="Bookman Old Style" panose="02050604050505020204" pitchFamily="18" charset="0"/>
                <a:ea typeface="黑体" pitchFamily="2" charset="-122"/>
              </a:rPr>
              <a:t>S</a:t>
            </a:r>
            <a:r>
              <a:rPr lang="en-US" altLang="zh-CN" sz="2800" baseline="-25000">
                <a:solidFill>
                  <a:srgbClr val="D60093"/>
                </a:solidFill>
                <a:latin typeface="Bookman Old Style" panose="02050604050505020204" pitchFamily="18" charset="0"/>
                <a:ea typeface="黑体" pitchFamily="2" charset="-122"/>
              </a:rPr>
              <a:t>4</a:t>
            </a:r>
            <a:r>
              <a:rPr lang="en-US" altLang="zh-CN" sz="2800">
                <a:solidFill>
                  <a:srgbClr val="D60093"/>
                </a:solidFill>
                <a:latin typeface="Bookman Old Style" panose="02050604050505020204" pitchFamily="18" charset="0"/>
                <a:ea typeface="黑体" pitchFamily="2" charset="-122"/>
              </a:rPr>
              <a:t>O</a:t>
            </a:r>
            <a:r>
              <a:rPr lang="en-US" altLang="zh-CN" sz="2800" baseline="-25000">
                <a:solidFill>
                  <a:srgbClr val="D60093"/>
                </a:solidFill>
                <a:latin typeface="Bookman Old Style" panose="02050604050505020204" pitchFamily="18" charset="0"/>
                <a:ea typeface="黑体" pitchFamily="2" charset="-122"/>
              </a:rPr>
              <a:t>6</a:t>
            </a:r>
            <a:r>
              <a:rPr lang="en-US" altLang="zh-CN" sz="2800" baseline="30000">
                <a:solidFill>
                  <a:srgbClr val="D60093"/>
                </a:solidFill>
                <a:latin typeface="Bookman Old Style" panose="02050604050505020204" pitchFamily="18" charset="0"/>
                <a:ea typeface="黑体" pitchFamily="2" charset="-122"/>
              </a:rPr>
              <a:t>2-</a:t>
            </a:r>
            <a:r>
              <a:rPr lang="zh-CN" altLang="en-US" sz="2800">
                <a:solidFill>
                  <a:srgbClr val="D60093"/>
                </a:solidFill>
                <a:latin typeface="Bookman Old Style" panose="02050604050505020204" pitchFamily="18" charset="0"/>
                <a:ea typeface="黑体" pitchFamily="2" charset="-122"/>
              </a:rPr>
              <a:t>：</a:t>
            </a:r>
            <a:r>
              <a:rPr lang="zh-CN" altLang="en-US" sz="2800">
                <a:latin typeface="Bookman Old Style" panose="02050604050505020204" pitchFamily="18" charset="0"/>
                <a:ea typeface="黑体" pitchFamily="2" charset="-122"/>
              </a:rPr>
              <a:t> </a:t>
            </a:r>
            <a:r>
              <a:rPr lang="en-US" altLang="zh-CN" sz="2800">
                <a:solidFill>
                  <a:srgbClr val="0000CC"/>
                </a:solidFill>
                <a:latin typeface="Bookman Old Style" panose="02050604050505020204" pitchFamily="18" charset="0"/>
                <a:ea typeface="黑体" pitchFamily="2" charset="-122"/>
              </a:rPr>
              <a:t>4x+6(-2)=-2, x=+(5/2)</a:t>
            </a:r>
          </a:p>
        </p:txBody>
      </p:sp>
      <p:sp>
        <p:nvSpPr>
          <p:cNvPr id="21511" name="Text Box 7"/>
          <p:cNvSpPr txBox="1">
            <a:spLocks noChangeArrowheads="1"/>
          </p:cNvSpPr>
          <p:nvPr/>
        </p:nvSpPr>
        <p:spPr bwMode="auto">
          <a:xfrm>
            <a:off x="468313" y="2852738"/>
            <a:ext cx="7488237" cy="476250"/>
          </a:xfrm>
          <a:prstGeom prst="rect">
            <a:avLst/>
          </a:prstGeom>
          <a:noFill/>
          <a:ln w="9525">
            <a:noFill/>
            <a:miter lim="800000"/>
            <a:headEnd/>
            <a:tailEnd/>
          </a:ln>
          <a:effectLst/>
        </p:spPr>
        <p:txBody>
          <a:bodyPr>
            <a:spAutoFit/>
          </a:bodyPr>
          <a:lstStyle/>
          <a:p>
            <a:pPr algn="just">
              <a:lnSpc>
                <a:spcPct val="90000"/>
              </a:lnSpc>
              <a:spcBef>
                <a:spcPct val="20000"/>
              </a:spcBef>
              <a:buClr>
                <a:schemeClr val="hlink"/>
              </a:buClr>
              <a:buSzPct val="60000"/>
              <a:buFont typeface="Wingdings" pitchFamily="2" charset="2"/>
              <a:buNone/>
              <a:defRPr/>
            </a:pPr>
            <a:r>
              <a:rPr lang="en-US" altLang="zh-CN" sz="2800" dirty="0">
                <a:solidFill>
                  <a:srgbClr val="D60093"/>
                </a:solidFill>
                <a:latin typeface="Bookman Old Style" panose="02050604050505020204" pitchFamily="18" charset="0"/>
              </a:rPr>
              <a:t>Fe</a:t>
            </a:r>
            <a:r>
              <a:rPr lang="en-US" altLang="zh-CN" sz="2800" baseline="-25000" dirty="0">
                <a:solidFill>
                  <a:srgbClr val="D60093"/>
                </a:solidFill>
                <a:latin typeface="Bookman Old Style" panose="02050604050505020204" pitchFamily="18" charset="0"/>
              </a:rPr>
              <a:t>3</a:t>
            </a:r>
            <a:r>
              <a:rPr lang="en-US" altLang="zh-CN" sz="2800" dirty="0">
                <a:solidFill>
                  <a:srgbClr val="D60093"/>
                </a:solidFill>
                <a:latin typeface="Bookman Old Style" panose="02050604050505020204" pitchFamily="18" charset="0"/>
              </a:rPr>
              <a:t>O</a:t>
            </a:r>
            <a:r>
              <a:rPr lang="en-US" altLang="zh-CN" sz="2800" baseline="-25000" dirty="0">
                <a:solidFill>
                  <a:srgbClr val="D60093"/>
                </a:solidFill>
                <a:latin typeface="Bookman Old Style" panose="02050604050505020204" pitchFamily="18" charset="0"/>
              </a:rPr>
              <a:t>4</a:t>
            </a:r>
            <a:r>
              <a:rPr lang="zh-CN" altLang="en-US" sz="2800" dirty="0">
                <a:solidFill>
                  <a:srgbClr val="D60093"/>
                </a:solidFill>
                <a:latin typeface="Bookman Old Style" panose="02050604050505020204" pitchFamily="18" charset="0"/>
              </a:rPr>
              <a:t>：</a:t>
            </a:r>
            <a:r>
              <a:rPr lang="zh-CN" altLang="en-US" sz="2800" dirty="0">
                <a:latin typeface="Bookman Old Style" panose="02050604050505020204" pitchFamily="18" charset="0"/>
              </a:rPr>
              <a:t> </a:t>
            </a:r>
            <a:r>
              <a:rPr lang="en-US" altLang="zh-CN" sz="2800" dirty="0">
                <a:solidFill>
                  <a:srgbClr val="0000CC"/>
                </a:solidFill>
                <a:latin typeface="Bookman Old Style" panose="02050604050505020204" pitchFamily="18" charset="0"/>
              </a:rPr>
              <a:t>3x+4(-2)=0, x=+(8/3)</a:t>
            </a:r>
          </a:p>
        </p:txBody>
      </p:sp>
      <p:sp>
        <p:nvSpPr>
          <p:cNvPr id="21512" name="Text Box 8"/>
          <p:cNvSpPr txBox="1">
            <a:spLocks noChangeArrowheads="1"/>
          </p:cNvSpPr>
          <p:nvPr/>
        </p:nvSpPr>
        <p:spPr bwMode="auto">
          <a:xfrm>
            <a:off x="468313" y="2205038"/>
            <a:ext cx="7056437" cy="476250"/>
          </a:xfrm>
          <a:prstGeom prst="rect">
            <a:avLst/>
          </a:prstGeom>
          <a:noFill/>
          <a:ln w="9525">
            <a:noFill/>
            <a:miter lim="800000"/>
            <a:headEnd/>
            <a:tailEnd/>
          </a:ln>
          <a:effectLst/>
        </p:spPr>
        <p:txBody>
          <a:bodyPr>
            <a:spAutoFit/>
          </a:bodyPr>
          <a:lstStyle/>
          <a:p>
            <a:pPr algn="just">
              <a:lnSpc>
                <a:spcPct val="90000"/>
              </a:lnSpc>
              <a:spcBef>
                <a:spcPct val="20000"/>
              </a:spcBef>
              <a:buClr>
                <a:schemeClr val="hlink"/>
              </a:buClr>
              <a:buSzPct val="60000"/>
              <a:buFont typeface="Wingdings" pitchFamily="2" charset="2"/>
              <a:buNone/>
              <a:defRPr/>
            </a:pPr>
            <a:r>
              <a:rPr lang="en-US" altLang="zh-CN" sz="2800" dirty="0">
                <a:solidFill>
                  <a:srgbClr val="D60093"/>
                </a:solidFill>
                <a:latin typeface="Bookman Old Style" panose="02050604050505020204" pitchFamily="18" charset="0"/>
              </a:rPr>
              <a:t>K</a:t>
            </a:r>
            <a:r>
              <a:rPr lang="en-US" altLang="zh-CN" sz="2800" baseline="-25000" dirty="0">
                <a:solidFill>
                  <a:srgbClr val="D60093"/>
                </a:solidFill>
                <a:latin typeface="Bookman Old Style" panose="02050604050505020204" pitchFamily="18" charset="0"/>
              </a:rPr>
              <a:t>2</a:t>
            </a:r>
            <a:r>
              <a:rPr lang="en-US" altLang="zh-CN" sz="2800" dirty="0">
                <a:solidFill>
                  <a:srgbClr val="D60093"/>
                </a:solidFill>
                <a:latin typeface="Bookman Old Style" panose="02050604050505020204" pitchFamily="18" charset="0"/>
              </a:rPr>
              <a:t>S</a:t>
            </a:r>
            <a:r>
              <a:rPr lang="en-US" altLang="zh-CN" sz="2800" baseline="-25000" dirty="0">
                <a:solidFill>
                  <a:srgbClr val="D60093"/>
                </a:solidFill>
                <a:latin typeface="Bookman Old Style" panose="02050604050505020204" pitchFamily="18" charset="0"/>
              </a:rPr>
              <a:t>2</a:t>
            </a:r>
            <a:r>
              <a:rPr lang="en-US" altLang="zh-CN" sz="2800" dirty="0">
                <a:solidFill>
                  <a:srgbClr val="D60093"/>
                </a:solidFill>
                <a:latin typeface="Bookman Old Style" panose="02050604050505020204" pitchFamily="18" charset="0"/>
              </a:rPr>
              <a:t>O</a:t>
            </a:r>
            <a:r>
              <a:rPr lang="en-US" altLang="zh-CN" sz="2800" baseline="-25000" dirty="0">
                <a:solidFill>
                  <a:srgbClr val="D60093"/>
                </a:solidFill>
                <a:latin typeface="Bookman Old Style" panose="02050604050505020204" pitchFamily="18" charset="0"/>
              </a:rPr>
              <a:t>8</a:t>
            </a:r>
            <a:r>
              <a:rPr lang="zh-CN" altLang="en-US" sz="2800" dirty="0">
                <a:solidFill>
                  <a:srgbClr val="D60093"/>
                </a:solidFill>
                <a:latin typeface="Bookman Old Style" panose="02050604050505020204" pitchFamily="18" charset="0"/>
              </a:rPr>
              <a:t>：</a:t>
            </a:r>
            <a:r>
              <a:rPr lang="en-US" altLang="zh-CN" sz="2800" dirty="0">
                <a:solidFill>
                  <a:srgbClr val="0000CC"/>
                </a:solidFill>
                <a:latin typeface="Bookman Old Style" panose="02050604050505020204" pitchFamily="18" charset="0"/>
              </a:rPr>
              <a:t>2(+1)+2x+8(-2)=0, x=+7</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dissolve">
                                      <p:cBhvr>
                                        <p:cTn id="7" dur="5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507">
                                            <p:txEl>
                                              <p:pRg st="0" end="0"/>
                                            </p:txEl>
                                          </p:spTgt>
                                        </p:tgtEl>
                                        <p:attrNameLst>
                                          <p:attrName>style.visibility</p:attrName>
                                        </p:attrNameLst>
                                      </p:cBhvr>
                                      <p:to>
                                        <p:strVal val="visible"/>
                                      </p:to>
                                    </p:set>
                                    <p:animEffect transition="in" filter="dissolve">
                                      <p:cBhvr>
                                        <p:cTn id="12" dur="500"/>
                                        <p:tgtEl>
                                          <p:spTgt spid="215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5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5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5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50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21507" grpId="0" build="p"/>
      <p:bldP spid="21508" grpId="0" animBg="1"/>
      <p:bldP spid="21509" grpId="0"/>
      <p:bldP spid="21510" grpId="0"/>
      <p:bldP spid="21511" grpId="0"/>
      <p:bldP spid="21512" grpId="0"/>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3394" name="Rectangle 2"/>
          <p:cNvSpPr>
            <a:spLocks noGrp="1" noChangeArrowheads="1"/>
          </p:cNvSpPr>
          <p:nvPr>
            <p:ph type="title" idx="4294967295"/>
          </p:nvPr>
        </p:nvSpPr>
        <p:spPr>
          <a:xfrm>
            <a:off x="395288" y="836613"/>
            <a:ext cx="7796212" cy="862012"/>
          </a:xfrm>
        </p:spPr>
        <p:txBody>
          <a:bodyPr anchorCtr="1"/>
          <a:lstStyle/>
          <a:p>
            <a:pPr eaLnBrk="1" hangingPunct="1">
              <a:defRPr/>
            </a:pPr>
            <a:r>
              <a:rPr lang="en-US" altLang="zh-CN" sz="3600" smtClean="0">
                <a:solidFill>
                  <a:srgbClr val="0000CC"/>
                </a:solidFill>
                <a:effectLst>
                  <a:outerShdw blurRad="38100" dist="38100" dir="2700000" algn="tl">
                    <a:srgbClr val="C0C0C0"/>
                  </a:outerShdw>
                </a:effectLst>
                <a:latin typeface="黑体" pitchFamily="2" charset="-122"/>
                <a:ea typeface="黑体" pitchFamily="2" charset="-122"/>
              </a:rPr>
              <a:t>2.</a:t>
            </a:r>
            <a:r>
              <a:rPr lang="zh-CN" altLang="en-US" sz="3600" smtClean="0">
                <a:solidFill>
                  <a:srgbClr val="0000CC"/>
                </a:solidFill>
                <a:effectLst>
                  <a:outerShdw blurRad="38100" dist="38100" dir="2700000" algn="tl">
                    <a:srgbClr val="C0C0C0"/>
                  </a:outerShdw>
                </a:effectLst>
                <a:latin typeface="黑体" pitchFamily="2" charset="-122"/>
                <a:ea typeface="黑体" pitchFamily="2" charset="-122"/>
              </a:rPr>
              <a:t>确定氧化剂，还原剂的相对强弱</a:t>
            </a:r>
          </a:p>
        </p:txBody>
      </p:sp>
      <p:sp>
        <p:nvSpPr>
          <p:cNvPr id="443395" name="Rectangle 3"/>
          <p:cNvSpPr>
            <a:spLocks noGrp="1" noChangeArrowheads="1"/>
          </p:cNvSpPr>
          <p:nvPr>
            <p:ph type="body" idx="4294967295"/>
          </p:nvPr>
        </p:nvSpPr>
        <p:spPr>
          <a:xfrm>
            <a:off x="611188" y="2128838"/>
            <a:ext cx="7772400" cy="3530600"/>
          </a:xfrm>
        </p:spPr>
        <p:txBody>
          <a:bodyPr/>
          <a:lstStyle/>
          <a:p>
            <a:pPr marL="0" indent="0" algn="just" eaLnBrk="1" hangingPunct="1">
              <a:spcBef>
                <a:spcPts val="600"/>
              </a:spcBef>
              <a:buFont typeface="Wingdings" pitchFamily="2" charset="2"/>
              <a:buNone/>
              <a:defRPr/>
            </a:pPr>
            <a:r>
              <a:rPr lang="en-US" altLang="zh-CN" sz="2800" b="1" dirty="0" smtClean="0">
                <a:solidFill>
                  <a:srgbClr val="0000CC"/>
                </a:solidFill>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标准电极电势值的符号和大小，反映了该电极与氢电极相比较的氧化还原能力的强弱。</a:t>
            </a:r>
          </a:p>
          <a:p>
            <a:pPr marL="0" indent="0" algn="just" eaLnBrk="1" hangingPunct="1">
              <a:spcBef>
                <a:spcPts val="600"/>
              </a:spcBef>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    代数值越小，其还原态越易失去电子，还原性越强； 代数值越大，其氧化态越易得到电子，氧化性越强。 </a:t>
            </a:r>
          </a:p>
          <a:p>
            <a:pPr marL="0" indent="0" algn="just" eaLnBrk="1" hangingPunct="1">
              <a:spcBef>
                <a:spcPts val="600"/>
              </a:spcBef>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    几种物质可能同时发生氧化还原反应时，则数值相差越大，其相互反应的趋势就越大 。</a:t>
            </a:r>
          </a:p>
          <a:p>
            <a:pPr algn="just" eaLnBrk="1" hangingPunct="1">
              <a:spcBef>
                <a:spcPts val="600"/>
              </a:spcBef>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hlinkClick r:id="rId2" action="ppaction://hlinksldjump"/>
              </a:rPr>
              <a:t>例</a:t>
            </a:r>
            <a:endParaRPr lang="zh-CN" altLang="en-US" sz="2800" b="1" dirty="0" smtClean="0">
              <a:solidFill>
                <a:srgbClr val="0000CC"/>
              </a:solidFill>
              <a:latin typeface="Times New Roman" panose="02020603050405020304" pitchFamily="18" charset="0"/>
              <a:cs typeface="Times New Roman" panose="02020603050405020304" pitchFamily="18" charset="0"/>
            </a:endParaRPr>
          </a:p>
        </p:txBody>
      </p:sp>
      <p:sp>
        <p:nvSpPr>
          <p:cNvPr id="443396" name="AutoShape 4">
            <a:hlinkClick r:id="rId3" action="ppaction://hlinksldjump" highlightClick="1"/>
          </p:cNvPr>
          <p:cNvSpPr>
            <a:spLocks noChangeArrowheads="1"/>
          </p:cNvSpPr>
          <p:nvPr/>
        </p:nvSpPr>
        <p:spPr bwMode="auto">
          <a:xfrm>
            <a:off x="7391400" y="6092825"/>
            <a:ext cx="609600" cy="460375"/>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Verdana" pitchFamily="34"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43394"/>
                                        </p:tgtEl>
                                        <p:attrNameLst>
                                          <p:attrName>style.visibility</p:attrName>
                                        </p:attrNameLst>
                                      </p:cBhvr>
                                      <p:to>
                                        <p:strVal val="visible"/>
                                      </p:to>
                                    </p:set>
                                    <p:animEffect transition="in" filter="dissolve">
                                      <p:cBhvr>
                                        <p:cTn id="7" dur="500"/>
                                        <p:tgtEl>
                                          <p:spTgt spid="44339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3395">
                                            <p:txEl>
                                              <p:pRg st="0" end="0"/>
                                            </p:txEl>
                                          </p:spTgt>
                                        </p:tgtEl>
                                        <p:attrNameLst>
                                          <p:attrName>style.visibility</p:attrName>
                                        </p:attrNameLst>
                                      </p:cBhvr>
                                      <p:to>
                                        <p:strVal val="visible"/>
                                      </p:to>
                                    </p:set>
                                    <p:animEffect transition="in" filter="dissolve">
                                      <p:cBhvr>
                                        <p:cTn id="12" dur="500"/>
                                        <p:tgtEl>
                                          <p:spTgt spid="44339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43395">
                                            <p:txEl>
                                              <p:pRg st="1" end="1"/>
                                            </p:txEl>
                                          </p:spTgt>
                                        </p:tgtEl>
                                        <p:attrNameLst>
                                          <p:attrName>style.visibility</p:attrName>
                                        </p:attrNameLst>
                                      </p:cBhvr>
                                      <p:to>
                                        <p:strVal val="visible"/>
                                      </p:to>
                                    </p:set>
                                    <p:animEffect transition="in" filter="dissolve">
                                      <p:cBhvr>
                                        <p:cTn id="17" dur="500"/>
                                        <p:tgtEl>
                                          <p:spTgt spid="44339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43395">
                                            <p:txEl>
                                              <p:pRg st="2" end="2"/>
                                            </p:txEl>
                                          </p:spTgt>
                                        </p:tgtEl>
                                        <p:attrNameLst>
                                          <p:attrName>style.visibility</p:attrName>
                                        </p:attrNameLst>
                                      </p:cBhvr>
                                      <p:to>
                                        <p:strVal val="visible"/>
                                      </p:to>
                                    </p:set>
                                    <p:animEffect transition="in" filter="dissolve">
                                      <p:cBhvr>
                                        <p:cTn id="22" dur="500"/>
                                        <p:tgtEl>
                                          <p:spTgt spid="44339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43395">
                                            <p:txEl>
                                              <p:pRg st="3" end="3"/>
                                            </p:txEl>
                                          </p:spTgt>
                                        </p:tgtEl>
                                        <p:attrNameLst>
                                          <p:attrName>style.visibility</p:attrName>
                                        </p:attrNameLst>
                                      </p:cBhvr>
                                      <p:to>
                                        <p:strVal val="visible"/>
                                      </p:to>
                                    </p:set>
                                    <p:animEffect transition="in" filter="dissolve">
                                      <p:cBhvr>
                                        <p:cTn id="27" dur="500"/>
                                        <p:tgtEl>
                                          <p:spTgt spid="44339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43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4" grpId="0"/>
      <p:bldP spid="443395" grpId="0" build="p"/>
      <p:bldP spid="443396"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3" name="Rectangle 3"/>
          <p:cNvSpPr>
            <a:spLocks noGrp="1" noChangeArrowheads="1"/>
          </p:cNvSpPr>
          <p:nvPr>
            <p:ph type="body" idx="4294967295"/>
          </p:nvPr>
        </p:nvSpPr>
        <p:spPr>
          <a:xfrm>
            <a:off x="827088" y="765175"/>
            <a:ext cx="2808287" cy="647700"/>
          </a:xfrm>
        </p:spPr>
        <p:txBody>
          <a:bodyPr/>
          <a:lstStyle/>
          <a:p>
            <a:pPr algn="just" eaLnBrk="1" hangingPunct="1">
              <a:buFont typeface="Wingdings" pitchFamily="2" charset="2"/>
              <a:buNone/>
              <a:defRPr/>
            </a:pPr>
            <a:r>
              <a:rPr lang="zh-CN" altLang="en-US" smtClean="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例  试列出</a:t>
            </a:r>
          </a:p>
        </p:txBody>
      </p:sp>
      <p:sp>
        <p:nvSpPr>
          <p:cNvPr id="138248" name="Text Box 8"/>
          <p:cNvSpPr txBox="1">
            <a:spLocks noChangeArrowheads="1"/>
          </p:cNvSpPr>
          <p:nvPr/>
        </p:nvSpPr>
        <p:spPr bwMode="auto">
          <a:xfrm>
            <a:off x="1619250" y="1773238"/>
            <a:ext cx="6265118" cy="461665"/>
          </a:xfrm>
          <a:prstGeom prst="rect">
            <a:avLst/>
          </a:prstGeom>
          <a:noFill/>
          <a:ln w="9525">
            <a:noFill/>
            <a:miter lim="800000"/>
            <a:headEnd/>
            <a:tailEnd/>
          </a:ln>
        </p:spPr>
        <p:txBody>
          <a:bodyPr wrap="square">
            <a:spAutoFit/>
          </a:bodyPr>
          <a:lstStyle/>
          <a:p>
            <a:pPr>
              <a:spcBef>
                <a:spcPct val="50000"/>
              </a:spcBef>
            </a:pPr>
            <a:r>
              <a:rPr lang="en-US" altLang="zh-CN" sz="2400" b="1" i="1" dirty="0">
                <a:solidFill>
                  <a:srgbClr val="0000CC"/>
                </a:solidFill>
                <a:latin typeface="Times New Roman" panose="02020603050405020304" pitchFamily="18" charset="0"/>
                <a:ea typeface="+mn-ea"/>
                <a:cs typeface="Times New Roman" panose="02020603050405020304" pitchFamily="18" charset="0"/>
              </a:rPr>
              <a:t>E</a:t>
            </a:r>
            <a:r>
              <a:rPr lang="el-GR" altLang="zh-CN" sz="2400" b="1" baseline="30000" dirty="0">
                <a:solidFill>
                  <a:srgbClr val="0000CC"/>
                </a:solidFill>
                <a:latin typeface="Times New Roman" panose="02020603050405020304" pitchFamily="18" charset="0"/>
                <a:ea typeface="+mn-ea"/>
                <a:cs typeface="Times New Roman" panose="02020603050405020304" pitchFamily="18" charset="0"/>
              </a:rPr>
              <a:t>θ</a:t>
            </a:r>
            <a:r>
              <a:rPr lang="zh-CN" altLang="el-GR" sz="2400" b="1" dirty="0">
                <a:solidFill>
                  <a:srgbClr val="0000CC"/>
                </a:solidFill>
                <a:latin typeface="Times New Roman" panose="02020603050405020304" pitchFamily="18" charset="0"/>
                <a:ea typeface="+mn-ea"/>
                <a:cs typeface="Times New Roman" panose="02020603050405020304" pitchFamily="18" charset="0"/>
              </a:rPr>
              <a:t>（</a:t>
            </a:r>
            <a:r>
              <a:rPr lang="el-GR" altLang="zh-CN" sz="2400" b="1" dirty="0">
                <a:solidFill>
                  <a:srgbClr val="0000CC"/>
                </a:solidFill>
                <a:latin typeface="Times New Roman" panose="02020603050405020304" pitchFamily="18" charset="0"/>
                <a:ea typeface="+mn-ea"/>
                <a:cs typeface="Times New Roman" panose="02020603050405020304" pitchFamily="18" charset="0"/>
              </a:rPr>
              <a:t>MnO</a:t>
            </a:r>
            <a:r>
              <a:rPr lang="el-GR" altLang="zh-CN" sz="2400" b="1" baseline="-25000" dirty="0">
                <a:solidFill>
                  <a:srgbClr val="0000CC"/>
                </a:solidFill>
                <a:latin typeface="Times New Roman" panose="02020603050405020304" pitchFamily="18" charset="0"/>
                <a:ea typeface="+mn-ea"/>
                <a:cs typeface="Times New Roman" panose="02020603050405020304" pitchFamily="18" charset="0"/>
              </a:rPr>
              <a:t>4</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/Mn</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2+</a:t>
            </a:r>
            <a:r>
              <a:rPr lang="en-US" altLang="zh-CN" sz="2400" b="1" dirty="0">
                <a:solidFill>
                  <a:srgbClr val="0000CC"/>
                </a:solidFill>
                <a:latin typeface="Times New Roman" panose="02020603050405020304" pitchFamily="18" charset="0"/>
                <a:ea typeface="+mn-ea"/>
                <a:cs typeface="Times New Roman" panose="02020603050405020304" pitchFamily="18" charset="0"/>
              </a:rPr>
              <a:t>)=1.5V</a:t>
            </a:r>
            <a:endParaRPr lang="el-GR" altLang="zh-CN" sz="2400" b="1" dirty="0">
              <a:solidFill>
                <a:srgbClr val="0000CC"/>
              </a:solidFill>
              <a:latin typeface="Times New Roman" panose="02020603050405020304" pitchFamily="18" charset="0"/>
              <a:ea typeface="+mn-ea"/>
              <a:cs typeface="Times New Roman" panose="02020603050405020304" pitchFamily="18" charset="0"/>
            </a:endParaRPr>
          </a:p>
        </p:txBody>
      </p:sp>
      <p:sp>
        <p:nvSpPr>
          <p:cNvPr id="138249" name="Text Box 9"/>
          <p:cNvSpPr txBox="1">
            <a:spLocks noChangeArrowheads="1"/>
          </p:cNvSpPr>
          <p:nvPr/>
        </p:nvSpPr>
        <p:spPr bwMode="auto">
          <a:xfrm>
            <a:off x="1619250" y="2420938"/>
            <a:ext cx="3240088" cy="461665"/>
          </a:xfrm>
          <a:prstGeom prst="rect">
            <a:avLst/>
          </a:prstGeom>
          <a:noFill/>
          <a:ln w="9525">
            <a:noFill/>
            <a:miter lim="800000"/>
            <a:headEnd/>
            <a:tailEnd/>
          </a:ln>
        </p:spPr>
        <p:txBody>
          <a:bodyPr>
            <a:spAutoFit/>
          </a:bodyPr>
          <a:lstStyle/>
          <a:p>
            <a:pPr>
              <a:spcBef>
                <a:spcPct val="50000"/>
              </a:spcBef>
            </a:pPr>
            <a:r>
              <a:rPr lang="en-US" altLang="zh-CN" sz="2400" b="1" i="1">
                <a:solidFill>
                  <a:srgbClr val="0000CC"/>
                </a:solidFill>
                <a:latin typeface="Times New Roman" panose="02020603050405020304" pitchFamily="18" charset="0"/>
                <a:ea typeface="+mn-ea"/>
                <a:cs typeface="Times New Roman" panose="02020603050405020304" pitchFamily="18" charset="0"/>
              </a:rPr>
              <a:t>E</a:t>
            </a:r>
            <a:r>
              <a:rPr lang="el-GR" altLang="zh-CN" sz="2400" b="1" baseline="30000">
                <a:solidFill>
                  <a:srgbClr val="0000CC"/>
                </a:solidFill>
                <a:latin typeface="Times New Roman" panose="02020603050405020304" pitchFamily="18" charset="0"/>
                <a:ea typeface="+mn-ea"/>
                <a:cs typeface="Times New Roman" panose="02020603050405020304" pitchFamily="18" charset="0"/>
              </a:rPr>
              <a:t>θ</a:t>
            </a:r>
            <a:r>
              <a:rPr lang="zh-CN" altLang="el-GR" sz="2400" b="1">
                <a:solidFill>
                  <a:srgbClr val="0000CC"/>
                </a:solidFill>
                <a:latin typeface="Times New Roman" panose="02020603050405020304" pitchFamily="18" charset="0"/>
                <a:ea typeface="+mn-ea"/>
                <a:cs typeface="Times New Roman" panose="02020603050405020304" pitchFamily="18" charset="0"/>
              </a:rPr>
              <a:t>（</a:t>
            </a:r>
            <a:r>
              <a:rPr lang="el-GR" altLang="zh-CN" sz="2400" b="1">
                <a:solidFill>
                  <a:srgbClr val="0000CC"/>
                </a:solidFill>
                <a:latin typeface="Times New Roman" panose="02020603050405020304" pitchFamily="18" charset="0"/>
                <a:ea typeface="+mn-ea"/>
                <a:cs typeface="Times New Roman" panose="02020603050405020304" pitchFamily="18" charset="0"/>
              </a:rPr>
              <a:t>Cu</a:t>
            </a:r>
            <a:r>
              <a:rPr lang="el-GR" altLang="zh-CN" sz="2400" b="1" baseline="30000">
                <a:solidFill>
                  <a:srgbClr val="0000CC"/>
                </a:solidFill>
                <a:latin typeface="Times New Roman" panose="02020603050405020304" pitchFamily="18" charset="0"/>
                <a:ea typeface="+mn-ea"/>
                <a:cs typeface="Times New Roman" panose="02020603050405020304" pitchFamily="18" charset="0"/>
              </a:rPr>
              <a:t>2</a:t>
            </a:r>
            <a:r>
              <a:rPr lang="en-US" altLang="zh-CN" sz="2400" b="1" baseline="30000">
                <a:solidFill>
                  <a:srgbClr val="0000CC"/>
                </a:solidFill>
                <a:latin typeface="Times New Roman" panose="02020603050405020304" pitchFamily="18" charset="0"/>
                <a:ea typeface="+mn-ea"/>
                <a:cs typeface="Times New Roman" panose="02020603050405020304" pitchFamily="18" charset="0"/>
              </a:rPr>
              <a:t>+</a:t>
            </a:r>
            <a:r>
              <a:rPr lang="en-US" altLang="zh-CN" sz="2400" b="1">
                <a:solidFill>
                  <a:srgbClr val="0000CC"/>
                </a:solidFill>
                <a:latin typeface="Times New Roman" panose="02020603050405020304" pitchFamily="18" charset="0"/>
                <a:ea typeface="+mn-ea"/>
                <a:cs typeface="Times New Roman" panose="02020603050405020304" pitchFamily="18" charset="0"/>
              </a:rPr>
              <a:t>/Cu)=0.337V</a:t>
            </a:r>
            <a:endParaRPr lang="el-GR" altLang="zh-CN" sz="2400" b="1">
              <a:solidFill>
                <a:srgbClr val="0000CC"/>
              </a:solidFill>
              <a:latin typeface="Times New Roman" panose="02020603050405020304" pitchFamily="18" charset="0"/>
              <a:ea typeface="+mn-ea"/>
              <a:cs typeface="Times New Roman" panose="02020603050405020304" pitchFamily="18" charset="0"/>
            </a:endParaRPr>
          </a:p>
        </p:txBody>
      </p:sp>
      <p:sp>
        <p:nvSpPr>
          <p:cNvPr id="138250" name="Text Box 10"/>
          <p:cNvSpPr txBox="1">
            <a:spLocks noChangeArrowheads="1"/>
          </p:cNvSpPr>
          <p:nvPr/>
        </p:nvSpPr>
        <p:spPr bwMode="auto">
          <a:xfrm>
            <a:off x="1619250" y="3141663"/>
            <a:ext cx="3240088" cy="461665"/>
          </a:xfrm>
          <a:prstGeom prst="rect">
            <a:avLst/>
          </a:prstGeom>
          <a:noFill/>
          <a:ln w="9525">
            <a:noFill/>
            <a:miter lim="800000"/>
            <a:headEnd/>
            <a:tailEnd/>
          </a:ln>
        </p:spPr>
        <p:txBody>
          <a:bodyPr>
            <a:spAutoFit/>
          </a:bodyPr>
          <a:lstStyle/>
          <a:p>
            <a:pPr>
              <a:spcBef>
                <a:spcPct val="50000"/>
              </a:spcBef>
            </a:pPr>
            <a:r>
              <a:rPr lang="en-US" altLang="zh-CN" sz="2400" b="1" i="1">
                <a:solidFill>
                  <a:srgbClr val="0000CC"/>
                </a:solidFill>
                <a:latin typeface="Times New Roman" panose="02020603050405020304" pitchFamily="18" charset="0"/>
                <a:ea typeface="+mn-ea"/>
                <a:cs typeface="Times New Roman" panose="02020603050405020304" pitchFamily="18" charset="0"/>
              </a:rPr>
              <a:t>E</a:t>
            </a:r>
            <a:r>
              <a:rPr lang="el-GR" altLang="zh-CN" sz="2400" b="1" baseline="30000">
                <a:solidFill>
                  <a:srgbClr val="0000CC"/>
                </a:solidFill>
                <a:latin typeface="Times New Roman" panose="02020603050405020304" pitchFamily="18" charset="0"/>
                <a:ea typeface="+mn-ea"/>
                <a:cs typeface="Times New Roman" panose="02020603050405020304" pitchFamily="18" charset="0"/>
              </a:rPr>
              <a:t>θ</a:t>
            </a:r>
            <a:r>
              <a:rPr lang="zh-CN" altLang="el-GR" sz="2400" b="1">
                <a:solidFill>
                  <a:srgbClr val="0000CC"/>
                </a:solidFill>
                <a:latin typeface="Times New Roman" panose="02020603050405020304" pitchFamily="18" charset="0"/>
                <a:ea typeface="+mn-ea"/>
                <a:cs typeface="Times New Roman" panose="02020603050405020304" pitchFamily="18" charset="0"/>
              </a:rPr>
              <a:t>（</a:t>
            </a:r>
            <a:r>
              <a:rPr lang="el-GR" altLang="zh-CN" sz="2400" b="1">
                <a:solidFill>
                  <a:srgbClr val="0000CC"/>
                </a:solidFill>
                <a:latin typeface="Times New Roman" panose="02020603050405020304" pitchFamily="18" charset="0"/>
                <a:ea typeface="+mn-ea"/>
                <a:cs typeface="Times New Roman" panose="02020603050405020304" pitchFamily="18" charset="0"/>
              </a:rPr>
              <a:t>I</a:t>
            </a:r>
            <a:r>
              <a:rPr lang="en-US" altLang="zh-CN" sz="2400" b="1">
                <a:solidFill>
                  <a:srgbClr val="0000CC"/>
                </a:solidFill>
                <a:latin typeface="Times New Roman" panose="02020603050405020304" pitchFamily="18" charset="0"/>
                <a:ea typeface="+mn-ea"/>
                <a:cs typeface="Times New Roman" panose="02020603050405020304" pitchFamily="18" charset="0"/>
              </a:rPr>
              <a:t> </a:t>
            </a:r>
            <a:r>
              <a:rPr lang="el-GR" altLang="zh-CN" sz="2400" b="1" baseline="-25000">
                <a:solidFill>
                  <a:srgbClr val="0000CC"/>
                </a:solidFill>
                <a:latin typeface="Times New Roman" panose="02020603050405020304" pitchFamily="18" charset="0"/>
                <a:ea typeface="+mn-ea"/>
                <a:cs typeface="Times New Roman" panose="02020603050405020304" pitchFamily="18" charset="0"/>
              </a:rPr>
              <a:t>2</a:t>
            </a:r>
            <a:r>
              <a:rPr lang="en-US" altLang="zh-CN" sz="2400" b="1">
                <a:solidFill>
                  <a:srgbClr val="0000CC"/>
                </a:solidFill>
                <a:latin typeface="Times New Roman" panose="02020603050405020304" pitchFamily="18" charset="0"/>
                <a:ea typeface="+mn-ea"/>
                <a:cs typeface="Times New Roman" panose="02020603050405020304" pitchFamily="18" charset="0"/>
              </a:rPr>
              <a:t>/I</a:t>
            </a:r>
            <a:r>
              <a:rPr lang="en-US" altLang="zh-CN" sz="2400" b="1" baseline="30000">
                <a:solidFill>
                  <a:srgbClr val="0000CC"/>
                </a:solidFill>
                <a:latin typeface="Times New Roman" panose="02020603050405020304" pitchFamily="18" charset="0"/>
                <a:ea typeface="+mn-ea"/>
                <a:cs typeface="Times New Roman" panose="02020603050405020304" pitchFamily="18" charset="0"/>
              </a:rPr>
              <a:t>-</a:t>
            </a:r>
            <a:r>
              <a:rPr lang="en-US" altLang="zh-CN" sz="2400" b="1">
                <a:solidFill>
                  <a:srgbClr val="0000CC"/>
                </a:solidFill>
                <a:latin typeface="Times New Roman" panose="02020603050405020304" pitchFamily="18" charset="0"/>
                <a:ea typeface="+mn-ea"/>
                <a:cs typeface="Times New Roman" panose="02020603050405020304" pitchFamily="18" charset="0"/>
              </a:rPr>
              <a:t>)=0.534V</a:t>
            </a:r>
            <a:endParaRPr lang="el-GR" altLang="zh-CN" sz="2400" b="1">
              <a:solidFill>
                <a:srgbClr val="0000CC"/>
              </a:solidFill>
              <a:latin typeface="Times New Roman" panose="02020603050405020304" pitchFamily="18" charset="0"/>
              <a:ea typeface="+mn-ea"/>
              <a:cs typeface="Times New Roman" panose="02020603050405020304" pitchFamily="18" charset="0"/>
            </a:endParaRPr>
          </a:p>
        </p:txBody>
      </p:sp>
      <p:sp>
        <p:nvSpPr>
          <p:cNvPr id="138251" name="Text Box 11"/>
          <p:cNvSpPr txBox="1">
            <a:spLocks noChangeArrowheads="1"/>
          </p:cNvSpPr>
          <p:nvPr/>
        </p:nvSpPr>
        <p:spPr bwMode="auto">
          <a:xfrm>
            <a:off x="1619250" y="3716338"/>
            <a:ext cx="3887788" cy="461665"/>
          </a:xfrm>
          <a:prstGeom prst="rect">
            <a:avLst/>
          </a:prstGeom>
          <a:noFill/>
          <a:ln w="9525">
            <a:noFill/>
            <a:miter lim="800000"/>
            <a:headEnd/>
            <a:tailEnd/>
          </a:ln>
        </p:spPr>
        <p:txBody>
          <a:bodyPr>
            <a:spAutoFit/>
          </a:bodyPr>
          <a:lstStyle/>
          <a:p>
            <a:pPr>
              <a:spcBef>
                <a:spcPct val="50000"/>
              </a:spcBef>
            </a:pPr>
            <a:r>
              <a:rPr lang="en-US" altLang="zh-CN" sz="2400" b="1" i="1">
                <a:solidFill>
                  <a:srgbClr val="0000CC"/>
                </a:solidFill>
                <a:latin typeface="Times New Roman" panose="02020603050405020304" pitchFamily="18" charset="0"/>
                <a:ea typeface="+mn-ea"/>
                <a:cs typeface="Times New Roman" panose="02020603050405020304" pitchFamily="18" charset="0"/>
              </a:rPr>
              <a:t>E</a:t>
            </a:r>
            <a:r>
              <a:rPr lang="el-GR" altLang="zh-CN" sz="2400" b="1" baseline="30000">
                <a:solidFill>
                  <a:srgbClr val="0000CC"/>
                </a:solidFill>
                <a:latin typeface="Times New Roman" panose="02020603050405020304" pitchFamily="18" charset="0"/>
                <a:ea typeface="+mn-ea"/>
                <a:cs typeface="Times New Roman" panose="02020603050405020304" pitchFamily="18" charset="0"/>
              </a:rPr>
              <a:t>θ</a:t>
            </a:r>
            <a:r>
              <a:rPr lang="zh-CN" altLang="el-GR" sz="2400" b="1">
                <a:solidFill>
                  <a:srgbClr val="0000CC"/>
                </a:solidFill>
                <a:latin typeface="Times New Roman" panose="02020603050405020304" pitchFamily="18" charset="0"/>
                <a:ea typeface="+mn-ea"/>
                <a:cs typeface="Times New Roman" panose="02020603050405020304" pitchFamily="18" charset="0"/>
              </a:rPr>
              <a:t>（</a:t>
            </a:r>
            <a:r>
              <a:rPr lang="el-GR" altLang="zh-CN" sz="2400" b="1">
                <a:solidFill>
                  <a:srgbClr val="0000CC"/>
                </a:solidFill>
                <a:latin typeface="Times New Roman" panose="02020603050405020304" pitchFamily="18" charset="0"/>
                <a:ea typeface="+mn-ea"/>
                <a:cs typeface="Times New Roman" panose="02020603050405020304" pitchFamily="18" charset="0"/>
              </a:rPr>
              <a:t>SnO</a:t>
            </a:r>
            <a:r>
              <a:rPr lang="el-GR" altLang="zh-CN" sz="2400" b="1" baseline="30000">
                <a:solidFill>
                  <a:srgbClr val="0000CC"/>
                </a:solidFill>
                <a:latin typeface="Times New Roman" panose="02020603050405020304" pitchFamily="18" charset="0"/>
                <a:ea typeface="+mn-ea"/>
                <a:cs typeface="Times New Roman" panose="02020603050405020304" pitchFamily="18" charset="0"/>
              </a:rPr>
              <a:t>4</a:t>
            </a:r>
            <a:r>
              <a:rPr lang="en-US" altLang="zh-CN" sz="2400" b="1" baseline="30000">
                <a:solidFill>
                  <a:srgbClr val="0000CC"/>
                </a:solidFill>
                <a:latin typeface="Times New Roman" panose="02020603050405020304" pitchFamily="18" charset="0"/>
                <a:ea typeface="+mn-ea"/>
                <a:cs typeface="Times New Roman" panose="02020603050405020304" pitchFamily="18" charset="0"/>
              </a:rPr>
              <a:t>+</a:t>
            </a:r>
            <a:r>
              <a:rPr lang="en-US" altLang="zh-CN" sz="2400" b="1">
                <a:solidFill>
                  <a:srgbClr val="0000CC"/>
                </a:solidFill>
                <a:latin typeface="Times New Roman" panose="02020603050405020304" pitchFamily="18" charset="0"/>
                <a:ea typeface="+mn-ea"/>
                <a:cs typeface="Times New Roman" panose="02020603050405020304" pitchFamily="18" charset="0"/>
              </a:rPr>
              <a:t>/Sn</a:t>
            </a:r>
            <a:r>
              <a:rPr lang="en-US" altLang="zh-CN" sz="2400" b="1" baseline="30000">
                <a:solidFill>
                  <a:srgbClr val="0000CC"/>
                </a:solidFill>
                <a:latin typeface="Times New Roman" panose="02020603050405020304" pitchFamily="18" charset="0"/>
                <a:ea typeface="+mn-ea"/>
                <a:cs typeface="Times New Roman" panose="02020603050405020304" pitchFamily="18" charset="0"/>
              </a:rPr>
              <a:t>2+</a:t>
            </a:r>
            <a:r>
              <a:rPr lang="en-US" altLang="zh-CN" sz="2400" b="1">
                <a:solidFill>
                  <a:srgbClr val="0000CC"/>
                </a:solidFill>
                <a:latin typeface="Times New Roman" panose="02020603050405020304" pitchFamily="18" charset="0"/>
                <a:ea typeface="+mn-ea"/>
                <a:cs typeface="Times New Roman" panose="02020603050405020304" pitchFamily="18" charset="0"/>
              </a:rPr>
              <a:t>)=0.154V</a:t>
            </a:r>
            <a:endParaRPr lang="el-GR" altLang="zh-CN" sz="2400" b="1">
              <a:solidFill>
                <a:srgbClr val="0000CC"/>
              </a:solidFill>
              <a:latin typeface="Times New Roman" panose="02020603050405020304" pitchFamily="18" charset="0"/>
              <a:ea typeface="+mn-ea"/>
              <a:cs typeface="Times New Roman" panose="02020603050405020304" pitchFamily="18" charset="0"/>
            </a:endParaRPr>
          </a:p>
        </p:txBody>
      </p:sp>
      <p:sp>
        <p:nvSpPr>
          <p:cNvPr id="138252" name="Text Box 12"/>
          <p:cNvSpPr txBox="1">
            <a:spLocks noChangeArrowheads="1"/>
          </p:cNvSpPr>
          <p:nvPr/>
        </p:nvSpPr>
        <p:spPr bwMode="auto">
          <a:xfrm>
            <a:off x="827088" y="4581525"/>
            <a:ext cx="7345362" cy="830997"/>
          </a:xfrm>
          <a:prstGeom prst="rect">
            <a:avLst/>
          </a:prstGeom>
          <a:noFill/>
          <a:ln w="9525">
            <a:noFill/>
            <a:miter lim="800000"/>
            <a:headEnd/>
            <a:tailEnd/>
          </a:ln>
        </p:spPr>
        <p:txBody>
          <a:bodyPr>
            <a:spAutoFit/>
          </a:bodyPr>
          <a:lstStyle/>
          <a:p>
            <a:pPr algn="just">
              <a:spcBef>
                <a:spcPct val="20000"/>
              </a:spcBef>
              <a:buClr>
                <a:schemeClr val="hlink"/>
              </a:buClr>
              <a:buSzPct val="60000"/>
              <a:buFont typeface="Wingdings" pitchFamily="2" charset="2"/>
              <a:buNone/>
            </a:pPr>
            <a:r>
              <a:rPr lang="en-US" altLang="zh-CN" sz="2400" b="1" dirty="0">
                <a:solidFill>
                  <a:srgbClr val="0000CC"/>
                </a:solidFill>
                <a:latin typeface="Times New Roman" panose="02020603050405020304" pitchFamily="18" charset="0"/>
                <a:ea typeface="+mn-ea"/>
                <a:cs typeface="Times New Roman" panose="02020603050405020304" pitchFamily="18" charset="0"/>
              </a:rPr>
              <a:t>    </a:t>
            </a:r>
            <a:r>
              <a:rPr lang="zh-CN" altLang="en-US" sz="2400" b="1" dirty="0">
                <a:solidFill>
                  <a:srgbClr val="0000CC"/>
                </a:solidFill>
                <a:latin typeface="Times New Roman" panose="02020603050405020304" pitchFamily="18" charset="0"/>
                <a:ea typeface="+mn-ea"/>
                <a:cs typeface="Times New Roman" panose="02020603050405020304" pitchFamily="18" charset="0"/>
              </a:rPr>
              <a:t>各电对氧化型物种的氧化能力和还原型物种的还原能力的强弱顺序。</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mn-ea"/>
                <a:cs typeface="Times New Roman" panose="02020603050405020304" pitchFamily="18" charset="0"/>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8243">
                                            <p:txEl>
                                              <p:pRg st="0" end="0"/>
                                            </p:txEl>
                                          </p:spTgt>
                                        </p:tgtEl>
                                        <p:attrNameLst>
                                          <p:attrName>style.visibility</p:attrName>
                                        </p:attrNameLst>
                                      </p:cBhvr>
                                      <p:to>
                                        <p:strVal val="visible"/>
                                      </p:to>
                                    </p:set>
                                    <p:animEffect transition="in" filter="dissolve">
                                      <p:cBhvr>
                                        <p:cTn id="7" dur="500"/>
                                        <p:tgtEl>
                                          <p:spTgt spid="138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824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824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825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825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8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build="p"/>
      <p:bldP spid="138248" grpId="0"/>
      <p:bldP spid="138249" grpId="0"/>
      <p:bldP spid="138250" grpId="0"/>
      <p:bldP spid="138251" grpId="0"/>
      <p:bldP spid="138252" grpId="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7" name="Rectangle 3"/>
          <p:cNvSpPr>
            <a:spLocks noGrp="1" noChangeArrowheads="1"/>
          </p:cNvSpPr>
          <p:nvPr>
            <p:ph type="body" idx="4294967295"/>
          </p:nvPr>
        </p:nvSpPr>
        <p:spPr>
          <a:xfrm>
            <a:off x="381000" y="990600"/>
            <a:ext cx="8382000" cy="4958680"/>
          </a:xfrm>
        </p:spPr>
        <p:txBody>
          <a:bodyPr/>
          <a:lstStyle/>
          <a:p>
            <a:pPr algn="just" eaLnBrk="1" hangingPunct="1">
              <a:lnSpc>
                <a:spcPct val="150000"/>
              </a:lnSpc>
              <a:spcBef>
                <a:spcPts val="1200"/>
              </a:spcBef>
              <a:buFont typeface="Wingdings" pitchFamily="2" charset="2"/>
              <a:buNone/>
              <a:defRPr/>
            </a:pPr>
            <a:r>
              <a:rPr lang="zh-CN" altLang="en-US" sz="2400" b="1" dirty="0" smtClean="0">
                <a:solidFill>
                  <a:srgbClr val="D60093"/>
                </a:solidFill>
                <a:latin typeface="Times New Roman" panose="02020603050405020304" pitchFamily="18" charset="0"/>
                <a:cs typeface="Times New Roman" panose="02020603050405020304" pitchFamily="18" charset="0"/>
              </a:rPr>
              <a:t>解：</a:t>
            </a:r>
            <a:r>
              <a:rPr lang="zh-CN" altLang="en-US" sz="2400" b="1" dirty="0" smtClean="0">
                <a:solidFill>
                  <a:srgbClr val="0000CC"/>
                </a:solidFill>
                <a:latin typeface="Times New Roman" panose="02020603050405020304" pitchFamily="18" charset="0"/>
                <a:cs typeface="Times New Roman" panose="02020603050405020304" pitchFamily="18" charset="0"/>
              </a:rPr>
              <a:t>比较电对的标准电极电势的代数大小，可知，随着 </a:t>
            </a:r>
            <a:r>
              <a:rPr lang="en-US" altLang="zh-CN" sz="2400" b="1" dirty="0" smtClean="0">
                <a:solidFill>
                  <a:srgbClr val="D60093"/>
                </a:solidFill>
                <a:latin typeface="Times New Roman" panose="02020603050405020304" pitchFamily="18" charset="0"/>
                <a:cs typeface="Times New Roman" panose="02020603050405020304" pitchFamily="18" charset="0"/>
              </a:rPr>
              <a:t>E</a:t>
            </a:r>
            <a:r>
              <a:rPr lang="en-US" altLang="zh-CN" sz="2400" b="1" dirty="0" smtClean="0">
                <a:solidFill>
                  <a:srgbClr val="0000CC"/>
                </a:solidFill>
                <a:latin typeface="Times New Roman" panose="02020603050405020304" pitchFamily="18" charset="0"/>
                <a:cs typeface="Times New Roman" panose="02020603050405020304" pitchFamily="18" charset="0"/>
              </a:rPr>
              <a:t> </a:t>
            </a:r>
            <a:r>
              <a:rPr lang="zh-CN" altLang="en-US" sz="2400" b="1" dirty="0" smtClean="0">
                <a:solidFill>
                  <a:srgbClr val="0000CC"/>
                </a:solidFill>
                <a:latin typeface="Times New Roman" panose="02020603050405020304" pitchFamily="18" charset="0"/>
                <a:cs typeface="Times New Roman" panose="02020603050405020304" pitchFamily="18" charset="0"/>
              </a:rPr>
              <a:t>值的增大，电对中的氧化型物种得电子的能力（即氧化能力）增强，而电对中的还原型物种失电子的能力（即还原能力）减弱。因此</a:t>
            </a:r>
          </a:p>
          <a:p>
            <a:pPr algn="just" eaLnBrk="1" hangingPunct="1">
              <a:spcBef>
                <a:spcPts val="1200"/>
              </a:spcBef>
              <a:buFont typeface="Wingdings" pitchFamily="2" charset="2"/>
              <a:buNone/>
              <a:defRPr/>
            </a:pPr>
            <a:r>
              <a:rPr lang="zh-CN" altLang="en-US" sz="2400" b="1" dirty="0" smtClean="0">
                <a:solidFill>
                  <a:srgbClr val="0000CC"/>
                </a:solidFill>
                <a:latin typeface="Times New Roman" panose="02020603050405020304" pitchFamily="18" charset="0"/>
                <a:cs typeface="Times New Roman" panose="02020603050405020304" pitchFamily="18" charset="0"/>
              </a:rPr>
              <a:t>      氧化型物种氧化能力由弱到强的顺序是：</a:t>
            </a:r>
          </a:p>
          <a:p>
            <a:pPr eaLnBrk="1" hangingPunct="1">
              <a:spcBef>
                <a:spcPts val="1200"/>
              </a:spcBef>
              <a:buFont typeface="Wingdings" pitchFamily="2" charset="2"/>
              <a:buNone/>
              <a:defRPr/>
            </a:pPr>
            <a:r>
              <a:rPr lang="zh-CN" altLang="en-US" sz="2400" b="1"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zh-CN" altLang="en-US" sz="2400" b="1" dirty="0" smtClean="0">
                <a:solidFill>
                  <a:srgbClr val="D6009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2400" b="1" dirty="0" smtClean="0">
                <a:solidFill>
                  <a:srgbClr val="D6009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Sn</a:t>
            </a:r>
            <a:r>
              <a:rPr lang="en-US" altLang="zh-CN" sz="2400" b="1" baseline="30000" dirty="0" smtClean="0">
                <a:solidFill>
                  <a:srgbClr val="D6009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4</a:t>
            </a:r>
            <a:r>
              <a:rPr lang="zh-CN" altLang="en-US" sz="2400" b="1" baseline="30000" dirty="0" smtClean="0">
                <a:solidFill>
                  <a:srgbClr val="D6009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zh-CN" altLang="en-US" sz="2400" b="1" dirty="0" smtClean="0">
                <a:solidFill>
                  <a:srgbClr val="D6009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400" b="1" dirty="0" smtClean="0">
                <a:solidFill>
                  <a:srgbClr val="D6009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Cu</a:t>
            </a:r>
            <a:r>
              <a:rPr lang="en-US" altLang="zh-CN" sz="2400" b="1" baseline="30000" dirty="0" smtClean="0">
                <a:solidFill>
                  <a:srgbClr val="D6009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zh-CN" altLang="en-US" sz="2400" b="1" baseline="30000" dirty="0" smtClean="0">
                <a:solidFill>
                  <a:srgbClr val="D6009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zh-CN" altLang="en-US" sz="2400" b="1" dirty="0" smtClean="0">
                <a:solidFill>
                  <a:srgbClr val="D6009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400" b="1" dirty="0" smtClean="0">
                <a:solidFill>
                  <a:srgbClr val="D6009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I</a:t>
            </a:r>
            <a:r>
              <a:rPr lang="en-US" altLang="zh-CN" sz="2400" b="1" baseline="-25000" dirty="0" smtClean="0">
                <a:solidFill>
                  <a:srgbClr val="D6009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zh-CN" altLang="en-US" sz="2400" b="1" dirty="0" smtClean="0">
                <a:solidFill>
                  <a:srgbClr val="D6009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400" b="1" dirty="0" smtClean="0">
                <a:solidFill>
                  <a:srgbClr val="D6009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MnO</a:t>
            </a:r>
            <a:r>
              <a:rPr lang="en-US" altLang="zh-CN" sz="2400" b="1" baseline="-25000" dirty="0" smtClean="0">
                <a:solidFill>
                  <a:srgbClr val="D6009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4</a:t>
            </a:r>
            <a:r>
              <a:rPr lang="zh-CN" altLang="en-US" sz="2400" b="1" baseline="30000" dirty="0" smtClean="0">
                <a:solidFill>
                  <a:srgbClr val="D60093"/>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endParaRPr lang="zh-CN" altLang="en-US" sz="2400" b="1" dirty="0" smtClean="0">
              <a:solidFill>
                <a:srgbClr val="D60093"/>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gn="just" eaLnBrk="1" hangingPunct="1">
              <a:spcBef>
                <a:spcPts val="1200"/>
              </a:spcBef>
              <a:buFont typeface="Wingdings" pitchFamily="2" charset="2"/>
              <a:buNone/>
              <a:defRPr/>
            </a:pPr>
            <a:r>
              <a:rPr lang="zh-CN" altLang="en-US" sz="2400" b="1" dirty="0" smtClean="0">
                <a:solidFill>
                  <a:srgbClr val="0000CC"/>
                </a:solidFill>
                <a:latin typeface="Times New Roman" panose="02020603050405020304" pitchFamily="18" charset="0"/>
                <a:cs typeface="Times New Roman" panose="02020603050405020304" pitchFamily="18" charset="0"/>
              </a:rPr>
              <a:t>       还原型物种的还原能力由弱到强的顺序是：</a:t>
            </a:r>
          </a:p>
          <a:p>
            <a:pPr eaLnBrk="1" hangingPunct="1">
              <a:spcBef>
                <a:spcPts val="1200"/>
              </a:spcBef>
              <a:buFont typeface="Wingdings" pitchFamily="2" charset="2"/>
              <a:buNone/>
              <a:defRPr/>
            </a:pPr>
            <a:r>
              <a:rPr lang="zh-CN" altLang="en-US" sz="2400" b="1"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2400" b="1" dirty="0" smtClean="0">
                <a:solidFill>
                  <a:srgbClr val="D60093"/>
                </a:solidFill>
                <a:latin typeface="Times New Roman" panose="02020603050405020304" pitchFamily="18" charset="0"/>
                <a:cs typeface="Times New Roman" panose="02020603050405020304" pitchFamily="18" charset="0"/>
              </a:rPr>
              <a:t>Mn</a:t>
            </a:r>
            <a:r>
              <a:rPr lang="en-US" altLang="zh-CN" sz="2400" b="1" baseline="30000" dirty="0" smtClean="0">
                <a:solidFill>
                  <a:srgbClr val="D60093"/>
                </a:solidFill>
                <a:latin typeface="Times New Roman" panose="02020603050405020304" pitchFamily="18" charset="0"/>
                <a:cs typeface="Times New Roman" panose="02020603050405020304" pitchFamily="18" charset="0"/>
              </a:rPr>
              <a:t>2</a:t>
            </a:r>
            <a:r>
              <a:rPr lang="zh-CN" altLang="en-US" sz="2400" b="1" baseline="30000" dirty="0" smtClean="0">
                <a:solidFill>
                  <a:srgbClr val="D60093"/>
                </a:solidFill>
                <a:latin typeface="Times New Roman" panose="02020603050405020304" pitchFamily="18" charset="0"/>
                <a:cs typeface="Times New Roman" panose="02020603050405020304" pitchFamily="18" charset="0"/>
              </a:rPr>
              <a:t>＋</a:t>
            </a:r>
            <a:r>
              <a:rPr lang="zh-CN" altLang="en-US" sz="2400" b="1" dirty="0" smtClean="0">
                <a:solidFill>
                  <a:srgbClr val="D60093"/>
                </a:solidFill>
                <a:latin typeface="Times New Roman" panose="02020603050405020304" pitchFamily="18" charset="0"/>
                <a:cs typeface="Times New Roman" panose="02020603050405020304" pitchFamily="18" charset="0"/>
              </a:rPr>
              <a:t>，</a:t>
            </a:r>
            <a:r>
              <a:rPr lang="en-US" altLang="zh-CN" sz="2400" b="1" dirty="0" smtClean="0">
                <a:solidFill>
                  <a:srgbClr val="D60093"/>
                </a:solidFill>
                <a:latin typeface="Times New Roman" panose="02020603050405020304" pitchFamily="18" charset="0"/>
                <a:cs typeface="Times New Roman" panose="02020603050405020304" pitchFamily="18" charset="0"/>
              </a:rPr>
              <a:t>I</a:t>
            </a:r>
            <a:r>
              <a:rPr lang="zh-CN" altLang="en-US" sz="2400" b="1" baseline="30000" dirty="0" smtClean="0">
                <a:solidFill>
                  <a:srgbClr val="D60093"/>
                </a:solidFill>
                <a:latin typeface="Times New Roman" panose="02020603050405020304" pitchFamily="18" charset="0"/>
                <a:cs typeface="Times New Roman" panose="02020603050405020304" pitchFamily="18" charset="0"/>
              </a:rPr>
              <a:t>－</a:t>
            </a:r>
            <a:r>
              <a:rPr lang="zh-CN" altLang="en-US" sz="2400" b="1" dirty="0" smtClean="0">
                <a:solidFill>
                  <a:srgbClr val="D60093"/>
                </a:solidFill>
                <a:latin typeface="Times New Roman" panose="02020603050405020304" pitchFamily="18" charset="0"/>
                <a:cs typeface="Times New Roman" panose="02020603050405020304" pitchFamily="18" charset="0"/>
              </a:rPr>
              <a:t>，</a:t>
            </a:r>
            <a:r>
              <a:rPr lang="en-US" altLang="zh-CN" sz="2400" b="1" dirty="0" smtClean="0">
                <a:solidFill>
                  <a:srgbClr val="D60093"/>
                </a:solidFill>
                <a:latin typeface="Times New Roman" panose="02020603050405020304" pitchFamily="18" charset="0"/>
                <a:cs typeface="Times New Roman" panose="02020603050405020304" pitchFamily="18" charset="0"/>
              </a:rPr>
              <a:t>Cu</a:t>
            </a:r>
            <a:r>
              <a:rPr lang="zh-CN" altLang="en-US" sz="2400" b="1" dirty="0" smtClean="0">
                <a:solidFill>
                  <a:srgbClr val="D60093"/>
                </a:solidFill>
                <a:latin typeface="Times New Roman" panose="02020603050405020304" pitchFamily="18" charset="0"/>
                <a:cs typeface="Times New Roman" panose="02020603050405020304" pitchFamily="18" charset="0"/>
              </a:rPr>
              <a:t>，</a:t>
            </a:r>
            <a:r>
              <a:rPr lang="en-US" altLang="zh-CN" sz="2400" b="1" dirty="0" smtClean="0">
                <a:solidFill>
                  <a:srgbClr val="D60093"/>
                </a:solidFill>
                <a:latin typeface="Times New Roman" panose="02020603050405020304" pitchFamily="18" charset="0"/>
                <a:cs typeface="Times New Roman" panose="02020603050405020304" pitchFamily="18" charset="0"/>
              </a:rPr>
              <a:t>Sn</a:t>
            </a:r>
            <a:r>
              <a:rPr lang="en-US" altLang="zh-CN" sz="2400" b="1" baseline="30000" dirty="0" smtClean="0">
                <a:solidFill>
                  <a:srgbClr val="D60093"/>
                </a:solidFill>
                <a:latin typeface="Times New Roman" panose="02020603050405020304" pitchFamily="18" charset="0"/>
                <a:cs typeface="Times New Roman" panose="02020603050405020304" pitchFamily="18" charset="0"/>
              </a:rPr>
              <a:t>2+</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mn-ea"/>
                <a:cs typeface="Times New Roman" panose="02020603050405020304" pitchFamily="18" charset="0"/>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9267">
                                            <p:txEl>
                                              <p:pRg st="0" end="0"/>
                                            </p:txEl>
                                          </p:spTgt>
                                        </p:tgtEl>
                                        <p:attrNameLst>
                                          <p:attrName>style.visibility</p:attrName>
                                        </p:attrNameLst>
                                      </p:cBhvr>
                                      <p:to>
                                        <p:strVal val="visible"/>
                                      </p:to>
                                    </p:set>
                                    <p:animEffect transition="in" filter="dissolve">
                                      <p:cBhvr>
                                        <p:cTn id="7" dur="500"/>
                                        <p:tgtEl>
                                          <p:spTgt spid="139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9267">
                                            <p:txEl>
                                              <p:pRg st="1" end="1"/>
                                            </p:txEl>
                                          </p:spTgt>
                                        </p:tgtEl>
                                        <p:attrNameLst>
                                          <p:attrName>style.visibility</p:attrName>
                                        </p:attrNameLst>
                                      </p:cBhvr>
                                      <p:to>
                                        <p:strVal val="visible"/>
                                      </p:to>
                                    </p:set>
                                    <p:animEffect transition="in" filter="dissolve">
                                      <p:cBhvr>
                                        <p:cTn id="12" dur="500"/>
                                        <p:tgtEl>
                                          <p:spTgt spid="1392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9267">
                                            <p:txEl>
                                              <p:pRg st="2" end="2"/>
                                            </p:txEl>
                                          </p:spTgt>
                                        </p:tgtEl>
                                        <p:attrNameLst>
                                          <p:attrName>style.visibility</p:attrName>
                                        </p:attrNameLst>
                                      </p:cBhvr>
                                      <p:to>
                                        <p:strVal val="visible"/>
                                      </p:to>
                                    </p:set>
                                    <p:animEffect transition="in" filter="dissolve">
                                      <p:cBhvr>
                                        <p:cTn id="17" dur="500"/>
                                        <p:tgtEl>
                                          <p:spTgt spid="1392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9267">
                                            <p:txEl>
                                              <p:pRg st="3" end="3"/>
                                            </p:txEl>
                                          </p:spTgt>
                                        </p:tgtEl>
                                        <p:attrNameLst>
                                          <p:attrName>style.visibility</p:attrName>
                                        </p:attrNameLst>
                                      </p:cBhvr>
                                      <p:to>
                                        <p:strVal val="visible"/>
                                      </p:to>
                                    </p:set>
                                    <p:animEffect transition="in" filter="dissolve">
                                      <p:cBhvr>
                                        <p:cTn id="22" dur="500"/>
                                        <p:tgtEl>
                                          <p:spTgt spid="1392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9267">
                                            <p:txEl>
                                              <p:pRg st="4" end="4"/>
                                            </p:txEl>
                                          </p:spTgt>
                                        </p:tgtEl>
                                        <p:attrNameLst>
                                          <p:attrName>style.visibility</p:attrName>
                                        </p:attrNameLst>
                                      </p:cBhvr>
                                      <p:to>
                                        <p:strVal val="visible"/>
                                      </p:to>
                                    </p:set>
                                    <p:animEffect transition="in" filter="dissolve">
                                      <p:cBhvr>
                                        <p:cTn id="27" dur="500"/>
                                        <p:tgtEl>
                                          <p:spTgt spid="1392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build="p"/>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0434" name="Rectangle 2"/>
          <p:cNvSpPr>
            <a:spLocks noChangeArrowheads="1"/>
          </p:cNvSpPr>
          <p:nvPr/>
        </p:nvSpPr>
        <p:spPr bwMode="auto">
          <a:xfrm>
            <a:off x="468313" y="1125538"/>
            <a:ext cx="8496300" cy="462307"/>
          </a:xfrm>
          <a:prstGeom prst="rect">
            <a:avLst/>
          </a:prstGeom>
          <a:noFill/>
          <a:ln w="9525">
            <a:noFill/>
            <a:miter lim="800000"/>
            <a:headEnd/>
            <a:tailEnd/>
          </a:ln>
          <a:effectLst/>
        </p:spPr>
        <p:txBody>
          <a:bodyPr tIns="46038" bIns="46038">
            <a:spAutoFit/>
          </a:bodyPr>
          <a:lstStyle/>
          <a:p>
            <a:pPr>
              <a:defRPr/>
            </a:pPr>
            <a:r>
              <a:rPr lang="zh-CN" altLang="en-US" sz="2400" b="1">
                <a:solidFill>
                  <a:srgbClr val="0000CC"/>
                </a:solidFill>
                <a:latin typeface="Times New Roman" panose="02020603050405020304" pitchFamily="18" charset="0"/>
                <a:ea typeface="+mn-ea"/>
                <a:cs typeface="Times New Roman" panose="02020603050405020304" pitchFamily="18" charset="0"/>
              </a:rPr>
              <a:t>如卤族元素之间的置换反应，即可从 </a:t>
            </a:r>
            <a:r>
              <a:rPr kumimoji="1" lang="en-US" altLang="zh-CN" sz="2400" b="1" i="1">
                <a:solidFill>
                  <a:srgbClr val="0000CC"/>
                </a:solidFill>
                <a:latin typeface="Times New Roman" panose="02020603050405020304" pitchFamily="18" charset="0"/>
                <a:ea typeface="+mn-ea"/>
                <a:cs typeface="Times New Roman" panose="02020603050405020304" pitchFamily="18" charset="0"/>
              </a:rPr>
              <a:t>E </a:t>
            </a:r>
            <a:r>
              <a:rPr kumimoji="1" lang="el-GR" altLang="zh-CN" sz="2400" b="1" baseline="30000">
                <a:solidFill>
                  <a:srgbClr val="0000CC"/>
                </a:solidFill>
                <a:latin typeface="Times New Roman" panose="02020603050405020304" pitchFamily="18" charset="0"/>
                <a:ea typeface="+mn-ea"/>
                <a:cs typeface="Times New Roman" panose="02020603050405020304" pitchFamily="18" charset="0"/>
              </a:rPr>
              <a:t>Θ</a:t>
            </a:r>
            <a:r>
              <a:rPr lang="zh-CN" altLang="en-US" sz="2400" b="1">
                <a:solidFill>
                  <a:srgbClr val="0000CC"/>
                </a:solidFill>
                <a:latin typeface="Times New Roman" panose="02020603050405020304" pitchFamily="18" charset="0"/>
                <a:ea typeface="+mn-ea"/>
                <a:cs typeface="Times New Roman" panose="02020603050405020304" pitchFamily="18" charset="0"/>
              </a:rPr>
              <a:t>值的变化加以解释：</a:t>
            </a:r>
          </a:p>
        </p:txBody>
      </p:sp>
      <p:sp>
        <p:nvSpPr>
          <p:cNvPr id="530437" name="Text Box 5"/>
          <p:cNvSpPr txBox="1">
            <a:spLocks noChangeArrowheads="1"/>
          </p:cNvSpPr>
          <p:nvPr/>
        </p:nvSpPr>
        <p:spPr bwMode="auto">
          <a:xfrm>
            <a:off x="755650" y="4437063"/>
            <a:ext cx="5472113" cy="954107"/>
          </a:xfrm>
          <a:prstGeom prst="rect">
            <a:avLst/>
          </a:prstGeom>
          <a:noFill/>
          <a:ln w="9525">
            <a:noFill/>
            <a:miter lim="800000"/>
            <a:headEnd/>
            <a:tailEnd/>
          </a:ln>
        </p:spPr>
        <p:txBody>
          <a:bodyPr>
            <a:spAutoFit/>
          </a:bodyPr>
          <a:lstStyle/>
          <a:p>
            <a:r>
              <a:rPr lang="zh-CN" altLang="en-US" sz="2400" b="1">
                <a:solidFill>
                  <a:srgbClr val="D60093"/>
                </a:solidFill>
                <a:latin typeface="Times New Roman" panose="02020603050405020304" pitchFamily="18" charset="0"/>
                <a:ea typeface="+mn-ea"/>
                <a:cs typeface="Times New Roman" panose="02020603050405020304" pitchFamily="18" charset="0"/>
              </a:rPr>
              <a:t>氧化性：</a:t>
            </a:r>
            <a:r>
              <a:rPr lang="en-US" altLang="zh-CN" sz="2400" b="1">
                <a:solidFill>
                  <a:srgbClr val="CC3300"/>
                </a:solidFill>
                <a:latin typeface="Times New Roman" panose="02020603050405020304" pitchFamily="18" charset="0"/>
                <a:ea typeface="+mn-ea"/>
                <a:cs typeface="Times New Roman" panose="02020603050405020304" pitchFamily="18" charset="0"/>
              </a:rPr>
              <a:t>F</a:t>
            </a:r>
            <a:r>
              <a:rPr lang="en-US" altLang="zh-CN" sz="2400" b="1" baseline="-25000">
                <a:solidFill>
                  <a:srgbClr val="CC3300"/>
                </a:solidFill>
                <a:latin typeface="Times New Roman" panose="02020603050405020304" pitchFamily="18" charset="0"/>
                <a:ea typeface="+mn-ea"/>
                <a:cs typeface="Times New Roman" panose="02020603050405020304" pitchFamily="18" charset="0"/>
              </a:rPr>
              <a:t>2 </a:t>
            </a:r>
            <a:r>
              <a:rPr lang="zh-CN" altLang="en-US" sz="2400" b="1">
                <a:solidFill>
                  <a:srgbClr val="CC3300"/>
                </a:solidFill>
                <a:latin typeface="Times New Roman" panose="02020603050405020304" pitchFamily="18" charset="0"/>
                <a:ea typeface="+mn-ea"/>
                <a:cs typeface="Times New Roman" panose="02020603050405020304" pitchFamily="18" charset="0"/>
              </a:rPr>
              <a:t>＞</a:t>
            </a:r>
            <a:r>
              <a:rPr lang="en-US" altLang="zh-CN" sz="2400" b="1">
                <a:solidFill>
                  <a:srgbClr val="CC3300"/>
                </a:solidFill>
                <a:latin typeface="Times New Roman" panose="02020603050405020304" pitchFamily="18" charset="0"/>
                <a:ea typeface="+mn-ea"/>
                <a:cs typeface="Times New Roman" panose="02020603050405020304" pitchFamily="18" charset="0"/>
              </a:rPr>
              <a:t>Cl</a:t>
            </a:r>
            <a:r>
              <a:rPr lang="en-US" altLang="zh-CN" sz="2400" b="1" baseline="-25000">
                <a:solidFill>
                  <a:srgbClr val="CC3300"/>
                </a:solidFill>
                <a:latin typeface="Times New Roman" panose="02020603050405020304" pitchFamily="18" charset="0"/>
                <a:ea typeface="+mn-ea"/>
                <a:cs typeface="Times New Roman" panose="02020603050405020304" pitchFamily="18" charset="0"/>
              </a:rPr>
              <a:t>2</a:t>
            </a:r>
            <a:r>
              <a:rPr lang="zh-CN" altLang="en-US" sz="2400" b="1">
                <a:solidFill>
                  <a:srgbClr val="CC3300"/>
                </a:solidFill>
                <a:latin typeface="Times New Roman" panose="02020603050405020304" pitchFamily="18" charset="0"/>
                <a:ea typeface="+mn-ea"/>
                <a:cs typeface="Times New Roman" panose="02020603050405020304" pitchFamily="18" charset="0"/>
              </a:rPr>
              <a:t>＞ </a:t>
            </a:r>
            <a:r>
              <a:rPr lang="en-US" altLang="zh-CN" sz="2400" b="1">
                <a:solidFill>
                  <a:srgbClr val="CC3300"/>
                </a:solidFill>
                <a:latin typeface="Times New Roman" panose="02020603050405020304" pitchFamily="18" charset="0"/>
                <a:ea typeface="+mn-ea"/>
                <a:cs typeface="Times New Roman" panose="02020603050405020304" pitchFamily="18" charset="0"/>
              </a:rPr>
              <a:t>Br</a:t>
            </a:r>
            <a:r>
              <a:rPr lang="en-US" altLang="zh-CN" sz="2400" b="1" baseline="-25000">
                <a:solidFill>
                  <a:srgbClr val="CC3300"/>
                </a:solidFill>
                <a:latin typeface="Times New Roman" panose="02020603050405020304" pitchFamily="18" charset="0"/>
                <a:ea typeface="+mn-ea"/>
                <a:cs typeface="Times New Roman" panose="02020603050405020304" pitchFamily="18" charset="0"/>
              </a:rPr>
              <a:t>2</a:t>
            </a:r>
            <a:r>
              <a:rPr lang="zh-CN" altLang="en-US" sz="2400" b="1">
                <a:solidFill>
                  <a:srgbClr val="CC3300"/>
                </a:solidFill>
                <a:latin typeface="Times New Roman" panose="02020603050405020304" pitchFamily="18" charset="0"/>
                <a:ea typeface="+mn-ea"/>
                <a:cs typeface="Times New Roman" panose="02020603050405020304" pitchFamily="18" charset="0"/>
              </a:rPr>
              <a:t>＞ </a:t>
            </a:r>
            <a:r>
              <a:rPr lang="en-US" altLang="zh-CN" sz="2400" b="1">
                <a:solidFill>
                  <a:srgbClr val="CC3300"/>
                </a:solidFill>
                <a:latin typeface="Times New Roman" panose="02020603050405020304" pitchFamily="18" charset="0"/>
                <a:ea typeface="+mn-ea"/>
                <a:cs typeface="Times New Roman" panose="02020603050405020304" pitchFamily="18" charset="0"/>
              </a:rPr>
              <a:t>I</a:t>
            </a:r>
            <a:r>
              <a:rPr lang="en-US" altLang="zh-CN" sz="2400" b="1" baseline="-25000">
                <a:solidFill>
                  <a:srgbClr val="CC3300"/>
                </a:solidFill>
                <a:latin typeface="Times New Roman" panose="02020603050405020304" pitchFamily="18" charset="0"/>
                <a:ea typeface="+mn-ea"/>
                <a:cs typeface="Times New Roman" panose="02020603050405020304" pitchFamily="18" charset="0"/>
              </a:rPr>
              <a:t>2</a:t>
            </a:r>
            <a:r>
              <a:rPr lang="en-US" altLang="zh-CN" sz="2400" b="1" baseline="-25000">
                <a:solidFill>
                  <a:srgbClr val="FFFF66"/>
                </a:solidFill>
                <a:latin typeface="Times New Roman" panose="02020603050405020304" pitchFamily="18" charset="0"/>
                <a:ea typeface="+mn-ea"/>
                <a:cs typeface="Times New Roman" panose="02020603050405020304" pitchFamily="18" charset="0"/>
              </a:rPr>
              <a:t>   </a:t>
            </a:r>
          </a:p>
          <a:p>
            <a:endParaRPr lang="en-US" altLang="zh-CN" sz="1200" b="1" baseline="-25000">
              <a:solidFill>
                <a:srgbClr val="FFFF66"/>
              </a:solidFill>
              <a:latin typeface="Times New Roman" panose="02020603050405020304" pitchFamily="18" charset="0"/>
              <a:ea typeface="+mn-ea"/>
              <a:cs typeface="Times New Roman" panose="02020603050405020304" pitchFamily="18" charset="0"/>
            </a:endParaRPr>
          </a:p>
          <a:p>
            <a:r>
              <a:rPr lang="zh-CN" altLang="en-US" sz="2400" b="1">
                <a:solidFill>
                  <a:srgbClr val="D60093"/>
                </a:solidFill>
                <a:latin typeface="Times New Roman" panose="02020603050405020304" pitchFamily="18" charset="0"/>
                <a:ea typeface="+mn-ea"/>
                <a:cs typeface="Times New Roman" panose="02020603050405020304" pitchFamily="18" charset="0"/>
              </a:rPr>
              <a:t>还原性：</a:t>
            </a:r>
            <a:r>
              <a:rPr lang="en-US" altLang="zh-CN" sz="2400" b="1">
                <a:solidFill>
                  <a:srgbClr val="CC3300"/>
                </a:solidFill>
                <a:latin typeface="Times New Roman" panose="02020603050405020304" pitchFamily="18" charset="0"/>
                <a:ea typeface="+mn-ea"/>
                <a:cs typeface="Times New Roman" panose="02020603050405020304" pitchFamily="18" charset="0"/>
              </a:rPr>
              <a:t>I</a:t>
            </a:r>
            <a:r>
              <a:rPr lang="en-US" altLang="zh-CN" sz="2400" b="1" baseline="30000">
                <a:solidFill>
                  <a:srgbClr val="CC3300"/>
                </a:solidFill>
                <a:latin typeface="Times New Roman" panose="02020603050405020304" pitchFamily="18" charset="0"/>
                <a:ea typeface="+mn-ea"/>
                <a:cs typeface="Times New Roman" panose="02020603050405020304" pitchFamily="18" charset="0"/>
              </a:rPr>
              <a:t>- </a:t>
            </a:r>
            <a:r>
              <a:rPr lang="zh-CN" altLang="en-US" sz="2400" b="1">
                <a:solidFill>
                  <a:srgbClr val="CC3300"/>
                </a:solidFill>
                <a:latin typeface="Times New Roman" panose="02020603050405020304" pitchFamily="18" charset="0"/>
                <a:ea typeface="+mn-ea"/>
                <a:cs typeface="Times New Roman" panose="02020603050405020304" pitchFamily="18" charset="0"/>
              </a:rPr>
              <a:t>＞ </a:t>
            </a:r>
            <a:r>
              <a:rPr lang="en-US" altLang="zh-CN" sz="2400" b="1">
                <a:solidFill>
                  <a:srgbClr val="CC3300"/>
                </a:solidFill>
                <a:latin typeface="Times New Roman" panose="02020603050405020304" pitchFamily="18" charset="0"/>
                <a:ea typeface="+mn-ea"/>
                <a:cs typeface="Times New Roman" panose="02020603050405020304" pitchFamily="18" charset="0"/>
              </a:rPr>
              <a:t>Br</a:t>
            </a:r>
            <a:r>
              <a:rPr lang="en-US" altLang="zh-CN" sz="2400" b="1" baseline="30000">
                <a:solidFill>
                  <a:srgbClr val="CC3300"/>
                </a:solidFill>
                <a:latin typeface="Times New Roman" panose="02020603050405020304" pitchFamily="18" charset="0"/>
                <a:ea typeface="+mn-ea"/>
                <a:cs typeface="Times New Roman" panose="02020603050405020304" pitchFamily="18" charset="0"/>
              </a:rPr>
              <a:t>- </a:t>
            </a:r>
            <a:r>
              <a:rPr lang="zh-CN" altLang="en-US" sz="2400" b="1">
                <a:solidFill>
                  <a:srgbClr val="CC3300"/>
                </a:solidFill>
                <a:latin typeface="Times New Roman" panose="02020603050405020304" pitchFamily="18" charset="0"/>
                <a:ea typeface="+mn-ea"/>
                <a:cs typeface="Times New Roman" panose="02020603050405020304" pitchFamily="18" charset="0"/>
              </a:rPr>
              <a:t>＞ </a:t>
            </a:r>
            <a:r>
              <a:rPr lang="en-US" altLang="zh-CN" sz="2400" b="1">
                <a:solidFill>
                  <a:srgbClr val="CC3300"/>
                </a:solidFill>
                <a:latin typeface="Times New Roman" panose="02020603050405020304" pitchFamily="18" charset="0"/>
                <a:ea typeface="+mn-ea"/>
                <a:cs typeface="Times New Roman" panose="02020603050405020304" pitchFamily="18" charset="0"/>
              </a:rPr>
              <a:t>Cl</a:t>
            </a:r>
            <a:r>
              <a:rPr lang="en-US" altLang="zh-CN" sz="2400" b="1" baseline="30000">
                <a:solidFill>
                  <a:srgbClr val="CC3300"/>
                </a:solidFill>
                <a:latin typeface="Times New Roman" panose="02020603050405020304" pitchFamily="18" charset="0"/>
                <a:ea typeface="+mn-ea"/>
                <a:cs typeface="Times New Roman" panose="02020603050405020304" pitchFamily="18" charset="0"/>
              </a:rPr>
              <a:t>- </a:t>
            </a:r>
            <a:r>
              <a:rPr lang="zh-CN" altLang="en-US" sz="2400" b="1">
                <a:solidFill>
                  <a:srgbClr val="CC3300"/>
                </a:solidFill>
                <a:latin typeface="Times New Roman" panose="02020603050405020304" pitchFamily="18" charset="0"/>
                <a:ea typeface="+mn-ea"/>
                <a:cs typeface="Times New Roman" panose="02020603050405020304" pitchFamily="18" charset="0"/>
              </a:rPr>
              <a:t>＞ </a:t>
            </a:r>
            <a:r>
              <a:rPr lang="en-US" altLang="zh-CN" sz="2400" b="1">
                <a:solidFill>
                  <a:srgbClr val="CC3300"/>
                </a:solidFill>
                <a:latin typeface="Times New Roman" panose="02020603050405020304" pitchFamily="18" charset="0"/>
                <a:ea typeface="+mn-ea"/>
                <a:cs typeface="Times New Roman" panose="02020603050405020304" pitchFamily="18" charset="0"/>
              </a:rPr>
              <a:t>F</a:t>
            </a:r>
            <a:r>
              <a:rPr lang="en-US" altLang="zh-CN" sz="2400" b="1" baseline="30000">
                <a:solidFill>
                  <a:srgbClr val="CC3300"/>
                </a:solidFill>
                <a:latin typeface="Times New Roman" panose="02020603050405020304" pitchFamily="18" charset="0"/>
                <a:ea typeface="+mn-ea"/>
                <a:cs typeface="Times New Roman" panose="02020603050405020304" pitchFamily="18" charset="0"/>
              </a:rPr>
              <a:t>-</a:t>
            </a:r>
          </a:p>
        </p:txBody>
      </p:sp>
      <p:sp>
        <p:nvSpPr>
          <p:cNvPr id="530456" name="AutoShape 24">
            <a:hlinkClick r:id="rId2" action="ppaction://hlinksldjump" highlightClick="1"/>
          </p:cNvPr>
          <p:cNvSpPr>
            <a:spLocks noChangeArrowheads="1"/>
          </p:cNvSpPr>
          <p:nvPr/>
        </p:nvSpPr>
        <p:spPr bwMode="auto">
          <a:xfrm>
            <a:off x="7740650" y="5373688"/>
            <a:ext cx="762000" cy="522287"/>
          </a:xfrm>
          <a:prstGeom prst="actionButtonReturn">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b="1">
              <a:latin typeface="Times New Roman" panose="02020603050405020304" pitchFamily="18" charset="0"/>
              <a:ea typeface="+mn-ea"/>
              <a:cs typeface="Times New Roman" panose="02020603050405020304" pitchFamily="18" charset="0"/>
            </a:endParaRPr>
          </a:p>
        </p:txBody>
      </p:sp>
      <p:sp>
        <p:nvSpPr>
          <p:cNvPr id="530457" name="Text Box 25"/>
          <p:cNvSpPr txBox="1">
            <a:spLocks noChangeArrowheads="1"/>
          </p:cNvSpPr>
          <p:nvPr/>
        </p:nvSpPr>
        <p:spPr bwMode="auto">
          <a:xfrm>
            <a:off x="684213" y="1844675"/>
            <a:ext cx="6983412" cy="457200"/>
          </a:xfrm>
          <a:prstGeom prst="rect">
            <a:avLst/>
          </a:prstGeom>
          <a:noFill/>
          <a:ln w="9525">
            <a:noFill/>
            <a:miter lim="800000"/>
            <a:headEnd/>
            <a:tailEnd/>
          </a:ln>
          <a:effectLst/>
        </p:spPr>
        <p:txBody>
          <a:bodyPr>
            <a:spAutoFit/>
          </a:bodyPr>
          <a:lstStyle/>
          <a:p>
            <a:pPr>
              <a:spcBef>
                <a:spcPct val="20000"/>
              </a:spcBef>
              <a:buClr>
                <a:schemeClr val="hlink"/>
              </a:buClr>
              <a:buSzPct val="60000"/>
              <a:buFont typeface="Wingdings" pitchFamily="2" charset="2"/>
              <a:buNone/>
              <a:defRPr/>
            </a:pPr>
            <a:r>
              <a:rPr lang="en-US" altLang="zh-CN" sz="2400" b="1" dirty="0">
                <a:solidFill>
                  <a:srgbClr val="0000CC"/>
                </a:solidFill>
                <a:latin typeface="Times New Roman" panose="02020603050405020304" pitchFamily="18" charset="0"/>
                <a:ea typeface="+mn-ea"/>
                <a:cs typeface="Times New Roman" panose="02020603050405020304" pitchFamily="18" charset="0"/>
              </a:rPr>
              <a:t>F</a:t>
            </a:r>
            <a:r>
              <a:rPr lang="en-US" altLang="zh-CN" sz="2400" b="1" baseline="-25000" dirty="0">
                <a:solidFill>
                  <a:srgbClr val="0000CC"/>
                </a:solidFill>
                <a:latin typeface="Times New Roman" panose="02020603050405020304" pitchFamily="18" charset="0"/>
                <a:ea typeface="+mn-ea"/>
                <a:cs typeface="Times New Roman" panose="02020603050405020304" pitchFamily="18" charset="0"/>
              </a:rPr>
              <a:t>2</a:t>
            </a:r>
            <a:r>
              <a:rPr lang="en-US" altLang="zh-CN" sz="2400" b="1" dirty="0">
                <a:solidFill>
                  <a:srgbClr val="0000CC"/>
                </a:solidFill>
                <a:latin typeface="Times New Roman" panose="02020603050405020304" pitchFamily="18" charset="0"/>
                <a:ea typeface="+mn-ea"/>
                <a:cs typeface="Times New Roman" panose="02020603050405020304" pitchFamily="18" charset="0"/>
              </a:rPr>
              <a:t>+2e             </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 2F</a:t>
            </a:r>
            <a:r>
              <a:rPr lang="en-US" altLang="zh-CN" sz="2400" b="1" baseline="30000" dirty="0" smtClean="0">
                <a:solidFill>
                  <a:srgbClr val="0000CC"/>
                </a:solidFill>
                <a:latin typeface="Times New Roman" panose="02020603050405020304" pitchFamily="18" charset="0"/>
                <a:ea typeface="+mn-ea"/>
                <a:cs typeface="Times New Roman" panose="02020603050405020304" pitchFamily="18" charset="0"/>
              </a:rPr>
              <a:t>-</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        </a:t>
            </a:r>
            <a:r>
              <a:rPr kumimoji="1" lang="en-US" altLang="zh-CN" sz="2400" b="1" i="1" dirty="0">
                <a:solidFill>
                  <a:srgbClr val="0000CC"/>
                </a:solidFill>
                <a:latin typeface="Times New Roman" panose="02020603050405020304" pitchFamily="18" charset="0"/>
                <a:ea typeface="+mn-ea"/>
                <a:cs typeface="Times New Roman" panose="02020603050405020304" pitchFamily="18" charset="0"/>
              </a:rPr>
              <a:t>E</a:t>
            </a:r>
            <a:r>
              <a:rPr kumimoji="1" lang="en-US" altLang="zh-CN" sz="2400" b="1" i="1" baseline="30000" dirty="0">
                <a:solidFill>
                  <a:srgbClr val="0000CC"/>
                </a:solidFill>
                <a:latin typeface="Times New Roman" panose="02020603050405020304" pitchFamily="18" charset="0"/>
                <a:ea typeface="+mn-ea"/>
                <a:cs typeface="Times New Roman" panose="02020603050405020304" pitchFamily="18" charset="0"/>
              </a:rPr>
              <a:t> </a:t>
            </a:r>
            <a:r>
              <a:rPr kumimoji="1" lang="el-GR" altLang="zh-CN" sz="2400" b="1" baseline="30000" dirty="0">
                <a:solidFill>
                  <a:srgbClr val="0000CC"/>
                </a:solidFill>
                <a:latin typeface="Times New Roman" panose="02020603050405020304" pitchFamily="18" charset="0"/>
                <a:ea typeface="+mn-ea"/>
                <a:cs typeface="Times New Roman" panose="02020603050405020304" pitchFamily="18" charset="0"/>
              </a:rPr>
              <a:t>Θ</a:t>
            </a:r>
            <a:r>
              <a:rPr kumimoji="1" lang="en-US" altLang="zh-CN" sz="2400" b="1" dirty="0">
                <a:solidFill>
                  <a:srgbClr val="0000CC"/>
                </a:solidFill>
                <a:latin typeface="Times New Roman" panose="02020603050405020304" pitchFamily="18" charset="0"/>
                <a:ea typeface="+mn-ea"/>
                <a:cs typeface="Times New Roman" panose="02020603050405020304" pitchFamily="18" charset="0"/>
              </a:rPr>
              <a:t> </a:t>
            </a:r>
            <a:r>
              <a:rPr lang="zh-CN" altLang="en-US" sz="2400" b="1"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2.87V</a:t>
            </a:r>
          </a:p>
        </p:txBody>
      </p:sp>
      <p:sp>
        <p:nvSpPr>
          <p:cNvPr id="530458" name="Text Box 26"/>
          <p:cNvSpPr txBox="1">
            <a:spLocks noChangeArrowheads="1"/>
          </p:cNvSpPr>
          <p:nvPr/>
        </p:nvSpPr>
        <p:spPr bwMode="auto">
          <a:xfrm>
            <a:off x="611188" y="2420938"/>
            <a:ext cx="6553200" cy="457200"/>
          </a:xfrm>
          <a:prstGeom prst="rect">
            <a:avLst/>
          </a:prstGeom>
          <a:noFill/>
          <a:ln w="9525">
            <a:noFill/>
            <a:miter lim="800000"/>
            <a:headEnd/>
            <a:tailEnd/>
          </a:ln>
          <a:effectLst/>
        </p:spPr>
        <p:txBody>
          <a:bodyPr>
            <a:spAutoFit/>
          </a:bodyPr>
          <a:lstStyle/>
          <a:p>
            <a:pPr>
              <a:spcBef>
                <a:spcPct val="50000"/>
              </a:spcBef>
              <a:defRPr/>
            </a:pPr>
            <a:r>
              <a:rPr lang="en-US" altLang="zh-CN" sz="2400" b="1" dirty="0">
                <a:solidFill>
                  <a:srgbClr val="0000CC"/>
                </a:solidFill>
                <a:latin typeface="Times New Roman" panose="02020603050405020304" pitchFamily="18" charset="0"/>
                <a:ea typeface="+mn-ea"/>
                <a:cs typeface="Times New Roman" panose="02020603050405020304" pitchFamily="18" charset="0"/>
              </a:rPr>
              <a:t>Cl</a:t>
            </a:r>
            <a:r>
              <a:rPr lang="en-US" altLang="zh-CN" sz="2400" b="1" baseline="-25000" dirty="0">
                <a:solidFill>
                  <a:srgbClr val="0000CC"/>
                </a:solidFill>
                <a:latin typeface="Times New Roman" panose="02020603050405020304" pitchFamily="18" charset="0"/>
                <a:ea typeface="+mn-ea"/>
                <a:cs typeface="Times New Roman" panose="02020603050405020304" pitchFamily="18" charset="0"/>
              </a:rPr>
              <a:t>2</a:t>
            </a:r>
            <a:r>
              <a:rPr lang="en-US" altLang="zh-CN" sz="2400" b="1" dirty="0">
                <a:solidFill>
                  <a:srgbClr val="0000CC"/>
                </a:solidFill>
                <a:latin typeface="Times New Roman" panose="02020603050405020304" pitchFamily="18" charset="0"/>
                <a:ea typeface="+mn-ea"/>
                <a:cs typeface="Times New Roman" panose="02020603050405020304" pitchFamily="18" charset="0"/>
              </a:rPr>
              <a:t>+ 2e</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 </a:t>
            </a:r>
            <a:r>
              <a:rPr lang="en-US" altLang="zh-CN" sz="2400" b="1" baseline="30000" dirty="0" smtClean="0">
                <a:solidFill>
                  <a:srgbClr val="0000CC"/>
                </a:solidFill>
                <a:latin typeface="Times New Roman" panose="02020603050405020304" pitchFamily="18" charset="0"/>
                <a:ea typeface="+mn-ea"/>
                <a:cs typeface="Times New Roman" panose="02020603050405020304" pitchFamily="18" charset="0"/>
              </a:rPr>
              <a:t>   </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          </a:t>
            </a:r>
            <a:r>
              <a:rPr lang="en-US" altLang="zh-CN" sz="2400" b="1" dirty="0">
                <a:solidFill>
                  <a:srgbClr val="0000CC"/>
                </a:solidFill>
                <a:latin typeface="Times New Roman" panose="02020603050405020304" pitchFamily="18" charset="0"/>
                <a:ea typeface="+mn-ea"/>
                <a:cs typeface="Times New Roman" panose="02020603050405020304" pitchFamily="18" charset="0"/>
              </a:rPr>
              <a:t>2Cl</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       </a:t>
            </a:r>
            <a:r>
              <a:rPr kumimoji="1" lang="en-US" altLang="zh-CN" sz="2400" b="1" i="1" dirty="0">
                <a:solidFill>
                  <a:srgbClr val="0000CC"/>
                </a:solidFill>
                <a:latin typeface="Times New Roman" panose="02020603050405020304" pitchFamily="18" charset="0"/>
                <a:ea typeface="+mn-ea"/>
                <a:cs typeface="Times New Roman" panose="02020603050405020304" pitchFamily="18" charset="0"/>
              </a:rPr>
              <a:t>E</a:t>
            </a:r>
            <a:r>
              <a:rPr kumimoji="1" lang="en-US" altLang="zh-CN" sz="2400" b="1" i="1" baseline="30000" dirty="0">
                <a:solidFill>
                  <a:srgbClr val="0000CC"/>
                </a:solidFill>
                <a:latin typeface="Times New Roman" panose="02020603050405020304" pitchFamily="18" charset="0"/>
                <a:ea typeface="+mn-ea"/>
                <a:cs typeface="Times New Roman" panose="02020603050405020304" pitchFamily="18" charset="0"/>
              </a:rPr>
              <a:t> </a:t>
            </a:r>
            <a:r>
              <a:rPr kumimoji="1" lang="el-GR" altLang="zh-CN" sz="2400" b="1" baseline="30000" dirty="0">
                <a:solidFill>
                  <a:srgbClr val="0000CC"/>
                </a:solidFill>
                <a:latin typeface="Times New Roman" panose="02020603050405020304" pitchFamily="18" charset="0"/>
                <a:ea typeface="+mn-ea"/>
                <a:cs typeface="Times New Roman" panose="02020603050405020304" pitchFamily="18" charset="0"/>
              </a:rPr>
              <a:t>Θ</a:t>
            </a:r>
            <a:r>
              <a:rPr kumimoji="1" lang="en-US" altLang="zh-CN" sz="2400" b="1" dirty="0">
                <a:solidFill>
                  <a:srgbClr val="0000CC"/>
                </a:solidFill>
                <a:latin typeface="Times New Roman" panose="02020603050405020304" pitchFamily="18" charset="0"/>
                <a:ea typeface="+mn-ea"/>
                <a:cs typeface="Times New Roman" panose="02020603050405020304" pitchFamily="18" charset="0"/>
              </a:rPr>
              <a:t> </a:t>
            </a:r>
            <a:r>
              <a:rPr lang="zh-CN" altLang="en-US" sz="2400" b="1"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1.36V</a:t>
            </a:r>
          </a:p>
        </p:txBody>
      </p:sp>
      <p:sp>
        <p:nvSpPr>
          <p:cNvPr id="530459" name="Text Box 27"/>
          <p:cNvSpPr txBox="1">
            <a:spLocks noChangeArrowheads="1"/>
          </p:cNvSpPr>
          <p:nvPr/>
        </p:nvSpPr>
        <p:spPr bwMode="auto">
          <a:xfrm>
            <a:off x="684213" y="3068638"/>
            <a:ext cx="6696075" cy="457200"/>
          </a:xfrm>
          <a:prstGeom prst="rect">
            <a:avLst/>
          </a:prstGeom>
          <a:noFill/>
          <a:ln w="9525">
            <a:noFill/>
            <a:miter lim="800000"/>
            <a:headEnd/>
            <a:tailEnd/>
          </a:ln>
          <a:effectLst/>
        </p:spPr>
        <p:txBody>
          <a:bodyPr>
            <a:spAutoFit/>
          </a:bodyPr>
          <a:lstStyle/>
          <a:p>
            <a:pPr>
              <a:spcBef>
                <a:spcPct val="50000"/>
              </a:spcBef>
              <a:defRPr/>
            </a:pPr>
            <a:r>
              <a:rPr lang="en-US" altLang="zh-CN" sz="2400" b="1" dirty="0">
                <a:solidFill>
                  <a:srgbClr val="0000CC"/>
                </a:solidFill>
                <a:latin typeface="Times New Roman" panose="02020603050405020304" pitchFamily="18" charset="0"/>
                <a:ea typeface="+mn-ea"/>
                <a:cs typeface="Times New Roman" panose="02020603050405020304" pitchFamily="18" charset="0"/>
              </a:rPr>
              <a:t>Br</a:t>
            </a:r>
            <a:r>
              <a:rPr lang="en-US" altLang="zh-CN" sz="2400" b="1" baseline="-25000" dirty="0">
                <a:solidFill>
                  <a:srgbClr val="0000CC"/>
                </a:solidFill>
                <a:latin typeface="Times New Roman" panose="02020603050405020304" pitchFamily="18" charset="0"/>
                <a:ea typeface="+mn-ea"/>
                <a:cs typeface="Times New Roman" panose="02020603050405020304" pitchFamily="18" charset="0"/>
              </a:rPr>
              <a:t>2</a:t>
            </a:r>
            <a:r>
              <a:rPr lang="en-US" altLang="zh-CN" b="1" dirty="0">
                <a:solidFill>
                  <a:srgbClr val="0000CC"/>
                </a:solidFill>
                <a:latin typeface="Times New Roman" panose="02020603050405020304" pitchFamily="18" charset="0"/>
                <a:ea typeface="+mn-ea"/>
                <a:cs typeface="Times New Roman" panose="02020603050405020304" pitchFamily="18" charset="0"/>
              </a:rPr>
              <a:t>(l )</a:t>
            </a:r>
            <a:r>
              <a:rPr lang="en-US" altLang="zh-CN" sz="2400" b="1" dirty="0">
                <a:solidFill>
                  <a:srgbClr val="0000CC"/>
                </a:solidFill>
                <a:latin typeface="Times New Roman" panose="02020603050405020304" pitchFamily="18" charset="0"/>
                <a:ea typeface="+mn-ea"/>
                <a:cs typeface="Times New Roman" panose="02020603050405020304" pitchFamily="18" charset="0"/>
              </a:rPr>
              <a:t>+2e </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            </a:t>
            </a:r>
            <a:r>
              <a:rPr lang="en-US" altLang="zh-CN" sz="2400" b="1" dirty="0">
                <a:solidFill>
                  <a:srgbClr val="0000CC"/>
                </a:solidFill>
                <a:latin typeface="Times New Roman" panose="02020603050405020304" pitchFamily="18" charset="0"/>
                <a:ea typeface="+mn-ea"/>
                <a:cs typeface="Times New Roman" panose="02020603050405020304" pitchFamily="18" charset="0"/>
              </a:rPr>
              <a:t>2Br</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     </a:t>
            </a:r>
            <a:r>
              <a:rPr kumimoji="1" lang="en-US" altLang="zh-CN" sz="2400" b="1" i="1" dirty="0">
                <a:solidFill>
                  <a:srgbClr val="0000CC"/>
                </a:solidFill>
                <a:latin typeface="Times New Roman" panose="02020603050405020304" pitchFamily="18" charset="0"/>
                <a:ea typeface="+mn-ea"/>
                <a:cs typeface="Times New Roman" panose="02020603050405020304" pitchFamily="18" charset="0"/>
              </a:rPr>
              <a:t>E</a:t>
            </a:r>
            <a:r>
              <a:rPr kumimoji="1" lang="en-US" altLang="zh-CN" sz="2400" b="1" i="1" baseline="30000" dirty="0">
                <a:solidFill>
                  <a:srgbClr val="0000CC"/>
                </a:solidFill>
                <a:latin typeface="Times New Roman" panose="02020603050405020304" pitchFamily="18" charset="0"/>
                <a:ea typeface="+mn-ea"/>
                <a:cs typeface="Times New Roman" panose="02020603050405020304" pitchFamily="18" charset="0"/>
              </a:rPr>
              <a:t> </a:t>
            </a:r>
            <a:r>
              <a:rPr kumimoji="1" lang="el-GR" altLang="zh-CN" sz="2400" b="1" baseline="30000" dirty="0">
                <a:solidFill>
                  <a:srgbClr val="0000CC"/>
                </a:solidFill>
                <a:latin typeface="Times New Roman" panose="02020603050405020304" pitchFamily="18" charset="0"/>
                <a:ea typeface="+mn-ea"/>
                <a:cs typeface="Times New Roman" panose="02020603050405020304" pitchFamily="18" charset="0"/>
              </a:rPr>
              <a:t>Θ</a:t>
            </a:r>
            <a:r>
              <a:rPr kumimoji="1" lang="en-US" altLang="zh-CN" sz="2400" b="1" dirty="0">
                <a:solidFill>
                  <a:srgbClr val="0000CC"/>
                </a:solidFill>
                <a:latin typeface="Times New Roman" panose="02020603050405020304" pitchFamily="18" charset="0"/>
                <a:ea typeface="+mn-ea"/>
                <a:cs typeface="Times New Roman" panose="02020603050405020304" pitchFamily="18" charset="0"/>
              </a:rPr>
              <a:t> </a:t>
            </a:r>
            <a:r>
              <a:rPr lang="zh-CN" altLang="en-US" sz="2400" b="1"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1.07V</a:t>
            </a:r>
          </a:p>
        </p:txBody>
      </p:sp>
      <p:sp>
        <p:nvSpPr>
          <p:cNvPr id="530460" name="Text Box 28"/>
          <p:cNvSpPr txBox="1">
            <a:spLocks noChangeArrowheads="1"/>
          </p:cNvSpPr>
          <p:nvPr/>
        </p:nvSpPr>
        <p:spPr bwMode="auto">
          <a:xfrm>
            <a:off x="755650" y="3573463"/>
            <a:ext cx="6840538" cy="457200"/>
          </a:xfrm>
          <a:prstGeom prst="rect">
            <a:avLst/>
          </a:prstGeom>
          <a:noFill/>
          <a:ln w="9525">
            <a:noFill/>
            <a:miter lim="800000"/>
            <a:headEnd/>
            <a:tailEnd/>
          </a:ln>
          <a:effectLst/>
        </p:spPr>
        <p:txBody>
          <a:bodyPr>
            <a:spAutoFit/>
          </a:bodyPr>
          <a:lstStyle/>
          <a:p>
            <a:pPr>
              <a:spcBef>
                <a:spcPct val="20000"/>
              </a:spcBef>
              <a:buClr>
                <a:schemeClr val="hlink"/>
              </a:buClr>
              <a:buSzPct val="60000"/>
              <a:buFont typeface="Wingdings" pitchFamily="2" charset="2"/>
              <a:buNone/>
              <a:defRPr/>
            </a:pPr>
            <a:r>
              <a:rPr lang="en-US" altLang="zh-CN" sz="2400" b="1" dirty="0">
                <a:solidFill>
                  <a:srgbClr val="0000CC"/>
                </a:solidFill>
                <a:latin typeface="Times New Roman" panose="02020603050405020304" pitchFamily="18" charset="0"/>
                <a:ea typeface="+mn-ea"/>
                <a:cs typeface="Times New Roman" panose="02020603050405020304" pitchFamily="18" charset="0"/>
              </a:rPr>
              <a:t>I</a:t>
            </a:r>
            <a:r>
              <a:rPr lang="en-US" altLang="zh-CN" sz="2400" b="1" baseline="-25000" dirty="0">
                <a:solidFill>
                  <a:srgbClr val="0000CC"/>
                </a:solidFill>
                <a:latin typeface="Times New Roman" panose="02020603050405020304" pitchFamily="18" charset="0"/>
                <a:ea typeface="+mn-ea"/>
                <a:cs typeface="Times New Roman" panose="02020603050405020304" pitchFamily="18" charset="0"/>
              </a:rPr>
              <a:t>2</a:t>
            </a:r>
            <a:r>
              <a:rPr lang="en-US" altLang="zh-CN" sz="2400" b="1" dirty="0">
                <a:solidFill>
                  <a:srgbClr val="0000CC"/>
                </a:solidFill>
                <a:latin typeface="Times New Roman" panose="02020603050405020304" pitchFamily="18" charset="0"/>
                <a:ea typeface="+mn-ea"/>
                <a:cs typeface="Times New Roman" panose="02020603050405020304" pitchFamily="18" charset="0"/>
              </a:rPr>
              <a:t>  +  2e </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            </a:t>
            </a:r>
            <a:r>
              <a:rPr lang="en-US" altLang="zh-CN" sz="2400" b="1" dirty="0">
                <a:solidFill>
                  <a:srgbClr val="0000CC"/>
                </a:solidFill>
                <a:latin typeface="Times New Roman" panose="02020603050405020304" pitchFamily="18" charset="0"/>
                <a:ea typeface="+mn-ea"/>
                <a:cs typeface="Times New Roman" panose="02020603050405020304" pitchFamily="18" charset="0"/>
              </a:rPr>
              <a:t>2I</a:t>
            </a:r>
            <a:r>
              <a:rPr lang="zh-CN" altLang="en-US" sz="2400" b="1" baseline="30000" dirty="0">
                <a:solidFill>
                  <a:srgbClr val="0000CC"/>
                </a:solidFill>
                <a:latin typeface="Times New Roman" panose="02020603050405020304" pitchFamily="18" charset="0"/>
                <a:ea typeface="+mn-ea"/>
                <a:cs typeface="Times New Roman" panose="02020603050405020304" pitchFamily="18" charset="0"/>
              </a:rPr>
              <a:t>－</a:t>
            </a:r>
            <a:r>
              <a:rPr lang="zh-CN" altLang="en-US" sz="2400" b="1" dirty="0">
                <a:solidFill>
                  <a:srgbClr val="0000CC"/>
                </a:solidFill>
                <a:latin typeface="Times New Roman" panose="02020603050405020304" pitchFamily="18" charset="0"/>
                <a:ea typeface="+mn-ea"/>
                <a:cs typeface="Times New Roman" panose="02020603050405020304" pitchFamily="18" charset="0"/>
              </a:rPr>
              <a:t>      </a:t>
            </a:r>
            <a:r>
              <a:rPr kumimoji="1" lang="en-US" altLang="zh-CN" sz="2400" b="1" i="1" dirty="0">
                <a:solidFill>
                  <a:srgbClr val="0000CC"/>
                </a:solidFill>
                <a:latin typeface="Times New Roman" panose="02020603050405020304" pitchFamily="18" charset="0"/>
                <a:ea typeface="+mn-ea"/>
                <a:cs typeface="Times New Roman" panose="02020603050405020304" pitchFamily="18" charset="0"/>
              </a:rPr>
              <a:t>E</a:t>
            </a:r>
            <a:r>
              <a:rPr kumimoji="1" lang="en-US" altLang="zh-CN" sz="2400" b="1" i="1" baseline="30000" dirty="0">
                <a:solidFill>
                  <a:srgbClr val="0000CC"/>
                </a:solidFill>
                <a:latin typeface="Times New Roman" panose="02020603050405020304" pitchFamily="18" charset="0"/>
                <a:ea typeface="+mn-ea"/>
                <a:cs typeface="Times New Roman" panose="02020603050405020304" pitchFamily="18" charset="0"/>
              </a:rPr>
              <a:t> </a:t>
            </a:r>
            <a:r>
              <a:rPr kumimoji="1" lang="el-GR" altLang="zh-CN" sz="2400" b="1" baseline="30000" dirty="0">
                <a:solidFill>
                  <a:srgbClr val="0000CC"/>
                </a:solidFill>
                <a:latin typeface="Times New Roman" panose="02020603050405020304" pitchFamily="18" charset="0"/>
                <a:ea typeface="+mn-ea"/>
                <a:cs typeface="Times New Roman" panose="02020603050405020304" pitchFamily="18" charset="0"/>
              </a:rPr>
              <a:t>Θ</a:t>
            </a:r>
            <a:r>
              <a:rPr kumimoji="1" lang="en-US" altLang="zh-CN" sz="2400" b="1" dirty="0">
                <a:solidFill>
                  <a:srgbClr val="0000CC"/>
                </a:solidFill>
                <a:latin typeface="Times New Roman" panose="02020603050405020304" pitchFamily="18" charset="0"/>
                <a:ea typeface="+mn-ea"/>
                <a:cs typeface="Times New Roman" panose="02020603050405020304" pitchFamily="18" charset="0"/>
              </a:rPr>
              <a:t> </a:t>
            </a:r>
            <a:r>
              <a:rPr lang="zh-CN" altLang="en-US" sz="2400" b="1"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0.54V</a:t>
            </a:r>
          </a:p>
        </p:txBody>
      </p:sp>
      <p:sp>
        <p:nvSpPr>
          <p:cNvPr id="530461" name="Line 29"/>
          <p:cNvSpPr>
            <a:spLocks noChangeShapeType="1"/>
          </p:cNvSpPr>
          <p:nvPr/>
        </p:nvSpPr>
        <p:spPr bwMode="auto">
          <a:xfrm>
            <a:off x="1691680" y="2060575"/>
            <a:ext cx="719138" cy="0"/>
          </a:xfrm>
          <a:prstGeom prst="line">
            <a:avLst/>
          </a:prstGeom>
          <a:noFill/>
          <a:ln w="28575">
            <a:solidFill>
              <a:srgbClr val="993366"/>
            </a:solidFill>
            <a:miter lim="800000"/>
            <a:headEnd/>
            <a:tailEnd type="triangle" w="med" len="med"/>
          </a:ln>
        </p:spPr>
        <p:txBody>
          <a:bodyPr wrap="none"/>
          <a:lstStyle/>
          <a:p>
            <a:endParaRPr lang="zh-CN" altLang="en-US" b="1">
              <a:latin typeface="Times New Roman" panose="02020603050405020304" pitchFamily="18" charset="0"/>
              <a:ea typeface="+mn-ea"/>
              <a:cs typeface="Times New Roman" panose="02020603050405020304" pitchFamily="18" charset="0"/>
            </a:endParaRPr>
          </a:p>
        </p:txBody>
      </p:sp>
      <p:sp>
        <p:nvSpPr>
          <p:cNvPr id="530462" name="Line 30"/>
          <p:cNvSpPr>
            <a:spLocks noChangeShapeType="1"/>
          </p:cNvSpPr>
          <p:nvPr/>
        </p:nvSpPr>
        <p:spPr bwMode="auto">
          <a:xfrm flipH="1">
            <a:off x="1691680" y="2133600"/>
            <a:ext cx="719138" cy="0"/>
          </a:xfrm>
          <a:prstGeom prst="line">
            <a:avLst/>
          </a:prstGeom>
          <a:noFill/>
          <a:ln w="28575">
            <a:solidFill>
              <a:srgbClr val="993366"/>
            </a:solidFill>
            <a:miter lim="800000"/>
            <a:headEnd/>
            <a:tailEnd type="triangle" w="med" len="med"/>
          </a:ln>
        </p:spPr>
        <p:txBody>
          <a:bodyPr wrap="none"/>
          <a:lstStyle/>
          <a:p>
            <a:endParaRPr lang="zh-CN" altLang="en-US" b="1">
              <a:latin typeface="Times New Roman" panose="02020603050405020304" pitchFamily="18" charset="0"/>
              <a:ea typeface="+mn-ea"/>
              <a:cs typeface="Times New Roman" panose="02020603050405020304" pitchFamily="18" charset="0"/>
            </a:endParaRPr>
          </a:p>
        </p:txBody>
      </p:sp>
      <p:sp>
        <p:nvSpPr>
          <p:cNvPr id="530463" name="Line 31"/>
          <p:cNvSpPr>
            <a:spLocks noChangeShapeType="1"/>
          </p:cNvSpPr>
          <p:nvPr/>
        </p:nvSpPr>
        <p:spPr bwMode="auto">
          <a:xfrm>
            <a:off x="1763118" y="2563813"/>
            <a:ext cx="719137" cy="0"/>
          </a:xfrm>
          <a:prstGeom prst="line">
            <a:avLst/>
          </a:prstGeom>
          <a:noFill/>
          <a:ln w="28575">
            <a:solidFill>
              <a:srgbClr val="993366"/>
            </a:solidFill>
            <a:miter lim="800000"/>
            <a:headEnd/>
            <a:tailEnd type="triangle" w="med" len="med"/>
          </a:ln>
        </p:spPr>
        <p:txBody>
          <a:bodyPr wrap="none"/>
          <a:lstStyle/>
          <a:p>
            <a:endParaRPr lang="zh-CN" altLang="en-US" b="1">
              <a:latin typeface="Times New Roman" panose="02020603050405020304" pitchFamily="18" charset="0"/>
              <a:ea typeface="+mn-ea"/>
              <a:cs typeface="Times New Roman" panose="02020603050405020304" pitchFamily="18" charset="0"/>
            </a:endParaRPr>
          </a:p>
        </p:txBody>
      </p:sp>
      <p:sp>
        <p:nvSpPr>
          <p:cNvPr id="530464" name="Line 32"/>
          <p:cNvSpPr>
            <a:spLocks noChangeShapeType="1"/>
          </p:cNvSpPr>
          <p:nvPr/>
        </p:nvSpPr>
        <p:spPr bwMode="auto">
          <a:xfrm flipH="1">
            <a:off x="1763118" y="2636838"/>
            <a:ext cx="719137" cy="0"/>
          </a:xfrm>
          <a:prstGeom prst="line">
            <a:avLst/>
          </a:prstGeom>
          <a:noFill/>
          <a:ln w="28575">
            <a:solidFill>
              <a:srgbClr val="993366"/>
            </a:solidFill>
            <a:miter lim="800000"/>
            <a:headEnd/>
            <a:tailEnd type="triangle" w="med" len="med"/>
          </a:ln>
        </p:spPr>
        <p:txBody>
          <a:bodyPr wrap="none"/>
          <a:lstStyle/>
          <a:p>
            <a:endParaRPr lang="zh-CN" altLang="en-US" b="1">
              <a:latin typeface="Times New Roman" panose="02020603050405020304" pitchFamily="18" charset="0"/>
              <a:ea typeface="+mn-ea"/>
              <a:cs typeface="Times New Roman" panose="02020603050405020304" pitchFamily="18" charset="0"/>
            </a:endParaRPr>
          </a:p>
        </p:txBody>
      </p:sp>
      <p:sp>
        <p:nvSpPr>
          <p:cNvPr id="530465" name="Line 33"/>
          <p:cNvSpPr>
            <a:spLocks noChangeShapeType="1"/>
          </p:cNvSpPr>
          <p:nvPr/>
        </p:nvSpPr>
        <p:spPr bwMode="auto">
          <a:xfrm>
            <a:off x="2052043" y="3284538"/>
            <a:ext cx="719137" cy="0"/>
          </a:xfrm>
          <a:prstGeom prst="line">
            <a:avLst/>
          </a:prstGeom>
          <a:noFill/>
          <a:ln w="28575">
            <a:solidFill>
              <a:srgbClr val="993366"/>
            </a:solidFill>
            <a:miter lim="800000"/>
            <a:headEnd/>
            <a:tailEnd type="triangle" w="med" len="med"/>
          </a:ln>
        </p:spPr>
        <p:txBody>
          <a:bodyPr wrap="none"/>
          <a:lstStyle/>
          <a:p>
            <a:endParaRPr lang="zh-CN" altLang="en-US" b="1">
              <a:latin typeface="Times New Roman" panose="02020603050405020304" pitchFamily="18" charset="0"/>
              <a:ea typeface="+mn-ea"/>
              <a:cs typeface="Times New Roman" panose="02020603050405020304" pitchFamily="18" charset="0"/>
            </a:endParaRPr>
          </a:p>
        </p:txBody>
      </p:sp>
      <p:sp>
        <p:nvSpPr>
          <p:cNvPr id="530466" name="Line 34"/>
          <p:cNvSpPr>
            <a:spLocks noChangeShapeType="1"/>
          </p:cNvSpPr>
          <p:nvPr/>
        </p:nvSpPr>
        <p:spPr bwMode="auto">
          <a:xfrm flipH="1">
            <a:off x="2052043" y="3357563"/>
            <a:ext cx="719137" cy="0"/>
          </a:xfrm>
          <a:prstGeom prst="line">
            <a:avLst/>
          </a:prstGeom>
          <a:noFill/>
          <a:ln w="28575">
            <a:solidFill>
              <a:srgbClr val="993366"/>
            </a:solidFill>
            <a:miter lim="800000"/>
            <a:headEnd/>
            <a:tailEnd type="triangle" w="med" len="med"/>
          </a:ln>
        </p:spPr>
        <p:txBody>
          <a:bodyPr wrap="none"/>
          <a:lstStyle/>
          <a:p>
            <a:endParaRPr lang="zh-CN" altLang="en-US" b="1">
              <a:latin typeface="Times New Roman" panose="02020603050405020304" pitchFamily="18" charset="0"/>
              <a:ea typeface="+mn-ea"/>
              <a:cs typeface="Times New Roman" panose="02020603050405020304" pitchFamily="18" charset="0"/>
            </a:endParaRPr>
          </a:p>
        </p:txBody>
      </p:sp>
      <p:sp>
        <p:nvSpPr>
          <p:cNvPr id="530467" name="Line 35"/>
          <p:cNvSpPr>
            <a:spLocks noChangeShapeType="1"/>
          </p:cNvSpPr>
          <p:nvPr/>
        </p:nvSpPr>
        <p:spPr bwMode="auto">
          <a:xfrm>
            <a:off x="1980605" y="3787775"/>
            <a:ext cx="719138" cy="0"/>
          </a:xfrm>
          <a:prstGeom prst="line">
            <a:avLst/>
          </a:prstGeom>
          <a:noFill/>
          <a:ln w="28575">
            <a:solidFill>
              <a:srgbClr val="993366"/>
            </a:solidFill>
            <a:miter lim="800000"/>
            <a:headEnd/>
            <a:tailEnd type="triangle" w="med" len="med"/>
          </a:ln>
        </p:spPr>
        <p:txBody>
          <a:bodyPr wrap="none"/>
          <a:lstStyle/>
          <a:p>
            <a:endParaRPr lang="zh-CN" altLang="en-US" b="1">
              <a:latin typeface="Times New Roman" panose="02020603050405020304" pitchFamily="18" charset="0"/>
              <a:ea typeface="+mn-ea"/>
              <a:cs typeface="Times New Roman" panose="02020603050405020304" pitchFamily="18" charset="0"/>
            </a:endParaRPr>
          </a:p>
        </p:txBody>
      </p:sp>
      <p:sp>
        <p:nvSpPr>
          <p:cNvPr id="530468" name="Line 36"/>
          <p:cNvSpPr>
            <a:spLocks noChangeShapeType="1"/>
          </p:cNvSpPr>
          <p:nvPr/>
        </p:nvSpPr>
        <p:spPr bwMode="auto">
          <a:xfrm flipH="1">
            <a:off x="1980605" y="3860800"/>
            <a:ext cx="719138" cy="0"/>
          </a:xfrm>
          <a:prstGeom prst="line">
            <a:avLst/>
          </a:prstGeom>
          <a:noFill/>
          <a:ln w="28575">
            <a:solidFill>
              <a:srgbClr val="993366"/>
            </a:solidFill>
            <a:miter lim="800000"/>
            <a:headEnd/>
            <a:tailEnd type="triangle" w="med" len="med"/>
          </a:ln>
        </p:spPr>
        <p:txBody>
          <a:bodyPr wrap="none"/>
          <a:lstStyle/>
          <a:p>
            <a:endParaRPr lang="zh-CN" altLang="en-US" b="1">
              <a:latin typeface="Times New Roman" panose="02020603050405020304" pitchFamily="18" charset="0"/>
              <a:ea typeface="+mn-ea"/>
              <a:cs typeface="Times New Roman" panose="02020603050405020304" pitchFamily="18"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mn-ea"/>
                <a:cs typeface="Times New Roman" panose="02020603050405020304" pitchFamily="18" charset="0"/>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0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0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04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04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04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04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04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04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04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046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3046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304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046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30437">
                                            <p:txEl>
                                              <p:pRg st="0" end="0"/>
                                            </p:txEl>
                                          </p:spTgt>
                                        </p:tgtEl>
                                        <p:attrNameLst>
                                          <p:attrName>style.visibility</p:attrName>
                                        </p:attrNameLst>
                                      </p:cBhvr>
                                      <p:to>
                                        <p:strVal val="visible"/>
                                      </p:to>
                                    </p:set>
                                    <p:animEffect transition="in" filter="wipe(left)">
                                      <p:cBhvr>
                                        <p:cTn id="51" dur="500"/>
                                        <p:tgtEl>
                                          <p:spTgt spid="530437">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30437">
                                            <p:txEl>
                                              <p:pRg st="2" end="2"/>
                                            </p:txEl>
                                          </p:spTgt>
                                        </p:tgtEl>
                                        <p:attrNameLst>
                                          <p:attrName>style.visibility</p:attrName>
                                        </p:attrNameLst>
                                      </p:cBhvr>
                                      <p:to>
                                        <p:strVal val="visible"/>
                                      </p:to>
                                    </p:set>
                                    <p:animEffect transition="in" filter="wipe(left)">
                                      <p:cBhvr>
                                        <p:cTn id="56" dur="500"/>
                                        <p:tgtEl>
                                          <p:spTgt spid="530437">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304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4" grpId="0"/>
      <p:bldP spid="530437" grpId="0" build="p" autoUpdateAnimBg="0"/>
      <p:bldP spid="530456" grpId="0" animBg="1"/>
      <p:bldP spid="530457" grpId="0"/>
      <p:bldP spid="530458" grpId="0"/>
      <p:bldP spid="530459" grpId="0"/>
      <p:bldP spid="530460" grpId="0"/>
      <p:bldP spid="530461" grpId="0" animBg="1"/>
      <p:bldP spid="530462" grpId="0" animBg="1"/>
      <p:bldP spid="530463" grpId="0" animBg="1"/>
      <p:bldP spid="530464" grpId="0" animBg="1"/>
      <p:bldP spid="530465" grpId="0" animBg="1"/>
      <p:bldP spid="530466" grpId="0" animBg="1"/>
      <p:bldP spid="530467" grpId="0" animBg="1"/>
      <p:bldP spid="530468"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290" name="Rectangle 2"/>
          <p:cNvSpPr>
            <a:spLocks noGrp="1" noChangeArrowheads="1"/>
          </p:cNvSpPr>
          <p:nvPr>
            <p:ph type="title" idx="4294967295"/>
          </p:nvPr>
        </p:nvSpPr>
        <p:spPr>
          <a:xfrm>
            <a:off x="468313" y="955675"/>
            <a:ext cx="7343775" cy="863600"/>
          </a:xfrm>
        </p:spPr>
        <p:txBody>
          <a:bodyPr anchorCtr="1"/>
          <a:lstStyle/>
          <a:p>
            <a:pPr algn="just" eaLnBrk="1" hangingPunct="1"/>
            <a:r>
              <a:rPr lang="en-US" altLang="zh-CN" sz="3600" b="1" smtClean="0">
                <a:solidFill>
                  <a:srgbClr val="0000CC"/>
                </a:solidFill>
                <a:latin typeface="Times New Roman" panose="02020603050405020304" pitchFamily="18" charset="0"/>
                <a:ea typeface="+mn-ea"/>
                <a:cs typeface="Times New Roman" panose="02020603050405020304" pitchFamily="18" charset="0"/>
              </a:rPr>
              <a:t>3.</a:t>
            </a:r>
            <a:r>
              <a:rPr lang="zh-CN" altLang="en-US" sz="3600" b="1" smtClean="0">
                <a:solidFill>
                  <a:srgbClr val="0000CC"/>
                </a:solidFill>
                <a:latin typeface="Times New Roman" panose="02020603050405020304" pitchFamily="18" charset="0"/>
                <a:ea typeface="+mn-ea"/>
                <a:cs typeface="Times New Roman" panose="02020603050405020304" pitchFamily="18" charset="0"/>
              </a:rPr>
              <a:t>判断氧化还原反应进行的方向</a:t>
            </a:r>
          </a:p>
        </p:txBody>
      </p:sp>
      <p:sp>
        <p:nvSpPr>
          <p:cNvPr id="140291" name="Rectangle 3"/>
          <p:cNvSpPr>
            <a:spLocks noGrp="1" noChangeArrowheads="1"/>
          </p:cNvSpPr>
          <p:nvPr>
            <p:ph type="body" idx="4294967295"/>
          </p:nvPr>
        </p:nvSpPr>
        <p:spPr>
          <a:xfrm>
            <a:off x="827088" y="1844675"/>
            <a:ext cx="6624637" cy="4537075"/>
          </a:xfrm>
        </p:spPr>
        <p:txBody>
          <a:bodyPr/>
          <a:lstStyle/>
          <a:p>
            <a:pPr eaLnBrk="1" hangingPunct="1">
              <a:buFont typeface="Wingdings" pitchFamily="2" charset="2"/>
              <a:buNone/>
              <a:defRPr/>
            </a:pPr>
            <a:r>
              <a:rPr lang="en-US" altLang="zh-CN" sz="3600" b="1" smtClean="0">
                <a:solidFill>
                  <a:srgbClr val="0000CC"/>
                </a:solidFill>
                <a:latin typeface="Times New Roman" panose="02020603050405020304" pitchFamily="18" charset="0"/>
                <a:cs typeface="Times New Roman" panose="02020603050405020304" pitchFamily="18" charset="0"/>
              </a:rPr>
              <a:t>E = </a:t>
            </a:r>
            <a:r>
              <a:rPr lang="en-US" altLang="zh-CN" sz="3600" b="1" smtClean="0">
                <a:solidFill>
                  <a:srgbClr val="0000CC"/>
                </a:solidFill>
                <a:latin typeface="Times New Roman" panose="02020603050405020304" pitchFamily="18" charset="0"/>
                <a:cs typeface="Times New Roman" panose="02020603050405020304" pitchFamily="18" charset="0"/>
                <a:sym typeface="Symbol" pitchFamily="18" charset="2"/>
              </a:rPr>
              <a:t>E</a:t>
            </a:r>
            <a:r>
              <a:rPr lang="en-US" altLang="zh-CN" sz="2800" b="1" smtClean="0">
                <a:solidFill>
                  <a:srgbClr val="0000CC"/>
                </a:solidFill>
                <a:latin typeface="Times New Roman" panose="02020603050405020304" pitchFamily="18" charset="0"/>
                <a:cs typeface="Times New Roman" panose="02020603050405020304" pitchFamily="18" charset="0"/>
              </a:rPr>
              <a:t>( </a:t>
            </a:r>
            <a:r>
              <a:rPr lang="zh-CN" altLang="en-US" sz="2800" b="1" smtClean="0">
                <a:solidFill>
                  <a:srgbClr val="0000CC"/>
                </a:solidFill>
                <a:latin typeface="Times New Roman" panose="02020603050405020304" pitchFamily="18" charset="0"/>
                <a:cs typeface="Times New Roman" panose="02020603050405020304" pitchFamily="18" charset="0"/>
              </a:rPr>
              <a:t>氧化剂</a:t>
            </a:r>
            <a:r>
              <a:rPr lang="en-US" altLang="zh-CN" sz="2800" b="1" smtClean="0">
                <a:solidFill>
                  <a:srgbClr val="0000CC"/>
                </a:solidFill>
                <a:latin typeface="Times New Roman" panose="02020603050405020304" pitchFamily="18" charset="0"/>
                <a:cs typeface="Times New Roman" panose="02020603050405020304" pitchFamily="18" charset="0"/>
              </a:rPr>
              <a:t>)</a:t>
            </a:r>
            <a:r>
              <a:rPr lang="en-US" altLang="zh-CN" sz="3600" b="1" smtClean="0">
                <a:solidFill>
                  <a:srgbClr val="0000CC"/>
                </a:solidFill>
                <a:latin typeface="Times New Roman" panose="02020603050405020304" pitchFamily="18" charset="0"/>
                <a:cs typeface="Times New Roman" panose="02020603050405020304" pitchFamily="18" charset="0"/>
              </a:rPr>
              <a:t> </a:t>
            </a:r>
            <a:r>
              <a:rPr lang="en-US" altLang="zh-CN" sz="3600" b="1" smtClean="0">
                <a:solidFill>
                  <a:srgbClr val="0000CC"/>
                </a:solidFill>
                <a:latin typeface="Times New Roman" panose="02020603050405020304" pitchFamily="18" charset="0"/>
                <a:cs typeface="Times New Roman" panose="02020603050405020304" pitchFamily="18" charset="0"/>
                <a:sym typeface="Symbol" pitchFamily="18" charset="2"/>
              </a:rPr>
              <a:t></a:t>
            </a:r>
            <a:r>
              <a:rPr lang="en-US" altLang="zh-CN" sz="3600" b="1" smtClean="0">
                <a:solidFill>
                  <a:srgbClr val="0000CC"/>
                </a:solidFill>
                <a:latin typeface="Times New Roman" panose="02020603050405020304" pitchFamily="18" charset="0"/>
                <a:cs typeface="Times New Roman" panose="02020603050405020304" pitchFamily="18" charset="0"/>
              </a:rPr>
              <a:t> </a:t>
            </a:r>
            <a:r>
              <a:rPr lang="en-US" altLang="zh-CN" sz="3600" b="1" smtClean="0">
                <a:solidFill>
                  <a:srgbClr val="0000CC"/>
                </a:solidFill>
                <a:latin typeface="Times New Roman" panose="02020603050405020304" pitchFamily="18" charset="0"/>
                <a:cs typeface="Times New Roman" panose="02020603050405020304" pitchFamily="18" charset="0"/>
                <a:sym typeface="Symbol" pitchFamily="18" charset="2"/>
              </a:rPr>
              <a:t>E</a:t>
            </a:r>
            <a:r>
              <a:rPr lang="zh-CN" altLang="en-US" sz="2800" b="1" smtClean="0">
                <a:solidFill>
                  <a:srgbClr val="0000CC"/>
                </a:solidFill>
                <a:latin typeface="Times New Roman" panose="02020603050405020304" pitchFamily="18" charset="0"/>
                <a:cs typeface="Times New Roman" panose="02020603050405020304" pitchFamily="18" charset="0"/>
              </a:rPr>
              <a:t>（还原剂）</a:t>
            </a:r>
          </a:p>
          <a:p>
            <a:pPr eaLnBrk="1" hangingPunct="1">
              <a:buFont typeface="Wingdings" pitchFamily="2" charset="2"/>
              <a:buNone/>
              <a:defRPr/>
            </a:pPr>
            <a:r>
              <a:rPr lang="zh-CN" altLang="en-US" sz="3600" b="1" smtClean="0">
                <a:solidFill>
                  <a:srgbClr val="0000CC"/>
                </a:solidFill>
                <a:latin typeface="Times New Roman" panose="02020603050405020304" pitchFamily="18" charset="0"/>
                <a:cs typeface="Times New Roman" panose="02020603050405020304" pitchFamily="18" charset="0"/>
              </a:rPr>
              <a:t>         </a:t>
            </a:r>
          </a:p>
          <a:p>
            <a:pPr algn="just" eaLnBrk="1" hangingPunct="1">
              <a:buFont typeface="Wingdings" pitchFamily="2" charset="2"/>
              <a:buNone/>
              <a:defRPr/>
            </a:pPr>
            <a:endParaRPr lang="zh-CN" altLang="en-US" sz="3600" b="1" smtClean="0">
              <a:solidFill>
                <a:srgbClr val="0000CC"/>
              </a:solidFill>
              <a:latin typeface="Times New Roman" panose="02020603050405020304" pitchFamily="18" charset="0"/>
              <a:cs typeface="Times New Roman" panose="02020603050405020304" pitchFamily="18" charset="0"/>
            </a:endParaRPr>
          </a:p>
          <a:p>
            <a:pPr algn="just" eaLnBrk="1" hangingPunct="1">
              <a:buFont typeface="Wingdings" pitchFamily="2" charset="2"/>
              <a:buNone/>
              <a:defRPr/>
            </a:pPr>
            <a:r>
              <a:rPr lang="zh-CN" altLang="en-US" b="1" smtClean="0">
                <a:solidFill>
                  <a:srgbClr val="0000CC"/>
                </a:solidFill>
                <a:latin typeface="Times New Roman" panose="02020603050405020304" pitchFamily="18" charset="0"/>
                <a:cs typeface="Times New Roman" panose="02020603050405020304" pitchFamily="18" charset="0"/>
              </a:rPr>
              <a:t>如反应中各物质均标准态，</a:t>
            </a:r>
          </a:p>
          <a:p>
            <a:pPr algn="just" eaLnBrk="1" hangingPunct="1">
              <a:buFont typeface="Wingdings" pitchFamily="2" charset="2"/>
              <a:buNone/>
              <a:defRPr/>
            </a:pPr>
            <a:r>
              <a:rPr lang="en-US" altLang="zh-CN" b="1" smtClean="0">
                <a:solidFill>
                  <a:srgbClr val="0000CC"/>
                </a:solidFill>
                <a:latin typeface="Times New Roman" panose="02020603050405020304" pitchFamily="18" charset="0"/>
                <a:cs typeface="Times New Roman" panose="02020603050405020304" pitchFamily="18" charset="0"/>
              </a:rPr>
              <a:t>E</a:t>
            </a:r>
            <a:r>
              <a:rPr lang="en-US" altLang="zh-CN" b="1" baseline="30000" smtClean="0">
                <a:solidFill>
                  <a:srgbClr val="0000CC"/>
                </a:solidFill>
                <a:latin typeface="Times New Roman" panose="02020603050405020304" pitchFamily="18" charset="0"/>
                <a:cs typeface="Times New Roman" panose="02020603050405020304" pitchFamily="18" charset="0"/>
                <a:sym typeface="Symbol" pitchFamily="18" charset="2"/>
              </a:rPr>
              <a:t></a:t>
            </a:r>
            <a:r>
              <a:rPr lang="en-US" altLang="zh-CN" b="1" smtClean="0">
                <a:solidFill>
                  <a:srgbClr val="0000CC"/>
                </a:solidFill>
                <a:latin typeface="Times New Roman" panose="02020603050405020304" pitchFamily="18" charset="0"/>
                <a:cs typeface="Times New Roman" panose="02020603050405020304" pitchFamily="18" charset="0"/>
              </a:rPr>
              <a:t> = </a:t>
            </a:r>
            <a:r>
              <a:rPr lang="en-US" altLang="zh-CN" b="1" smtClean="0">
                <a:solidFill>
                  <a:srgbClr val="0000CC"/>
                </a:solidFill>
                <a:latin typeface="Times New Roman" panose="02020603050405020304" pitchFamily="18" charset="0"/>
                <a:cs typeface="Times New Roman" panose="02020603050405020304" pitchFamily="18" charset="0"/>
                <a:sym typeface="Symbol" pitchFamily="18" charset="2"/>
              </a:rPr>
              <a:t>E</a:t>
            </a:r>
            <a:r>
              <a:rPr lang="en-US" altLang="zh-CN" b="1" baseline="30000" smtClean="0">
                <a:solidFill>
                  <a:srgbClr val="0000CC"/>
                </a:solidFill>
                <a:latin typeface="Times New Roman" panose="02020603050405020304" pitchFamily="18" charset="0"/>
                <a:cs typeface="Times New Roman" panose="02020603050405020304" pitchFamily="18" charset="0"/>
                <a:sym typeface="Symbol" pitchFamily="18" charset="2"/>
              </a:rPr>
              <a:t></a:t>
            </a:r>
            <a:r>
              <a:rPr lang="en-US" altLang="zh-CN" sz="2800" b="1" smtClean="0">
                <a:solidFill>
                  <a:srgbClr val="0000CC"/>
                </a:solidFill>
                <a:latin typeface="Times New Roman" panose="02020603050405020304" pitchFamily="18" charset="0"/>
                <a:cs typeface="Times New Roman" panose="02020603050405020304" pitchFamily="18" charset="0"/>
              </a:rPr>
              <a:t>( </a:t>
            </a:r>
            <a:r>
              <a:rPr lang="zh-CN" altLang="en-US" sz="2800" b="1" smtClean="0">
                <a:solidFill>
                  <a:srgbClr val="0000CC"/>
                </a:solidFill>
                <a:latin typeface="Times New Roman" panose="02020603050405020304" pitchFamily="18" charset="0"/>
                <a:cs typeface="Times New Roman" panose="02020603050405020304" pitchFamily="18" charset="0"/>
              </a:rPr>
              <a:t>氧化剂</a:t>
            </a:r>
            <a:r>
              <a:rPr lang="en-US" altLang="zh-CN" sz="2800" b="1" smtClean="0">
                <a:solidFill>
                  <a:srgbClr val="0000CC"/>
                </a:solidFill>
                <a:latin typeface="Times New Roman" panose="02020603050405020304" pitchFamily="18" charset="0"/>
                <a:cs typeface="Times New Roman" panose="02020603050405020304" pitchFamily="18" charset="0"/>
              </a:rPr>
              <a:t>)</a:t>
            </a:r>
            <a:r>
              <a:rPr lang="en-US" altLang="zh-CN" b="1" smtClean="0">
                <a:solidFill>
                  <a:srgbClr val="0000CC"/>
                </a:solidFill>
                <a:latin typeface="Times New Roman" panose="02020603050405020304" pitchFamily="18" charset="0"/>
                <a:cs typeface="Times New Roman" panose="02020603050405020304" pitchFamily="18" charset="0"/>
              </a:rPr>
              <a:t> </a:t>
            </a:r>
            <a:r>
              <a:rPr lang="en-US" altLang="zh-CN" b="1" smtClean="0">
                <a:solidFill>
                  <a:srgbClr val="0000CC"/>
                </a:solidFill>
                <a:latin typeface="Times New Roman" panose="02020603050405020304" pitchFamily="18" charset="0"/>
                <a:cs typeface="Times New Roman" panose="02020603050405020304" pitchFamily="18" charset="0"/>
                <a:sym typeface="Symbol" pitchFamily="18" charset="2"/>
              </a:rPr>
              <a:t></a:t>
            </a:r>
            <a:r>
              <a:rPr lang="en-US" altLang="zh-CN" b="1" smtClean="0">
                <a:solidFill>
                  <a:srgbClr val="0000CC"/>
                </a:solidFill>
                <a:latin typeface="Times New Roman" panose="02020603050405020304" pitchFamily="18" charset="0"/>
                <a:cs typeface="Times New Roman" panose="02020603050405020304" pitchFamily="18" charset="0"/>
              </a:rPr>
              <a:t> </a:t>
            </a:r>
            <a:r>
              <a:rPr lang="en-US" altLang="zh-CN" b="1" smtClean="0">
                <a:solidFill>
                  <a:srgbClr val="0000CC"/>
                </a:solidFill>
                <a:latin typeface="Times New Roman" panose="02020603050405020304" pitchFamily="18" charset="0"/>
                <a:cs typeface="Times New Roman" panose="02020603050405020304" pitchFamily="18" charset="0"/>
                <a:sym typeface="Symbol" pitchFamily="18" charset="2"/>
              </a:rPr>
              <a:t>E</a:t>
            </a:r>
            <a:r>
              <a:rPr lang="en-US" altLang="zh-CN" b="1" baseline="30000" smtClean="0">
                <a:solidFill>
                  <a:srgbClr val="0000CC"/>
                </a:solidFill>
                <a:latin typeface="Times New Roman" panose="02020603050405020304" pitchFamily="18" charset="0"/>
                <a:cs typeface="Times New Roman" panose="02020603050405020304" pitchFamily="18" charset="0"/>
                <a:sym typeface="Symbol" pitchFamily="18" charset="2"/>
              </a:rPr>
              <a:t></a:t>
            </a:r>
            <a:r>
              <a:rPr lang="zh-CN" altLang="en-US" sz="2800" b="1" smtClean="0">
                <a:solidFill>
                  <a:srgbClr val="0000CC"/>
                </a:solidFill>
                <a:latin typeface="Times New Roman" panose="02020603050405020304" pitchFamily="18" charset="0"/>
                <a:cs typeface="Times New Roman" panose="02020603050405020304" pitchFamily="18" charset="0"/>
              </a:rPr>
              <a:t>（还原剂）</a:t>
            </a:r>
          </a:p>
        </p:txBody>
      </p:sp>
      <p:graphicFrame>
        <p:nvGraphicFramePr>
          <p:cNvPr id="140294" name="Object 6"/>
          <p:cNvGraphicFramePr>
            <a:graphicFrameLocks noChangeAspect="1"/>
          </p:cNvGraphicFramePr>
          <p:nvPr>
            <p:extLst>
              <p:ext uri="{D42A27DB-BD31-4B8C-83A1-F6EECF244321}">
                <p14:modId xmlns:p14="http://schemas.microsoft.com/office/powerpoint/2010/main" val="3100684390"/>
              </p:ext>
            </p:extLst>
          </p:nvPr>
        </p:nvGraphicFramePr>
        <p:xfrm>
          <a:off x="1722438" y="2586038"/>
          <a:ext cx="4791075" cy="1214437"/>
        </p:xfrm>
        <a:graphic>
          <a:graphicData uri="http://schemas.openxmlformats.org/presentationml/2006/ole">
            <mc:AlternateContent xmlns:mc="http://schemas.openxmlformats.org/markup-compatibility/2006">
              <mc:Choice xmlns:v="urn:schemas-microsoft-com:vml" Requires="v">
                <p:oleObj spid="_x0000_s585973" name="公式" r:id="rId3" imgW="1803240" imgH="457200" progId="">
                  <p:embed/>
                </p:oleObj>
              </mc:Choice>
              <mc:Fallback>
                <p:oleObj name="公式" r:id="rId3" imgW="1803240" imgH="45720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438" y="2586038"/>
                        <a:ext cx="4791075" cy="1214437"/>
                      </a:xfrm>
                      <a:prstGeom prst="rect">
                        <a:avLst/>
                      </a:prstGeom>
                      <a:noFill/>
                      <a:extLst>
                        <a:ext uri="{909E8E84-426E-40DD-AFC4-6F175D3DCCD1}">
                          <a14:hiddenFill xmlns:a14="http://schemas.microsoft.com/office/drawing/2010/main">
                            <a:solidFill>
                              <a:schemeClr val="tx2"/>
                            </a:solidFill>
                          </a14:hiddenFill>
                        </a:ext>
                      </a:extLst>
                    </p:spPr>
                  </p:pic>
                </p:oleObj>
              </mc:Fallback>
            </mc:AlternateContent>
          </a:graphicData>
        </a:graphic>
      </p:graphicFrame>
      <p:graphicFrame>
        <p:nvGraphicFramePr>
          <p:cNvPr id="140296" name="Object 8"/>
          <p:cNvGraphicFramePr>
            <a:graphicFrameLocks noChangeAspect="1"/>
          </p:cNvGraphicFramePr>
          <p:nvPr>
            <p:extLst>
              <p:ext uri="{D42A27DB-BD31-4B8C-83A1-F6EECF244321}">
                <p14:modId xmlns:p14="http://schemas.microsoft.com/office/powerpoint/2010/main" val="1424291309"/>
              </p:ext>
            </p:extLst>
          </p:nvPr>
        </p:nvGraphicFramePr>
        <p:xfrm>
          <a:off x="1908175" y="5084763"/>
          <a:ext cx="4635500" cy="1112837"/>
        </p:xfrm>
        <a:graphic>
          <a:graphicData uri="http://schemas.openxmlformats.org/presentationml/2006/ole">
            <mc:AlternateContent xmlns:mc="http://schemas.openxmlformats.org/markup-compatibility/2006">
              <mc:Choice xmlns:v="urn:schemas-microsoft-com:vml" Requires="v">
                <p:oleObj spid="_x0000_s585974" r:id="rId5" imgW="1663700" imgH="419100" progId="">
                  <p:embed/>
                </p:oleObj>
              </mc:Choice>
              <mc:Fallback>
                <p:oleObj r:id="rId5" imgW="1663700" imgH="419100" progId="">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5084763"/>
                        <a:ext cx="4635500" cy="1112837"/>
                      </a:xfrm>
                      <a:prstGeom prst="rect">
                        <a:avLst/>
                      </a:prstGeom>
                      <a:noFill/>
                      <a:extLst>
                        <a:ext uri="{909E8E84-426E-40DD-AFC4-6F175D3DCCD1}">
                          <a14:hiddenFill xmlns:a14="http://schemas.microsoft.com/office/drawing/2010/main">
                            <a:solidFill>
                              <a:schemeClr val="tx2"/>
                            </a:solidFill>
                          </a14:hiddenFill>
                        </a:ext>
                      </a:extLst>
                    </p:spPr>
                  </p:pic>
                </p:oleObj>
              </mc:Fallback>
            </mc:AlternateContent>
          </a:graphicData>
        </a:graphic>
      </p:graphicFrame>
      <p:sp>
        <p:nvSpPr>
          <p:cNvPr id="140298" name="AutoShape 10"/>
          <p:cNvSpPr>
            <a:spLocks/>
          </p:cNvSpPr>
          <p:nvPr/>
        </p:nvSpPr>
        <p:spPr bwMode="auto">
          <a:xfrm>
            <a:off x="1547813" y="2781300"/>
            <a:ext cx="76200" cy="838200"/>
          </a:xfrm>
          <a:prstGeom prst="leftBracket">
            <a:avLst>
              <a:gd name="adj" fmla="val 91667"/>
            </a:avLst>
          </a:prstGeom>
          <a:noFill/>
          <a:ln w="38100">
            <a:solidFill>
              <a:srgbClr val="800080"/>
            </a:solidFill>
            <a:miter lim="800000"/>
            <a:headEnd/>
            <a:tailEnd/>
          </a:ln>
        </p:spPr>
        <p:txBody>
          <a:bodyPr wrap="none" anchor="ctr"/>
          <a:lstStyle/>
          <a:p>
            <a:endParaRPr lang="zh-CN" altLang="en-US" b="1">
              <a:solidFill>
                <a:srgbClr val="0000CC"/>
              </a:solidFill>
              <a:latin typeface="Times New Roman" panose="02020603050405020304" pitchFamily="18" charset="0"/>
              <a:ea typeface="+mn-ea"/>
              <a:cs typeface="Times New Roman" panose="02020603050405020304" pitchFamily="18" charset="0"/>
            </a:endParaRPr>
          </a:p>
        </p:txBody>
      </p:sp>
      <p:sp>
        <p:nvSpPr>
          <p:cNvPr id="140299" name="AutoShape 11"/>
          <p:cNvSpPr>
            <a:spLocks/>
          </p:cNvSpPr>
          <p:nvPr/>
        </p:nvSpPr>
        <p:spPr bwMode="auto">
          <a:xfrm>
            <a:off x="1547813" y="5300663"/>
            <a:ext cx="76200" cy="762000"/>
          </a:xfrm>
          <a:prstGeom prst="leftBracket">
            <a:avLst>
              <a:gd name="adj" fmla="val 83333"/>
            </a:avLst>
          </a:prstGeom>
          <a:noFill/>
          <a:ln w="38100">
            <a:solidFill>
              <a:srgbClr val="800080"/>
            </a:solidFill>
            <a:miter lim="800000"/>
            <a:headEnd/>
            <a:tailEnd/>
          </a:ln>
        </p:spPr>
        <p:txBody>
          <a:bodyPr wrap="none" anchor="ctr"/>
          <a:lstStyle/>
          <a:p>
            <a:endParaRPr lang="zh-CN" altLang="en-US" b="1">
              <a:solidFill>
                <a:srgbClr val="0000CC"/>
              </a:solidFill>
              <a:latin typeface="Times New Roman" panose="02020603050405020304" pitchFamily="18" charset="0"/>
              <a:ea typeface="+mn-ea"/>
              <a:cs typeface="Times New Roman" panose="02020603050405020304" pitchFamily="18"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mn-ea"/>
                <a:cs typeface="Times New Roman" panose="02020603050405020304" pitchFamily="18" charset="0"/>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0290"/>
                                        </p:tgtEl>
                                        <p:attrNameLst>
                                          <p:attrName>style.visibility</p:attrName>
                                        </p:attrNameLst>
                                      </p:cBhvr>
                                      <p:to>
                                        <p:strVal val="visible"/>
                                      </p:to>
                                    </p:set>
                                    <p:animEffect transition="in" filter="dissolve">
                                      <p:cBhvr>
                                        <p:cTn id="7" dur="500"/>
                                        <p:tgtEl>
                                          <p:spTgt spid="1402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0291">
                                            <p:txEl>
                                              <p:pRg st="0" end="0"/>
                                            </p:txEl>
                                          </p:spTgt>
                                        </p:tgtEl>
                                        <p:attrNameLst>
                                          <p:attrName>style.visibility</p:attrName>
                                        </p:attrNameLst>
                                      </p:cBhvr>
                                      <p:to>
                                        <p:strVal val="visible"/>
                                      </p:to>
                                    </p:set>
                                    <p:animEffect transition="in" filter="dissolve">
                                      <p:cBhvr>
                                        <p:cTn id="12" dur="500"/>
                                        <p:tgtEl>
                                          <p:spTgt spid="14029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0291">
                                            <p:txEl>
                                              <p:pRg st="1" end="1"/>
                                            </p:txEl>
                                          </p:spTgt>
                                        </p:tgtEl>
                                        <p:attrNameLst>
                                          <p:attrName>style.visibility</p:attrName>
                                        </p:attrNameLst>
                                      </p:cBhvr>
                                      <p:to>
                                        <p:strVal val="visible"/>
                                      </p:to>
                                    </p:set>
                                    <p:animEffect transition="in" filter="dissolve">
                                      <p:cBhvr>
                                        <p:cTn id="17" dur="500"/>
                                        <p:tgtEl>
                                          <p:spTgt spid="14029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029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4029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40291">
                                            <p:txEl>
                                              <p:pRg st="3" end="3"/>
                                            </p:txEl>
                                          </p:spTgt>
                                        </p:tgtEl>
                                        <p:attrNameLst>
                                          <p:attrName>style.visibility</p:attrName>
                                        </p:attrNameLst>
                                      </p:cBhvr>
                                      <p:to>
                                        <p:strVal val="visible"/>
                                      </p:to>
                                    </p:set>
                                    <p:animEffect transition="in" filter="dissolve">
                                      <p:cBhvr>
                                        <p:cTn id="30" dur="500"/>
                                        <p:tgtEl>
                                          <p:spTgt spid="140291">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40291">
                                            <p:txEl>
                                              <p:pRg st="4" end="4"/>
                                            </p:txEl>
                                          </p:spTgt>
                                        </p:tgtEl>
                                        <p:attrNameLst>
                                          <p:attrName>style.visibility</p:attrName>
                                        </p:attrNameLst>
                                      </p:cBhvr>
                                      <p:to>
                                        <p:strVal val="visible"/>
                                      </p:to>
                                    </p:set>
                                    <p:animEffect transition="in" filter="dissolve">
                                      <p:cBhvr>
                                        <p:cTn id="35" dur="500"/>
                                        <p:tgtEl>
                                          <p:spTgt spid="140291">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4029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402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p:bldP spid="140291" grpId="0" build="p"/>
      <p:bldP spid="140298" grpId="0" animBg="1"/>
      <p:bldP spid="140299" grpId="0" animBg="1"/>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23" name="Rectangle 3"/>
          <p:cNvSpPr>
            <a:spLocks noGrp="1" noChangeArrowheads="1"/>
          </p:cNvSpPr>
          <p:nvPr>
            <p:ph type="body" idx="4294967295"/>
          </p:nvPr>
        </p:nvSpPr>
        <p:spPr>
          <a:xfrm>
            <a:off x="457200" y="1143000"/>
            <a:ext cx="8218488" cy="5073650"/>
          </a:xfrm>
        </p:spPr>
        <p:txBody>
          <a:bodyPr/>
          <a:lstStyle/>
          <a:p>
            <a:pPr marL="0" indent="0" algn="just" eaLnBrk="1" hangingPunct="1">
              <a:lnSpc>
                <a:spcPct val="150000"/>
              </a:lnSpc>
              <a:buFont typeface="Wingdings" pitchFamily="2" charset="2"/>
              <a:buNone/>
              <a:defRPr/>
            </a:pPr>
            <a:r>
              <a:rPr lang="en-US" altLang="zh-CN" sz="2800" b="1" dirty="0" smtClean="0">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根据</a:t>
            </a:r>
            <a:r>
              <a:rPr lang="en-US" altLang="zh-CN" sz="2800" b="1" dirty="0" smtClean="0">
                <a:solidFill>
                  <a:srgbClr val="0000CC"/>
                </a:solidFill>
                <a:latin typeface="Times New Roman" panose="02020603050405020304" pitchFamily="18" charset="0"/>
                <a:cs typeface="Times New Roman" panose="02020603050405020304" pitchFamily="18" charset="0"/>
              </a:rPr>
              <a:t>Nernst</a:t>
            </a:r>
            <a:r>
              <a:rPr lang="zh-CN" altLang="en-US" sz="2800" b="1" dirty="0" smtClean="0">
                <a:solidFill>
                  <a:srgbClr val="0000CC"/>
                </a:solidFill>
                <a:latin typeface="Times New Roman" panose="02020603050405020304" pitchFamily="18" charset="0"/>
                <a:cs typeface="Times New Roman" panose="02020603050405020304" pitchFamily="18" charset="0"/>
              </a:rPr>
              <a:t>方程，离子浓度或气体的分压的变化对电池电动势有一定的影响，但当</a:t>
            </a:r>
            <a:r>
              <a:rPr lang="en-US" altLang="zh-CN" sz="2800" b="1" dirty="0" smtClean="0">
                <a:solidFill>
                  <a:srgbClr val="0000CC"/>
                </a:solidFill>
                <a:latin typeface="Times New Roman" panose="02020603050405020304" pitchFamily="18" charset="0"/>
                <a:cs typeface="Times New Roman" panose="02020603050405020304" pitchFamily="18" charset="0"/>
              </a:rPr>
              <a:t>E</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a:t>
            </a:r>
            <a:r>
              <a:rPr lang="zh-CN" altLang="en-US" sz="2800" b="1" dirty="0" smtClean="0">
                <a:solidFill>
                  <a:srgbClr val="0000CC"/>
                </a:solidFill>
                <a:latin typeface="Times New Roman" panose="02020603050405020304" pitchFamily="18" charset="0"/>
                <a:cs typeface="Times New Roman" panose="02020603050405020304" pitchFamily="18" charset="0"/>
              </a:rPr>
              <a:t>较大时</a:t>
            </a:r>
            <a:r>
              <a:rPr lang="en-US" altLang="zh-CN" sz="2800" b="1" dirty="0" smtClean="0">
                <a:solidFill>
                  <a:srgbClr val="0000CC"/>
                </a:solidFill>
                <a:latin typeface="Times New Roman" panose="02020603050405020304" pitchFamily="18" charset="0"/>
                <a:cs typeface="Times New Roman" panose="02020603050405020304" pitchFamily="18" charset="0"/>
              </a:rPr>
              <a:t>,</a:t>
            </a:r>
            <a:r>
              <a:rPr lang="zh-CN" altLang="en-US" sz="2800" b="1" dirty="0" smtClean="0">
                <a:solidFill>
                  <a:srgbClr val="0000CC"/>
                </a:solidFill>
                <a:latin typeface="Times New Roman" panose="02020603050405020304" pitchFamily="18" charset="0"/>
                <a:cs typeface="Times New Roman" panose="02020603050405020304" pitchFamily="18" charset="0"/>
              </a:rPr>
              <a:t>上述变化上不致改变电池电动势</a:t>
            </a:r>
            <a:r>
              <a:rPr lang="en-US" altLang="zh-CN" sz="2800" b="1" dirty="0" smtClean="0">
                <a:solidFill>
                  <a:srgbClr val="0000CC"/>
                </a:solidFill>
                <a:latin typeface="Times New Roman" panose="02020603050405020304" pitchFamily="18" charset="0"/>
                <a:cs typeface="Times New Roman" panose="02020603050405020304" pitchFamily="18" charset="0"/>
              </a:rPr>
              <a:t>E</a:t>
            </a:r>
            <a:r>
              <a:rPr lang="zh-CN" altLang="en-US" sz="2800" b="1" dirty="0" smtClean="0">
                <a:solidFill>
                  <a:srgbClr val="0000CC"/>
                </a:solidFill>
                <a:latin typeface="Times New Roman" panose="02020603050405020304" pitchFamily="18" charset="0"/>
                <a:cs typeface="Times New Roman" panose="02020603050405020304" pitchFamily="18" charset="0"/>
              </a:rPr>
              <a:t>的符号。</a:t>
            </a:r>
          </a:p>
          <a:p>
            <a:pPr algn="just" eaLnBrk="1" hangingPunct="1">
              <a:lnSpc>
                <a:spcPct val="150000"/>
              </a:lnSpc>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       通常将标准电动势</a:t>
            </a:r>
          </a:p>
          <a:p>
            <a:pPr algn="just" eaLnBrk="1" hangingPunct="1">
              <a:lnSpc>
                <a:spcPct val="150000"/>
              </a:lnSpc>
              <a:buFont typeface="Wingdings" pitchFamily="2" charset="2"/>
              <a:buNone/>
              <a:defRPr/>
            </a:pPr>
            <a:r>
              <a:rPr lang="zh-CN" altLang="en-US" sz="2800" b="1" dirty="0" smtClean="0">
                <a:latin typeface="Times New Roman" panose="02020603050405020304" pitchFamily="18" charset="0"/>
                <a:cs typeface="Times New Roman" panose="02020603050405020304" pitchFamily="18" charset="0"/>
              </a:rPr>
              <a:t>          </a:t>
            </a:r>
            <a:r>
              <a:rPr lang="en-US" altLang="zh-CN" sz="2800" b="1" dirty="0" smtClean="0">
                <a:solidFill>
                  <a:srgbClr val="CC3300"/>
                </a:solidFill>
                <a:latin typeface="Times New Roman" panose="02020603050405020304" pitchFamily="18" charset="0"/>
                <a:cs typeface="Times New Roman" panose="02020603050405020304" pitchFamily="18" charset="0"/>
              </a:rPr>
              <a:t>E</a:t>
            </a:r>
            <a:r>
              <a:rPr lang="en-US" altLang="zh-CN" sz="2800" b="1" baseline="30000" dirty="0" smtClean="0">
                <a:solidFill>
                  <a:srgbClr val="CC3300"/>
                </a:solidFill>
                <a:latin typeface="Times New Roman" panose="02020603050405020304" pitchFamily="18" charset="0"/>
                <a:cs typeface="Times New Roman" panose="02020603050405020304" pitchFamily="18" charset="0"/>
                <a:sym typeface="Symbol" pitchFamily="18" charset="2"/>
              </a:rPr>
              <a:t>  </a:t>
            </a:r>
            <a:r>
              <a:rPr lang="en-US" altLang="zh-CN" sz="2800" b="1" dirty="0" smtClean="0">
                <a:solidFill>
                  <a:srgbClr val="CC3300"/>
                </a:solidFill>
                <a:latin typeface="Times New Roman" panose="02020603050405020304" pitchFamily="18" charset="0"/>
                <a:cs typeface="Times New Roman" panose="02020603050405020304" pitchFamily="18" charset="0"/>
                <a:sym typeface="Symbol" pitchFamily="18" charset="2"/>
              </a:rPr>
              <a:t>&gt;  </a:t>
            </a:r>
            <a:r>
              <a:rPr lang="en-US" altLang="zh-CN" sz="2800" b="1" dirty="0" smtClean="0">
                <a:solidFill>
                  <a:srgbClr val="CC3300"/>
                </a:solidFill>
                <a:latin typeface="Times New Roman" panose="02020603050405020304" pitchFamily="18" charset="0"/>
                <a:cs typeface="Times New Roman" panose="02020603050405020304" pitchFamily="18" charset="0"/>
              </a:rPr>
              <a:t>0.2V</a:t>
            </a:r>
          </a:p>
          <a:p>
            <a:pPr algn="just" eaLnBrk="1" hangingPunct="1">
              <a:lnSpc>
                <a:spcPct val="150000"/>
              </a:lnSpc>
              <a:buFont typeface="Wingdings" pitchFamily="2" charset="2"/>
              <a:buNone/>
              <a:defRPr/>
            </a:pPr>
            <a:r>
              <a:rPr lang="en-US" altLang="zh-CN" sz="2800" b="1" dirty="0" smtClean="0">
                <a:solidFill>
                  <a:srgbClr val="0000CC"/>
                </a:solidFill>
                <a:latin typeface="Times New Roman" panose="02020603050405020304" pitchFamily="18" charset="0"/>
                <a:cs typeface="Times New Roman" panose="02020603050405020304" pitchFamily="18" charset="0"/>
              </a:rPr>
              <a:t>       E</a:t>
            </a:r>
            <a:r>
              <a:rPr lang="zh-CN" altLang="en-US" sz="2800" b="1" dirty="0" smtClean="0">
                <a:solidFill>
                  <a:srgbClr val="0000CC"/>
                </a:solidFill>
                <a:latin typeface="Times New Roman" panose="02020603050405020304" pitchFamily="18" charset="0"/>
                <a:cs typeface="Times New Roman" panose="02020603050405020304" pitchFamily="18" charset="0"/>
              </a:rPr>
              <a:t>就为正值，反应将按所写的化学方程式进行。</a:t>
            </a:r>
          </a:p>
          <a:p>
            <a:pPr eaLnBrk="1" hangingPunct="1">
              <a:lnSpc>
                <a:spcPct val="150000"/>
              </a:lnSpc>
              <a:defRPr/>
            </a:pPr>
            <a:endParaRPr lang="en-US" altLang="zh-CN" sz="2800" b="1" dirty="0" smtClean="0">
              <a:latin typeface="Times New Roman" panose="02020603050405020304" pitchFamily="18" charset="0"/>
              <a:cs typeface="Times New Roman" panose="02020603050405020304" pitchFamily="18"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mn-ea"/>
                <a:cs typeface="Times New Roman" panose="02020603050405020304" pitchFamily="18" charset="0"/>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animEffect transition="in" filter="dissolve">
                                      <p:cBhvr>
                                        <p:cTn id="7" dur="500"/>
                                        <p:tgtEl>
                                          <p:spTgt spid="4403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0323">
                                            <p:txEl>
                                              <p:pRg st="1" end="1"/>
                                            </p:txEl>
                                          </p:spTgt>
                                        </p:tgtEl>
                                        <p:attrNameLst>
                                          <p:attrName>style.visibility</p:attrName>
                                        </p:attrNameLst>
                                      </p:cBhvr>
                                      <p:to>
                                        <p:strVal val="visible"/>
                                      </p:to>
                                    </p:set>
                                    <p:animEffect transition="in" filter="dissolve">
                                      <p:cBhvr>
                                        <p:cTn id="12" dur="500"/>
                                        <p:tgtEl>
                                          <p:spTgt spid="4403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40323">
                                            <p:txEl>
                                              <p:pRg st="2" end="2"/>
                                            </p:txEl>
                                          </p:spTgt>
                                        </p:tgtEl>
                                        <p:attrNameLst>
                                          <p:attrName>style.visibility</p:attrName>
                                        </p:attrNameLst>
                                      </p:cBhvr>
                                      <p:to>
                                        <p:strVal val="visible"/>
                                      </p:to>
                                    </p:set>
                                    <p:animEffect transition="in" filter="dissolve">
                                      <p:cBhvr>
                                        <p:cTn id="17" dur="500"/>
                                        <p:tgtEl>
                                          <p:spTgt spid="4403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40323">
                                            <p:txEl>
                                              <p:pRg st="3" end="3"/>
                                            </p:txEl>
                                          </p:spTgt>
                                        </p:tgtEl>
                                        <p:attrNameLst>
                                          <p:attrName>style.visibility</p:attrName>
                                        </p:attrNameLst>
                                      </p:cBhvr>
                                      <p:to>
                                        <p:strVal val="visible"/>
                                      </p:to>
                                    </p:set>
                                    <p:animEffect transition="in" filter="dissolve">
                                      <p:cBhvr>
                                        <p:cTn id="22" dur="500"/>
                                        <p:tgtEl>
                                          <p:spTgt spid="4403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0" build="p"/>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1347" name="Rectangle 3"/>
          <p:cNvSpPr>
            <a:spLocks noGrp="1" noChangeArrowheads="1"/>
          </p:cNvSpPr>
          <p:nvPr>
            <p:ph type="body" idx="4294967295"/>
          </p:nvPr>
        </p:nvSpPr>
        <p:spPr>
          <a:xfrm>
            <a:off x="179512" y="1340768"/>
            <a:ext cx="8799190" cy="4953000"/>
          </a:xfrm>
        </p:spPr>
        <p:txBody>
          <a:bodyPr/>
          <a:lstStyle/>
          <a:p>
            <a:pPr algn="just" eaLnBrk="1" hangingPunct="1">
              <a:buFont typeface="Wingdings" pitchFamily="2" charset="2"/>
              <a:buNone/>
              <a:defRPr/>
            </a:pPr>
            <a:r>
              <a:rPr lang="en-US" altLang="zh-CN" sz="2800" b="1" dirty="0" smtClean="0">
                <a:solidFill>
                  <a:srgbClr val="0000CC"/>
                </a:solidFill>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一般两电对</a:t>
            </a:r>
            <a:r>
              <a:rPr lang="en-US" altLang="zh-CN" sz="2800" b="1" dirty="0" smtClean="0">
                <a:solidFill>
                  <a:srgbClr val="0000CC"/>
                </a:solidFill>
                <a:latin typeface="Times New Roman" panose="02020603050405020304" pitchFamily="18" charset="0"/>
                <a:cs typeface="Times New Roman" panose="02020603050405020304" pitchFamily="18" charset="0"/>
              </a:rPr>
              <a:t>1</a:t>
            </a:r>
            <a:r>
              <a:rPr lang="zh-CN" altLang="en-US" sz="2800" b="1" dirty="0" smtClean="0">
                <a:solidFill>
                  <a:srgbClr val="0000CC"/>
                </a:solidFill>
                <a:latin typeface="Times New Roman" panose="02020603050405020304" pitchFamily="18" charset="0"/>
                <a:cs typeface="Times New Roman" panose="02020603050405020304" pitchFamily="18" charset="0"/>
              </a:rPr>
              <a:t>和</a:t>
            </a:r>
            <a:r>
              <a:rPr lang="en-US" altLang="zh-CN" sz="2800" b="1" dirty="0" smtClean="0">
                <a:solidFill>
                  <a:srgbClr val="0000CC"/>
                </a:solidFill>
                <a:latin typeface="Times New Roman" panose="02020603050405020304" pitchFamily="18" charset="0"/>
                <a:cs typeface="Times New Roman" panose="02020603050405020304" pitchFamily="18" charset="0"/>
              </a:rPr>
              <a:t>2</a:t>
            </a:r>
            <a:r>
              <a:rPr lang="zh-CN" altLang="en-US" sz="2800" b="1" dirty="0" smtClean="0">
                <a:solidFill>
                  <a:srgbClr val="0000CC"/>
                </a:solidFill>
                <a:latin typeface="Times New Roman" panose="02020603050405020304" pitchFamily="18" charset="0"/>
                <a:cs typeface="Times New Roman" panose="02020603050405020304" pitchFamily="18" charset="0"/>
              </a:rPr>
              <a:t>进行氧化还原反应，则自发进行的方向可表示为：</a:t>
            </a:r>
          </a:p>
          <a:p>
            <a:pPr algn="just" eaLnBrk="1" hangingPunct="1">
              <a:buFont typeface="Wingdings" pitchFamily="2" charset="2"/>
              <a:buNone/>
              <a:defRPr/>
            </a:pPr>
            <a:endParaRPr lang="zh-CN" altLang="en-US" sz="2800" b="1" dirty="0" smtClean="0">
              <a:solidFill>
                <a:srgbClr val="0000CC"/>
              </a:solidFill>
              <a:latin typeface="Times New Roman" panose="02020603050405020304" pitchFamily="18" charset="0"/>
              <a:cs typeface="Times New Roman" panose="02020603050405020304" pitchFamily="18" charset="0"/>
            </a:endParaRPr>
          </a:p>
          <a:p>
            <a:pPr algn="just"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  </a:t>
            </a:r>
            <a:r>
              <a:rPr lang="zh-CN" altLang="en-US" sz="2800" b="1" dirty="0" smtClean="0">
                <a:solidFill>
                  <a:srgbClr val="CC3300"/>
                </a:solidFill>
                <a:latin typeface="Times New Roman" panose="02020603050405020304" pitchFamily="18" charset="0"/>
                <a:cs typeface="Times New Roman" panose="02020603050405020304" pitchFamily="18" charset="0"/>
              </a:rPr>
              <a:t>强氧化剂</a:t>
            </a:r>
            <a:r>
              <a:rPr lang="en-US" altLang="zh-CN" sz="2800" b="1" baseline="-30000" dirty="0" smtClean="0">
                <a:solidFill>
                  <a:srgbClr val="CC3300"/>
                </a:solidFill>
                <a:latin typeface="Times New Roman" panose="02020603050405020304" pitchFamily="18" charset="0"/>
                <a:cs typeface="Times New Roman" panose="02020603050405020304" pitchFamily="18" charset="0"/>
              </a:rPr>
              <a:t>1</a:t>
            </a:r>
            <a:r>
              <a:rPr lang="en-US" altLang="zh-CN" sz="2800" b="1" dirty="0" smtClean="0">
                <a:solidFill>
                  <a:srgbClr val="CC3300"/>
                </a:solidFill>
                <a:latin typeface="Times New Roman" panose="02020603050405020304" pitchFamily="18" charset="0"/>
                <a:cs typeface="Times New Roman" panose="02020603050405020304" pitchFamily="18" charset="0"/>
              </a:rPr>
              <a:t> </a:t>
            </a:r>
            <a:r>
              <a:rPr lang="en-US" altLang="zh-CN" sz="2800" b="1" dirty="0" smtClean="0">
                <a:solidFill>
                  <a:srgbClr val="CC3300"/>
                </a:solidFill>
                <a:latin typeface="Times New Roman" panose="02020603050405020304" pitchFamily="18" charset="0"/>
                <a:cs typeface="Times New Roman" panose="02020603050405020304" pitchFamily="18" charset="0"/>
                <a:sym typeface="Symbol" pitchFamily="18" charset="2"/>
              </a:rPr>
              <a:t></a:t>
            </a:r>
            <a:r>
              <a:rPr lang="en-US" altLang="zh-CN" sz="2800" b="1" dirty="0" smtClean="0">
                <a:solidFill>
                  <a:srgbClr val="CC3300"/>
                </a:solidFill>
                <a:latin typeface="Times New Roman" panose="02020603050405020304" pitchFamily="18" charset="0"/>
                <a:cs typeface="Times New Roman" panose="02020603050405020304" pitchFamily="18" charset="0"/>
              </a:rPr>
              <a:t> </a:t>
            </a:r>
            <a:r>
              <a:rPr lang="zh-CN" altLang="en-US" sz="2800" b="1" dirty="0" smtClean="0">
                <a:solidFill>
                  <a:srgbClr val="CC3300"/>
                </a:solidFill>
                <a:latin typeface="Times New Roman" panose="02020603050405020304" pitchFamily="18" charset="0"/>
                <a:cs typeface="Times New Roman" panose="02020603050405020304" pitchFamily="18" charset="0"/>
              </a:rPr>
              <a:t>强还原剂</a:t>
            </a:r>
            <a:r>
              <a:rPr lang="en-US" altLang="zh-CN" sz="2800" b="1" baseline="-30000" dirty="0" smtClean="0">
                <a:solidFill>
                  <a:srgbClr val="CC3300"/>
                </a:solidFill>
                <a:latin typeface="Times New Roman" panose="02020603050405020304" pitchFamily="18" charset="0"/>
                <a:cs typeface="Times New Roman" panose="02020603050405020304" pitchFamily="18" charset="0"/>
              </a:rPr>
              <a:t>2</a:t>
            </a:r>
            <a:r>
              <a:rPr lang="en-US" altLang="zh-CN" sz="2800" b="1" dirty="0" smtClean="0">
                <a:solidFill>
                  <a:srgbClr val="CC3300"/>
                </a:solidFill>
                <a:latin typeface="Times New Roman" panose="02020603050405020304" pitchFamily="18" charset="0"/>
                <a:cs typeface="Times New Roman" panose="02020603050405020304" pitchFamily="18" charset="0"/>
              </a:rPr>
              <a:t> = </a:t>
            </a:r>
            <a:r>
              <a:rPr lang="zh-CN" altLang="en-US" sz="2800" b="1" dirty="0" smtClean="0">
                <a:solidFill>
                  <a:srgbClr val="CC3300"/>
                </a:solidFill>
                <a:latin typeface="Times New Roman" panose="02020603050405020304" pitchFamily="18" charset="0"/>
                <a:cs typeface="Times New Roman" panose="02020603050405020304" pitchFamily="18" charset="0"/>
              </a:rPr>
              <a:t>弱还原剂</a:t>
            </a:r>
            <a:r>
              <a:rPr lang="en-US" altLang="zh-CN" sz="2800" b="1" baseline="-30000" dirty="0" smtClean="0">
                <a:solidFill>
                  <a:srgbClr val="CC3300"/>
                </a:solidFill>
                <a:latin typeface="Times New Roman" panose="02020603050405020304" pitchFamily="18" charset="0"/>
                <a:cs typeface="Times New Roman" panose="02020603050405020304" pitchFamily="18" charset="0"/>
              </a:rPr>
              <a:t>1</a:t>
            </a:r>
            <a:r>
              <a:rPr lang="en-US" altLang="zh-CN" sz="2800" b="1" dirty="0" smtClean="0">
                <a:solidFill>
                  <a:srgbClr val="CC3300"/>
                </a:solidFill>
                <a:latin typeface="Times New Roman" panose="02020603050405020304" pitchFamily="18" charset="0"/>
                <a:cs typeface="Times New Roman" panose="02020603050405020304" pitchFamily="18" charset="0"/>
              </a:rPr>
              <a:t> </a:t>
            </a:r>
            <a:r>
              <a:rPr lang="en-US" altLang="zh-CN" sz="2800" b="1" dirty="0" smtClean="0">
                <a:solidFill>
                  <a:srgbClr val="CC3300"/>
                </a:solidFill>
                <a:latin typeface="Times New Roman" panose="02020603050405020304" pitchFamily="18" charset="0"/>
                <a:cs typeface="Times New Roman" panose="02020603050405020304" pitchFamily="18" charset="0"/>
                <a:sym typeface="Symbol" pitchFamily="18" charset="2"/>
              </a:rPr>
              <a:t></a:t>
            </a:r>
            <a:r>
              <a:rPr lang="en-US" altLang="zh-CN" sz="2800" b="1" dirty="0" smtClean="0">
                <a:solidFill>
                  <a:srgbClr val="CC3300"/>
                </a:solidFill>
                <a:latin typeface="Times New Roman" panose="02020603050405020304" pitchFamily="18" charset="0"/>
                <a:cs typeface="Times New Roman" panose="02020603050405020304" pitchFamily="18" charset="0"/>
              </a:rPr>
              <a:t> </a:t>
            </a:r>
            <a:r>
              <a:rPr lang="zh-CN" altLang="en-US" sz="2800" b="1" dirty="0" smtClean="0">
                <a:solidFill>
                  <a:srgbClr val="CC3300"/>
                </a:solidFill>
                <a:latin typeface="Times New Roman" panose="02020603050405020304" pitchFamily="18" charset="0"/>
                <a:cs typeface="Times New Roman" panose="02020603050405020304" pitchFamily="18" charset="0"/>
              </a:rPr>
              <a:t>弱氧化剂</a:t>
            </a:r>
            <a:r>
              <a:rPr lang="en-US" altLang="zh-CN" sz="2800" b="1" baseline="-30000" dirty="0" smtClean="0">
                <a:solidFill>
                  <a:srgbClr val="CC3300"/>
                </a:solidFill>
                <a:latin typeface="Times New Roman" panose="02020603050405020304" pitchFamily="18" charset="0"/>
                <a:cs typeface="Times New Roman" panose="02020603050405020304" pitchFamily="18" charset="0"/>
              </a:rPr>
              <a:t>2</a:t>
            </a:r>
          </a:p>
          <a:p>
            <a:pPr algn="just" eaLnBrk="1" hangingPunct="1">
              <a:buFont typeface="Wingdings" pitchFamily="2" charset="2"/>
              <a:buNone/>
              <a:defRPr/>
            </a:pPr>
            <a:endParaRPr lang="en-US" altLang="zh-CN" sz="2800" b="1" dirty="0" smtClean="0">
              <a:solidFill>
                <a:srgbClr val="CC3300"/>
              </a:solidFill>
              <a:latin typeface="Times New Roman" panose="02020603050405020304" pitchFamily="18" charset="0"/>
              <a:cs typeface="Times New Roman" panose="02020603050405020304" pitchFamily="18" charset="0"/>
            </a:endParaRPr>
          </a:p>
          <a:p>
            <a:pPr eaLnBrk="1" hangingPunct="1">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hlinkClick r:id="rId2" action="ppaction://hlinksldjump"/>
              </a:rPr>
              <a:t>例</a:t>
            </a:r>
            <a:endParaRPr lang="zh-CN" altLang="en-US" sz="2800" b="1" dirty="0" smtClean="0">
              <a:solidFill>
                <a:srgbClr val="0000CC"/>
              </a:solidFill>
              <a:latin typeface="Times New Roman" panose="02020603050405020304" pitchFamily="18" charset="0"/>
              <a:cs typeface="Times New Roman" panose="02020603050405020304" pitchFamily="18" charset="0"/>
            </a:endParaRPr>
          </a:p>
        </p:txBody>
      </p:sp>
      <p:sp>
        <p:nvSpPr>
          <p:cNvPr id="599042" name="AutoShape 4">
            <a:hlinkClick r:id="rId3" action="ppaction://hlinksldjump" highlightClick="1"/>
          </p:cNvPr>
          <p:cNvSpPr>
            <a:spLocks noChangeArrowheads="1"/>
          </p:cNvSpPr>
          <p:nvPr/>
        </p:nvSpPr>
        <p:spPr bwMode="auto">
          <a:xfrm>
            <a:off x="7740650" y="5084763"/>
            <a:ext cx="762000" cy="487362"/>
          </a:xfrm>
          <a:prstGeom prst="actionButtonReturn">
            <a:avLst/>
          </a:prstGeom>
          <a:solidFill>
            <a:schemeClr val="accent1"/>
          </a:solidFill>
          <a:ln w="9525">
            <a:solidFill>
              <a:schemeClr val="tx1"/>
            </a:solidFill>
            <a:miter lim="800000"/>
            <a:headEnd/>
            <a:tailEnd/>
          </a:ln>
        </p:spPr>
        <p:txBody>
          <a:bodyPr wrap="none" anchor="ctr"/>
          <a:lstStyle/>
          <a:p>
            <a:endParaRPr lang="zh-CN" altLang="en-US">
              <a:solidFill>
                <a:srgbClr val="0000CC"/>
              </a:solidFill>
              <a:latin typeface="Times New Roman" panose="02020603050405020304" pitchFamily="18" charset="0"/>
              <a:ea typeface="+mn-ea"/>
              <a:cs typeface="Times New Roman" panose="02020603050405020304" pitchFamily="18"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mn-ea"/>
                <a:cs typeface="Times New Roman" panose="02020603050405020304" pitchFamily="18" charset="0"/>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1347">
                                            <p:txEl>
                                              <p:pRg st="0" end="0"/>
                                            </p:txEl>
                                          </p:spTgt>
                                        </p:tgtEl>
                                        <p:attrNameLst>
                                          <p:attrName>style.visibility</p:attrName>
                                        </p:attrNameLst>
                                      </p:cBhvr>
                                      <p:to>
                                        <p:strVal val="visible"/>
                                      </p:to>
                                    </p:set>
                                    <p:animEffect transition="in" filter="dissolve">
                                      <p:cBhvr>
                                        <p:cTn id="7" dur="500"/>
                                        <p:tgtEl>
                                          <p:spTgt spid="441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41347">
                                            <p:txEl>
                                              <p:pRg st="2" end="2"/>
                                            </p:txEl>
                                          </p:spTgt>
                                        </p:tgtEl>
                                        <p:attrNameLst>
                                          <p:attrName>style.visibility</p:attrName>
                                        </p:attrNameLst>
                                      </p:cBhvr>
                                      <p:to>
                                        <p:strVal val="visible"/>
                                      </p:to>
                                    </p:set>
                                    <p:animEffect transition="in" filter="dissolve">
                                      <p:cBhvr>
                                        <p:cTn id="12" dur="500"/>
                                        <p:tgtEl>
                                          <p:spTgt spid="44134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41347">
                                            <p:txEl>
                                              <p:pRg st="4" end="4"/>
                                            </p:txEl>
                                          </p:spTgt>
                                        </p:tgtEl>
                                        <p:attrNameLst>
                                          <p:attrName>style.visibility</p:attrName>
                                        </p:attrNameLst>
                                      </p:cBhvr>
                                      <p:to>
                                        <p:strVal val="visible"/>
                                      </p:to>
                                    </p:set>
                                    <p:animEffect transition="in" filter="dissolve">
                                      <p:cBhvr>
                                        <p:cTn id="17" dur="500"/>
                                        <p:tgtEl>
                                          <p:spTgt spid="4413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7" grpId="0" build="p"/>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9298" name="Rectangle 2"/>
          <p:cNvSpPr>
            <a:spLocks noGrp="1" noChangeArrowheads="1"/>
          </p:cNvSpPr>
          <p:nvPr>
            <p:ph type="title" idx="4294967295"/>
          </p:nvPr>
        </p:nvSpPr>
        <p:spPr>
          <a:xfrm>
            <a:off x="250825" y="549275"/>
            <a:ext cx="1800225" cy="863600"/>
          </a:xfrm>
        </p:spPr>
        <p:txBody>
          <a:bodyPr anchorCtr="1"/>
          <a:lstStyle/>
          <a:p>
            <a:pPr eaLnBrk="1" hangingPunct="1">
              <a:defRPr/>
            </a:pPr>
            <a:r>
              <a:rPr lang="zh-CN" altLang="en-US" smtClean="0">
                <a:solidFill>
                  <a:srgbClr val="D60093"/>
                </a:solidFill>
                <a:effectLst>
                  <a:outerShdw blurRad="38100" dist="38100" dir="2700000" algn="tl">
                    <a:srgbClr val="C0C0C0"/>
                  </a:outerShdw>
                </a:effectLst>
                <a:latin typeface="黑体" pitchFamily="2" charset="-122"/>
                <a:ea typeface="黑体" pitchFamily="2" charset="-122"/>
              </a:rPr>
              <a:t>例</a:t>
            </a:r>
            <a:r>
              <a:rPr lang="en-US" altLang="zh-CN" smtClean="0">
                <a:solidFill>
                  <a:srgbClr val="D60093"/>
                </a:solidFill>
                <a:effectLst>
                  <a:outerShdw blurRad="38100" dist="38100" dir="2700000" algn="tl">
                    <a:srgbClr val="C0C0C0"/>
                  </a:outerShdw>
                </a:effectLst>
                <a:latin typeface="黑体" pitchFamily="2" charset="-122"/>
                <a:ea typeface="黑体" pitchFamily="2" charset="-122"/>
              </a:rPr>
              <a:t>3</a:t>
            </a:r>
          </a:p>
        </p:txBody>
      </p:sp>
      <p:sp>
        <p:nvSpPr>
          <p:cNvPr id="439299" name="Rectangle 3"/>
          <p:cNvSpPr>
            <a:spLocks noGrp="1" noChangeArrowheads="1"/>
          </p:cNvSpPr>
          <p:nvPr>
            <p:ph type="body" idx="4294967295"/>
          </p:nvPr>
        </p:nvSpPr>
        <p:spPr>
          <a:xfrm>
            <a:off x="250825" y="1557338"/>
            <a:ext cx="8534400" cy="3743870"/>
          </a:xfrm>
        </p:spPr>
        <p:txBody>
          <a:bodyPr/>
          <a:lstStyle/>
          <a:p>
            <a:pPr marL="0" indent="0" algn="just" eaLnBrk="1" hangingPunct="1">
              <a:lnSpc>
                <a:spcPct val="150000"/>
              </a:lnSpc>
              <a:buFont typeface="Wingdings" pitchFamily="2" charset="2"/>
              <a:buNone/>
              <a:defRPr/>
            </a:pPr>
            <a:r>
              <a:rPr lang="en-US" altLang="zh-CN" sz="2800" b="1" dirty="0" smtClean="0">
                <a:solidFill>
                  <a:srgbClr val="0000CC"/>
                </a:solidFill>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当</a:t>
            </a:r>
            <a:r>
              <a:rPr lang="en-US" altLang="zh-CN" sz="2800" b="1" dirty="0" smtClean="0">
                <a:solidFill>
                  <a:srgbClr val="0000CC"/>
                </a:solidFill>
                <a:latin typeface="Times New Roman" panose="02020603050405020304" pitchFamily="18" charset="0"/>
                <a:cs typeface="Times New Roman" panose="02020603050405020304" pitchFamily="18" charset="0"/>
              </a:rPr>
              <a:t>[Pb</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2+</a:t>
            </a:r>
            <a:r>
              <a:rPr lang="en-US" altLang="zh-CN" sz="2800" b="1" dirty="0" smtClean="0">
                <a:solidFill>
                  <a:srgbClr val="0000CC"/>
                </a:solidFill>
                <a:latin typeface="Times New Roman" panose="02020603050405020304" pitchFamily="18" charset="0"/>
                <a:cs typeface="Times New Roman" panose="02020603050405020304" pitchFamily="18" charset="0"/>
              </a:rPr>
              <a:t>]=0.01mol.L</a:t>
            </a:r>
            <a:r>
              <a:rPr lang="zh-CN" altLang="en-US" sz="28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1</a:t>
            </a:r>
            <a:r>
              <a:rPr lang="zh-CN" altLang="en-US" sz="2800" b="1" dirty="0" smtClean="0">
                <a:solidFill>
                  <a:srgbClr val="0000CC"/>
                </a:solidFill>
                <a:latin typeface="Times New Roman" panose="02020603050405020304" pitchFamily="18" charset="0"/>
                <a:cs typeface="Times New Roman" panose="02020603050405020304" pitchFamily="18" charset="0"/>
              </a:rPr>
              <a:t>，</a:t>
            </a:r>
            <a:r>
              <a:rPr lang="en-US" altLang="zh-CN" sz="2800" b="1" dirty="0" smtClean="0">
                <a:solidFill>
                  <a:srgbClr val="0000CC"/>
                </a:solidFill>
                <a:latin typeface="Times New Roman" panose="02020603050405020304" pitchFamily="18" charset="0"/>
                <a:cs typeface="Times New Roman" panose="02020603050405020304" pitchFamily="18" charset="0"/>
              </a:rPr>
              <a:t>[Sn</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2+</a:t>
            </a:r>
            <a:r>
              <a:rPr lang="en-US" altLang="zh-CN" sz="2800" b="1" dirty="0" smtClean="0">
                <a:solidFill>
                  <a:srgbClr val="0000CC"/>
                </a:solidFill>
                <a:latin typeface="Times New Roman" panose="02020603050405020304" pitchFamily="18" charset="0"/>
                <a:cs typeface="Times New Roman" panose="02020603050405020304" pitchFamily="18" charset="0"/>
              </a:rPr>
              <a:t>]=0.5mol.L</a:t>
            </a:r>
            <a:r>
              <a:rPr lang="zh-CN" altLang="en-US" sz="28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1</a:t>
            </a:r>
            <a:r>
              <a:rPr lang="zh-CN" altLang="en-US" sz="2800" b="1" dirty="0" smtClean="0">
                <a:solidFill>
                  <a:srgbClr val="0000CC"/>
                </a:solidFill>
                <a:latin typeface="Times New Roman" panose="02020603050405020304" pitchFamily="18" charset="0"/>
                <a:cs typeface="Times New Roman" panose="02020603050405020304" pitchFamily="18" charset="0"/>
              </a:rPr>
              <a:t>时，金属锡能否从溶液中将</a:t>
            </a:r>
            <a:r>
              <a:rPr lang="en-US" altLang="zh-CN" sz="2800" b="1" dirty="0" smtClean="0">
                <a:solidFill>
                  <a:srgbClr val="0000CC"/>
                </a:solidFill>
                <a:latin typeface="Times New Roman" panose="02020603050405020304" pitchFamily="18" charset="0"/>
                <a:cs typeface="Times New Roman" panose="02020603050405020304" pitchFamily="18" charset="0"/>
              </a:rPr>
              <a:t>Pb</a:t>
            </a:r>
            <a:r>
              <a:rPr lang="en-US" altLang="zh-CN" sz="2800" b="1" baseline="30000" dirty="0" smtClean="0">
                <a:solidFill>
                  <a:srgbClr val="0000CC"/>
                </a:solidFill>
                <a:latin typeface="Times New Roman" panose="02020603050405020304" pitchFamily="18" charset="0"/>
                <a:cs typeface="Times New Roman" panose="02020603050405020304" pitchFamily="18" charset="0"/>
              </a:rPr>
              <a:t>2+</a:t>
            </a:r>
            <a:r>
              <a:rPr lang="zh-CN" altLang="en-US" sz="2800" b="1" dirty="0" smtClean="0">
                <a:solidFill>
                  <a:srgbClr val="0000CC"/>
                </a:solidFill>
                <a:latin typeface="Times New Roman" panose="02020603050405020304" pitchFamily="18" charset="0"/>
                <a:cs typeface="Times New Roman" panose="02020603050405020304" pitchFamily="18" charset="0"/>
              </a:rPr>
              <a:t>还原出来 ？</a:t>
            </a:r>
          </a:p>
          <a:p>
            <a:pPr eaLnBrk="1" hangingPunct="1">
              <a:lnSpc>
                <a:spcPct val="150000"/>
              </a:lnSpc>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        已知</a:t>
            </a:r>
          </a:p>
          <a:p>
            <a:pPr eaLnBrk="1" hangingPunct="1">
              <a:lnSpc>
                <a:spcPct val="150000"/>
              </a:lnSpc>
              <a:buFont typeface="Wingdings" pitchFamily="2" charset="2"/>
              <a:buNone/>
              <a:defRPr/>
            </a:pPr>
            <a:r>
              <a:rPr lang="zh-CN" altLang="en-US" sz="2800" b="1" dirty="0" smtClean="0">
                <a:solidFill>
                  <a:srgbClr val="0000CC"/>
                </a:solidFill>
                <a:latin typeface="Times New Roman" panose="02020603050405020304" pitchFamily="18" charset="0"/>
                <a:cs typeface="Times New Roman" panose="02020603050405020304" pitchFamily="18" charset="0"/>
              </a:rPr>
              <a:t>         </a:t>
            </a:r>
            <a:r>
              <a:rPr lang="en-US" altLang="zh-CN" sz="2800" b="1" dirty="0" smtClean="0">
                <a:solidFill>
                  <a:srgbClr val="0000CC"/>
                </a:solidFill>
                <a:latin typeface="Times New Roman" panose="02020603050405020304" pitchFamily="18" charset="0"/>
                <a:cs typeface="Times New Roman" panose="02020603050405020304" pitchFamily="18" charset="0"/>
              </a:rPr>
              <a:t>E</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 </a:t>
            </a:r>
            <a:r>
              <a:rPr lang="en-US" altLang="zh-CN" sz="2800" b="1" dirty="0" smtClean="0">
                <a:solidFill>
                  <a:srgbClr val="0000CC"/>
                </a:solidFill>
                <a:latin typeface="Times New Roman" panose="02020603050405020304" pitchFamily="18" charset="0"/>
                <a:cs typeface="Times New Roman" panose="02020603050405020304" pitchFamily="18" charset="0"/>
                <a:sym typeface="Symbol" pitchFamily="18" charset="2"/>
              </a:rPr>
              <a:t>(Pb</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2+</a:t>
            </a:r>
            <a:r>
              <a:rPr lang="en-US" altLang="zh-CN" sz="2800" b="1" dirty="0" smtClean="0">
                <a:solidFill>
                  <a:srgbClr val="0000CC"/>
                </a:solidFill>
                <a:latin typeface="Times New Roman" panose="02020603050405020304" pitchFamily="18" charset="0"/>
                <a:cs typeface="Times New Roman" panose="02020603050405020304" pitchFamily="18" charset="0"/>
                <a:sym typeface="Symbol" pitchFamily="18" charset="2"/>
              </a:rPr>
              <a:t>/</a:t>
            </a:r>
            <a:r>
              <a:rPr lang="en-US" altLang="zh-CN" sz="2800" b="1" dirty="0" err="1" smtClean="0">
                <a:solidFill>
                  <a:srgbClr val="0000CC"/>
                </a:solidFill>
                <a:latin typeface="Times New Roman" panose="02020603050405020304" pitchFamily="18" charset="0"/>
                <a:cs typeface="Times New Roman" panose="02020603050405020304" pitchFamily="18" charset="0"/>
                <a:sym typeface="Symbol" pitchFamily="18" charset="2"/>
              </a:rPr>
              <a:t>Pb</a:t>
            </a:r>
            <a:r>
              <a:rPr lang="en-US" altLang="zh-CN" sz="2800" b="1" dirty="0" smtClean="0">
                <a:solidFill>
                  <a:srgbClr val="0000CC"/>
                </a:solidFill>
                <a:latin typeface="Times New Roman" panose="02020603050405020304" pitchFamily="18" charset="0"/>
                <a:cs typeface="Times New Roman" panose="02020603050405020304" pitchFamily="18" charset="0"/>
                <a:sym typeface="Symbol" pitchFamily="18" charset="2"/>
              </a:rPr>
              <a:t>) = -0.126V</a:t>
            </a:r>
            <a:r>
              <a:rPr lang="en-US" altLang="zh-CN" sz="2800" b="1" dirty="0" smtClean="0">
                <a:solidFill>
                  <a:srgbClr val="0000CC"/>
                </a:solidFill>
                <a:latin typeface="Times New Roman" panose="02020603050405020304" pitchFamily="18" charset="0"/>
                <a:cs typeface="Times New Roman" panose="02020603050405020304" pitchFamily="18" charset="0"/>
              </a:rPr>
              <a:t> </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  </a:t>
            </a:r>
          </a:p>
          <a:p>
            <a:pPr eaLnBrk="1" hangingPunct="1">
              <a:lnSpc>
                <a:spcPct val="150000"/>
              </a:lnSpc>
              <a:buFont typeface="Wingdings" pitchFamily="2" charset="2"/>
              <a:buNone/>
              <a:defRPr/>
            </a:pPr>
            <a:r>
              <a:rPr lang="en-US" altLang="zh-CN" sz="2800" b="1" dirty="0" smtClean="0">
                <a:solidFill>
                  <a:srgbClr val="0000CC"/>
                </a:solidFill>
                <a:latin typeface="Times New Roman" panose="02020603050405020304" pitchFamily="18" charset="0"/>
                <a:cs typeface="Times New Roman" panose="02020603050405020304" pitchFamily="18" charset="0"/>
              </a:rPr>
              <a:t>         E</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 </a:t>
            </a:r>
            <a:r>
              <a:rPr lang="en-US" altLang="zh-CN" sz="2800" b="1" dirty="0" smtClean="0">
                <a:solidFill>
                  <a:srgbClr val="0000CC"/>
                </a:solidFill>
                <a:latin typeface="Times New Roman" panose="02020603050405020304" pitchFamily="18" charset="0"/>
                <a:cs typeface="Times New Roman" panose="02020603050405020304" pitchFamily="18" charset="0"/>
                <a:sym typeface="Symbol" pitchFamily="18" charset="2"/>
              </a:rPr>
              <a:t>(Sn</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2+</a:t>
            </a:r>
            <a:r>
              <a:rPr lang="en-US" altLang="zh-CN" sz="2800" b="1" dirty="0" smtClean="0">
                <a:solidFill>
                  <a:srgbClr val="0000CC"/>
                </a:solidFill>
                <a:latin typeface="Times New Roman" panose="02020603050405020304" pitchFamily="18" charset="0"/>
                <a:cs typeface="Times New Roman" panose="02020603050405020304" pitchFamily="18" charset="0"/>
                <a:sym typeface="Symbol" pitchFamily="18" charset="2"/>
              </a:rPr>
              <a:t>/Sn) = -0.136V</a:t>
            </a:r>
            <a:r>
              <a:rPr lang="en-US" altLang="zh-CN" sz="2800" b="1" dirty="0" smtClean="0">
                <a:solidFill>
                  <a:srgbClr val="0000CC"/>
                </a:solidFill>
                <a:latin typeface="Times New Roman" panose="02020603050405020304" pitchFamily="18" charset="0"/>
                <a:cs typeface="Times New Roman" panose="02020603050405020304" pitchFamily="18" charset="0"/>
              </a:rPr>
              <a:t> </a:t>
            </a:r>
            <a:r>
              <a:rPr lang="en-US" altLang="zh-CN" sz="2800" b="1" baseline="30000" dirty="0" smtClean="0">
                <a:solidFill>
                  <a:srgbClr val="0000CC"/>
                </a:solidFill>
                <a:latin typeface="Times New Roman" panose="02020603050405020304" pitchFamily="18" charset="0"/>
                <a:cs typeface="Times New Roman" panose="02020603050405020304" pitchFamily="18" charset="0"/>
                <a:sym typeface="Symbol" pitchFamily="18" charset="2"/>
              </a:rPr>
              <a:t> </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西安交通大学理学院应用化学系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39298"/>
                                        </p:tgtEl>
                                        <p:attrNameLst>
                                          <p:attrName>style.visibility</p:attrName>
                                        </p:attrNameLst>
                                      </p:cBhvr>
                                      <p:to>
                                        <p:strVal val="visible"/>
                                      </p:to>
                                    </p:set>
                                    <p:animEffect transition="in" filter="dissolve">
                                      <p:cBhvr>
                                        <p:cTn id="7" dur="500"/>
                                        <p:tgtEl>
                                          <p:spTgt spid="43929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9299">
                                            <p:txEl>
                                              <p:pRg st="0" end="0"/>
                                            </p:txEl>
                                          </p:spTgt>
                                        </p:tgtEl>
                                        <p:attrNameLst>
                                          <p:attrName>style.visibility</p:attrName>
                                        </p:attrNameLst>
                                      </p:cBhvr>
                                      <p:to>
                                        <p:strVal val="visible"/>
                                      </p:to>
                                    </p:set>
                                    <p:animEffect transition="in" filter="dissolve">
                                      <p:cBhvr>
                                        <p:cTn id="12" dur="500"/>
                                        <p:tgtEl>
                                          <p:spTgt spid="43929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39299">
                                            <p:txEl>
                                              <p:pRg st="1" end="1"/>
                                            </p:txEl>
                                          </p:spTgt>
                                        </p:tgtEl>
                                        <p:attrNameLst>
                                          <p:attrName>style.visibility</p:attrName>
                                        </p:attrNameLst>
                                      </p:cBhvr>
                                      <p:to>
                                        <p:strVal val="visible"/>
                                      </p:to>
                                    </p:set>
                                    <p:animEffect transition="in" filter="dissolve">
                                      <p:cBhvr>
                                        <p:cTn id="17" dur="500"/>
                                        <p:tgtEl>
                                          <p:spTgt spid="43929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39299">
                                            <p:txEl>
                                              <p:pRg st="2" end="2"/>
                                            </p:txEl>
                                          </p:spTgt>
                                        </p:tgtEl>
                                        <p:attrNameLst>
                                          <p:attrName>style.visibility</p:attrName>
                                        </p:attrNameLst>
                                      </p:cBhvr>
                                      <p:to>
                                        <p:strVal val="visible"/>
                                      </p:to>
                                    </p:set>
                                    <p:animEffect transition="in" filter="dissolve">
                                      <p:cBhvr>
                                        <p:cTn id="22" dur="500"/>
                                        <p:tgtEl>
                                          <p:spTgt spid="43929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39299">
                                            <p:txEl>
                                              <p:pRg st="3" end="3"/>
                                            </p:txEl>
                                          </p:spTgt>
                                        </p:tgtEl>
                                        <p:attrNameLst>
                                          <p:attrName>style.visibility</p:attrName>
                                        </p:attrNameLst>
                                      </p:cBhvr>
                                      <p:to>
                                        <p:strVal val="visible"/>
                                      </p:to>
                                    </p:set>
                                    <p:animEffect transition="in" filter="dissolve">
                                      <p:cBhvr>
                                        <p:cTn id="27" dur="500"/>
                                        <p:tgtEl>
                                          <p:spTgt spid="4392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298" grpId="0"/>
      <p:bldP spid="439299" grpId="0" build="p"/>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9" name="Rectangle 3"/>
          <p:cNvSpPr>
            <a:spLocks noGrp="1" noChangeArrowheads="1"/>
          </p:cNvSpPr>
          <p:nvPr>
            <p:ph type="body" idx="4294967295"/>
          </p:nvPr>
        </p:nvSpPr>
        <p:spPr>
          <a:xfrm>
            <a:off x="0" y="762000"/>
            <a:ext cx="9144000" cy="6096000"/>
          </a:xfrm>
          <a:solidFill>
            <a:schemeClr val="bg1"/>
          </a:solidFill>
        </p:spPr>
        <p:txBody>
          <a:bodyPr/>
          <a:lstStyle/>
          <a:p>
            <a:pPr eaLnBrk="1" hangingPunct="1">
              <a:lnSpc>
                <a:spcPct val="80000"/>
              </a:lnSpc>
              <a:buFont typeface="Wingdings" pitchFamily="2" charset="2"/>
              <a:buNone/>
            </a:pPr>
            <a:r>
              <a:rPr lang="en-US" altLang="zh-CN" sz="4800" b="1" dirty="0" smtClean="0">
                <a:solidFill>
                  <a:srgbClr val="0000CC"/>
                </a:solidFill>
                <a:latin typeface="Times New Roman" panose="02020603050405020304" pitchFamily="18" charset="0"/>
                <a:cs typeface="Times New Roman" panose="02020603050405020304" pitchFamily="18" charset="0"/>
              </a:rPr>
              <a:t>	</a:t>
            </a:r>
            <a:r>
              <a:rPr lang="zh-CN" altLang="en-US" sz="2800" b="1" dirty="0" smtClean="0">
                <a:solidFill>
                  <a:srgbClr val="0000CC"/>
                </a:solidFill>
                <a:latin typeface="Times New Roman" panose="02020603050405020304" pitchFamily="18" charset="0"/>
                <a:cs typeface="Times New Roman" panose="02020603050405020304" pitchFamily="18" charset="0"/>
              </a:rPr>
              <a:t>因此，根据</a:t>
            </a:r>
            <a:r>
              <a:rPr lang="en-US" altLang="zh-CN" sz="2800" b="1" i="1" dirty="0" smtClean="0">
                <a:solidFill>
                  <a:srgbClr val="0000CC"/>
                </a:solidFill>
                <a:latin typeface="Times New Roman" panose="02020603050405020304" pitchFamily="18" charset="0"/>
                <a:cs typeface="Times New Roman" panose="02020603050405020304" pitchFamily="18" charset="0"/>
              </a:rPr>
              <a:t>E </a:t>
            </a:r>
            <a:r>
              <a:rPr lang="zh-CN" altLang="en-US" sz="2800" b="1" dirty="0" smtClean="0">
                <a:solidFill>
                  <a:srgbClr val="0000CC"/>
                </a:solidFill>
                <a:latin typeface="Times New Roman" panose="02020603050405020304" pitchFamily="18" charset="0"/>
                <a:cs typeface="Times New Roman" panose="02020603050405020304" pitchFamily="18" charset="0"/>
              </a:rPr>
              <a:t>的符号，可以判断反应的方向。</a:t>
            </a:r>
            <a:br>
              <a:rPr lang="zh-CN" altLang="en-US" sz="2800" b="1" dirty="0" smtClean="0">
                <a:solidFill>
                  <a:srgbClr val="0000CC"/>
                </a:solidFill>
                <a:latin typeface="Times New Roman" panose="02020603050405020304" pitchFamily="18" charset="0"/>
                <a:cs typeface="Times New Roman" panose="02020603050405020304" pitchFamily="18" charset="0"/>
              </a:rPr>
            </a:br>
            <a:r>
              <a:rPr lang="zh-CN" altLang="en-US" sz="2800" b="1" dirty="0" smtClean="0">
                <a:solidFill>
                  <a:srgbClr val="0000CC"/>
                </a:solidFill>
                <a:latin typeface="Times New Roman" panose="02020603050405020304" pitchFamily="18" charset="0"/>
                <a:cs typeface="Times New Roman" panose="02020603050405020304" pitchFamily="18" charset="0"/>
              </a:rPr>
              <a:t>	按题意，设计原电池，反应式为</a:t>
            </a:r>
          </a:p>
          <a:p>
            <a:pPr eaLnBrk="1" hangingPunct="1">
              <a:lnSpc>
                <a:spcPct val="80000"/>
              </a:lnSpc>
              <a:buFont typeface="Wingdings" pitchFamily="2" charset="2"/>
              <a:buNone/>
            </a:pPr>
            <a:r>
              <a:rPr lang="zh-CN" altLang="en-US" sz="4400" b="1" dirty="0" smtClean="0">
                <a:solidFill>
                  <a:srgbClr val="0000CC"/>
                </a:solidFill>
                <a:latin typeface="Times New Roman" panose="02020603050405020304" pitchFamily="18" charset="0"/>
                <a:cs typeface="Times New Roman" panose="02020603050405020304" pitchFamily="18" charset="0"/>
              </a:rPr>
              <a:t>   </a:t>
            </a:r>
            <a:r>
              <a:rPr lang="en-US" altLang="zh-CN" sz="2400" b="1" dirty="0" smtClean="0">
                <a:solidFill>
                  <a:srgbClr val="0000CC"/>
                </a:solidFill>
                <a:latin typeface="Times New Roman" panose="02020603050405020304" pitchFamily="18" charset="0"/>
                <a:cs typeface="Times New Roman" panose="02020603050405020304" pitchFamily="18" charset="0"/>
              </a:rPr>
              <a:t>(-)Sn  Sn</a:t>
            </a:r>
            <a:r>
              <a:rPr lang="en-US" altLang="zh-CN" sz="2400" b="1" baseline="30000" dirty="0" smtClean="0">
                <a:solidFill>
                  <a:srgbClr val="0000CC"/>
                </a:solidFill>
                <a:latin typeface="Times New Roman" panose="02020603050405020304" pitchFamily="18" charset="0"/>
                <a:cs typeface="Times New Roman" panose="02020603050405020304" pitchFamily="18" charset="0"/>
              </a:rPr>
              <a:t>2</a:t>
            </a:r>
            <a:r>
              <a:rPr lang="zh-CN" altLang="en-US" sz="24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(0.5mol.L</a:t>
            </a:r>
            <a:r>
              <a:rPr lang="zh-CN" altLang="en-US" sz="24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400" b="1" baseline="30000" dirty="0" smtClean="0">
                <a:solidFill>
                  <a:srgbClr val="0000CC"/>
                </a:solidFill>
                <a:latin typeface="Times New Roman" panose="02020603050405020304" pitchFamily="18" charset="0"/>
                <a:cs typeface="Times New Roman" panose="02020603050405020304" pitchFamily="18" charset="0"/>
              </a:rPr>
              <a:t>1</a:t>
            </a:r>
            <a:r>
              <a:rPr lang="en-US" altLang="zh-CN" sz="2400" b="1" dirty="0" smtClean="0">
                <a:solidFill>
                  <a:srgbClr val="0000CC"/>
                </a:solidFill>
                <a:latin typeface="Times New Roman" panose="02020603050405020304" pitchFamily="18" charset="0"/>
                <a:cs typeface="Times New Roman" panose="02020603050405020304" pitchFamily="18" charset="0"/>
              </a:rPr>
              <a:t>)   Pb</a:t>
            </a:r>
            <a:r>
              <a:rPr lang="en-US" altLang="zh-CN" sz="2400" b="1" baseline="30000" dirty="0" smtClean="0">
                <a:solidFill>
                  <a:srgbClr val="0000CC"/>
                </a:solidFill>
                <a:latin typeface="Times New Roman" panose="02020603050405020304" pitchFamily="18" charset="0"/>
                <a:cs typeface="Times New Roman" panose="02020603050405020304" pitchFamily="18" charset="0"/>
              </a:rPr>
              <a:t>2</a:t>
            </a:r>
            <a:r>
              <a:rPr lang="zh-CN" altLang="en-US" sz="24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(0.01mol.L</a:t>
            </a:r>
            <a:r>
              <a:rPr lang="zh-CN" altLang="en-US" sz="24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400" b="1" baseline="30000" dirty="0" smtClean="0">
                <a:solidFill>
                  <a:srgbClr val="0000CC"/>
                </a:solidFill>
                <a:latin typeface="Times New Roman" panose="02020603050405020304" pitchFamily="18" charset="0"/>
                <a:cs typeface="Times New Roman" panose="02020603050405020304" pitchFamily="18" charset="0"/>
              </a:rPr>
              <a:t>1</a:t>
            </a:r>
            <a:r>
              <a:rPr lang="en-US" altLang="zh-CN" sz="2400" b="1" dirty="0" smtClean="0">
                <a:solidFill>
                  <a:srgbClr val="0000CC"/>
                </a:solidFill>
                <a:latin typeface="Times New Roman" panose="02020603050405020304" pitchFamily="18" charset="0"/>
                <a:cs typeface="Times New Roman" panose="02020603050405020304" pitchFamily="18" charset="0"/>
              </a:rPr>
              <a:t>)    </a:t>
            </a:r>
            <a:r>
              <a:rPr lang="en-US" altLang="zh-CN" sz="2400" b="1" dirty="0" err="1" smtClean="0">
                <a:solidFill>
                  <a:srgbClr val="0000CC"/>
                </a:solidFill>
                <a:latin typeface="Times New Roman" panose="02020603050405020304" pitchFamily="18" charset="0"/>
                <a:cs typeface="Times New Roman" panose="02020603050405020304" pitchFamily="18" charset="0"/>
              </a:rPr>
              <a:t>Pb</a:t>
            </a:r>
            <a:r>
              <a:rPr lang="en-US" altLang="zh-CN" sz="2400" b="1" dirty="0" smtClean="0">
                <a:solidFill>
                  <a:srgbClr val="0000CC"/>
                </a:solidFill>
                <a:latin typeface="Times New Roman" panose="02020603050405020304" pitchFamily="18" charset="0"/>
                <a:cs typeface="Times New Roman" panose="02020603050405020304" pitchFamily="18" charset="0"/>
              </a:rPr>
              <a:t> (+)</a:t>
            </a:r>
          </a:p>
          <a:p>
            <a:pPr eaLnBrk="1" hangingPunct="1">
              <a:lnSpc>
                <a:spcPct val="80000"/>
              </a:lnSpc>
              <a:buFont typeface="Wingdings" pitchFamily="2" charset="2"/>
              <a:buNone/>
            </a:pPr>
            <a:endParaRPr lang="en-US" altLang="zh-CN" sz="1200" b="1" dirty="0" smtClean="0">
              <a:solidFill>
                <a:srgbClr val="0000CC"/>
              </a:solidFill>
              <a:latin typeface="Times New Roman" panose="02020603050405020304" pitchFamily="18" charset="0"/>
              <a:cs typeface="Times New Roman" panose="02020603050405020304" pitchFamily="18" charset="0"/>
            </a:endParaRPr>
          </a:p>
          <a:p>
            <a:pPr eaLnBrk="1" hangingPunct="1">
              <a:lnSpc>
                <a:spcPct val="80000"/>
              </a:lnSpc>
              <a:buFont typeface="Wingdings" pitchFamily="2" charset="2"/>
              <a:buNone/>
            </a:pPr>
            <a:r>
              <a:rPr lang="en-US" altLang="zh-CN" sz="2400" b="1" dirty="0" smtClean="0">
                <a:solidFill>
                  <a:srgbClr val="0000CC"/>
                </a:solidFill>
                <a:latin typeface="Times New Roman" panose="02020603050405020304" pitchFamily="18" charset="0"/>
                <a:cs typeface="Times New Roman" panose="02020603050405020304" pitchFamily="18" charset="0"/>
              </a:rPr>
              <a:t>     Sn</a:t>
            </a:r>
            <a:r>
              <a:rPr lang="zh-CN" altLang="en-US" sz="2400" b="1"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Pb</a:t>
            </a:r>
            <a:r>
              <a:rPr lang="en-US" altLang="zh-CN" sz="2400" b="1" baseline="30000" dirty="0" smtClean="0">
                <a:solidFill>
                  <a:srgbClr val="0000CC"/>
                </a:solidFill>
                <a:latin typeface="Times New Roman" panose="02020603050405020304" pitchFamily="18" charset="0"/>
                <a:cs typeface="Times New Roman" panose="02020603050405020304" pitchFamily="18" charset="0"/>
              </a:rPr>
              <a:t>2</a:t>
            </a:r>
            <a:r>
              <a:rPr lang="zh-CN" altLang="en-US" sz="24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(0.01mol.L</a:t>
            </a:r>
            <a:r>
              <a:rPr lang="zh-CN" altLang="en-US" sz="24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400" b="1" baseline="30000" dirty="0" smtClean="0">
                <a:solidFill>
                  <a:srgbClr val="0000CC"/>
                </a:solidFill>
                <a:latin typeface="Times New Roman" panose="02020603050405020304" pitchFamily="18" charset="0"/>
                <a:cs typeface="Times New Roman" panose="02020603050405020304" pitchFamily="18" charset="0"/>
              </a:rPr>
              <a:t>1</a:t>
            </a:r>
            <a:r>
              <a:rPr lang="en-US" altLang="zh-CN" sz="2400" b="1" dirty="0" smtClean="0">
                <a:solidFill>
                  <a:srgbClr val="0000CC"/>
                </a:solidFill>
                <a:latin typeface="Times New Roman" panose="02020603050405020304" pitchFamily="18" charset="0"/>
                <a:cs typeface="Times New Roman" panose="02020603050405020304" pitchFamily="18" charset="0"/>
              </a:rPr>
              <a:t>)  =  Sn</a:t>
            </a:r>
            <a:r>
              <a:rPr lang="en-US" altLang="zh-CN" sz="2400" b="1" baseline="30000" dirty="0" smtClean="0">
                <a:solidFill>
                  <a:srgbClr val="0000CC"/>
                </a:solidFill>
                <a:latin typeface="Times New Roman" panose="02020603050405020304" pitchFamily="18" charset="0"/>
                <a:cs typeface="Times New Roman" panose="02020603050405020304" pitchFamily="18" charset="0"/>
              </a:rPr>
              <a:t>2</a:t>
            </a:r>
            <a:r>
              <a:rPr lang="zh-CN" altLang="en-US" sz="24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400" b="1" dirty="0" smtClean="0">
                <a:solidFill>
                  <a:srgbClr val="0000CC"/>
                </a:solidFill>
                <a:latin typeface="Times New Roman" panose="02020603050405020304" pitchFamily="18" charset="0"/>
                <a:cs typeface="Times New Roman" panose="02020603050405020304" pitchFamily="18" charset="0"/>
              </a:rPr>
              <a:t>(0.5mol.L</a:t>
            </a:r>
            <a:r>
              <a:rPr lang="zh-CN" altLang="en-US" sz="2400" b="1" baseline="30000" dirty="0" smtClean="0">
                <a:solidFill>
                  <a:srgbClr val="0000CC"/>
                </a:solidFill>
                <a:latin typeface="Times New Roman" panose="02020603050405020304" pitchFamily="18" charset="0"/>
                <a:cs typeface="Times New Roman" panose="02020603050405020304" pitchFamily="18" charset="0"/>
              </a:rPr>
              <a:t>－</a:t>
            </a:r>
            <a:r>
              <a:rPr lang="en-US" altLang="zh-CN" sz="2400" b="1" baseline="30000" dirty="0" smtClean="0">
                <a:solidFill>
                  <a:srgbClr val="0000CC"/>
                </a:solidFill>
                <a:latin typeface="Times New Roman" panose="02020603050405020304" pitchFamily="18" charset="0"/>
                <a:cs typeface="Times New Roman" panose="02020603050405020304" pitchFamily="18" charset="0"/>
              </a:rPr>
              <a:t>1</a:t>
            </a:r>
            <a:r>
              <a:rPr lang="en-US" altLang="zh-CN" sz="2400" b="1" dirty="0" smtClean="0">
                <a:solidFill>
                  <a:srgbClr val="0000CC"/>
                </a:solidFill>
                <a:latin typeface="Times New Roman" panose="02020603050405020304" pitchFamily="18" charset="0"/>
                <a:cs typeface="Times New Roman" panose="02020603050405020304" pitchFamily="18" charset="0"/>
              </a:rPr>
              <a:t>)</a:t>
            </a:r>
            <a:r>
              <a:rPr lang="zh-CN" altLang="en-US" sz="2400" b="1" dirty="0" smtClean="0">
                <a:solidFill>
                  <a:srgbClr val="0000CC"/>
                </a:solidFill>
                <a:latin typeface="Times New Roman" panose="02020603050405020304" pitchFamily="18" charset="0"/>
                <a:cs typeface="Times New Roman" panose="02020603050405020304" pitchFamily="18" charset="0"/>
              </a:rPr>
              <a:t>＋</a:t>
            </a:r>
            <a:r>
              <a:rPr lang="en-US" altLang="zh-CN" sz="2400" b="1" dirty="0" err="1" smtClean="0">
                <a:solidFill>
                  <a:srgbClr val="0000CC"/>
                </a:solidFill>
                <a:latin typeface="Times New Roman" panose="02020603050405020304" pitchFamily="18" charset="0"/>
                <a:cs typeface="Times New Roman" panose="02020603050405020304" pitchFamily="18" charset="0"/>
              </a:rPr>
              <a:t>Pb</a:t>
            </a:r>
            <a:endParaRPr lang="en-US" altLang="zh-CN" sz="2400" b="1" dirty="0" smtClean="0">
              <a:solidFill>
                <a:srgbClr val="0000CC"/>
              </a:solidFill>
              <a:latin typeface="Times New Roman" panose="02020603050405020304" pitchFamily="18" charset="0"/>
              <a:cs typeface="Times New Roman" panose="02020603050405020304" pitchFamily="18" charset="0"/>
            </a:endParaRPr>
          </a:p>
          <a:p>
            <a:pPr eaLnBrk="1" hangingPunct="1">
              <a:buFont typeface="Wingdings" pitchFamily="2" charset="2"/>
              <a:buNone/>
            </a:pPr>
            <a:r>
              <a:rPr lang="en-US" altLang="zh-CN" b="1" i="1" dirty="0" smtClean="0">
                <a:solidFill>
                  <a:srgbClr val="0000CC"/>
                </a:solidFill>
                <a:latin typeface="Times New Roman" panose="02020603050405020304" pitchFamily="18" charset="0"/>
                <a:cs typeface="Times New Roman" panose="02020603050405020304" pitchFamily="18" charset="0"/>
              </a:rPr>
              <a:t>                                   </a:t>
            </a:r>
          </a:p>
          <a:p>
            <a:pPr eaLnBrk="1" hangingPunct="1">
              <a:buFont typeface="Wingdings" pitchFamily="2" charset="2"/>
              <a:buNone/>
            </a:pPr>
            <a:endParaRPr lang="en-US" altLang="zh-CN" b="1" i="1" dirty="0" smtClean="0">
              <a:solidFill>
                <a:srgbClr val="0000CC"/>
              </a:solidFill>
              <a:latin typeface="Times New Roman" panose="02020603050405020304" pitchFamily="18" charset="0"/>
              <a:cs typeface="Times New Roman" panose="02020603050405020304" pitchFamily="18" charset="0"/>
            </a:endParaRPr>
          </a:p>
          <a:p>
            <a:pPr eaLnBrk="1" hangingPunct="1">
              <a:buFont typeface="Wingdings" pitchFamily="2" charset="2"/>
              <a:buNone/>
            </a:pPr>
            <a:endParaRPr lang="en-US" altLang="zh-CN" sz="1600" b="1" i="1" dirty="0" smtClean="0">
              <a:solidFill>
                <a:srgbClr val="0000CC"/>
              </a:solidFill>
              <a:latin typeface="Times New Roman" panose="02020603050405020304" pitchFamily="18" charset="0"/>
              <a:cs typeface="Times New Roman" panose="02020603050405020304" pitchFamily="18" charset="0"/>
            </a:endParaRPr>
          </a:p>
          <a:p>
            <a:pPr eaLnBrk="1" hangingPunct="1">
              <a:buFont typeface="Wingdings" pitchFamily="2" charset="2"/>
              <a:buNone/>
            </a:pPr>
            <a:endParaRPr lang="en-US" altLang="zh-CN" sz="1400" b="1" i="1" dirty="0" smtClean="0">
              <a:solidFill>
                <a:srgbClr val="0000CC"/>
              </a:solidFill>
              <a:latin typeface="Times New Roman" panose="02020603050405020304" pitchFamily="18" charset="0"/>
              <a:cs typeface="Times New Roman" panose="02020603050405020304" pitchFamily="18" charset="0"/>
            </a:endParaRPr>
          </a:p>
          <a:p>
            <a:pPr eaLnBrk="1" hangingPunct="1">
              <a:buFont typeface="Wingdings" pitchFamily="2" charset="2"/>
              <a:buNone/>
            </a:pPr>
            <a:r>
              <a:rPr lang="en-US" altLang="zh-CN" sz="2800" b="1" i="1" dirty="0" smtClean="0">
                <a:solidFill>
                  <a:srgbClr val="0000CC"/>
                </a:solidFill>
                <a:latin typeface="Times New Roman" panose="02020603050405020304" pitchFamily="18" charset="0"/>
                <a:cs typeface="Times New Roman" panose="02020603050405020304" pitchFamily="18" charset="0"/>
              </a:rPr>
              <a:t>         E </a:t>
            </a:r>
            <a:r>
              <a:rPr lang="en-US" altLang="zh-CN" sz="2800" b="1" dirty="0" smtClean="0">
                <a:solidFill>
                  <a:srgbClr val="0000CC"/>
                </a:solidFill>
                <a:latin typeface="Times New Roman" panose="02020603050405020304" pitchFamily="18" charset="0"/>
                <a:cs typeface="Times New Roman" panose="02020603050405020304" pitchFamily="18" charset="0"/>
              </a:rPr>
              <a:t>&lt; 0  </a:t>
            </a:r>
            <a:r>
              <a:rPr lang="zh-CN" altLang="en-US" sz="2800" b="1" dirty="0" smtClean="0">
                <a:solidFill>
                  <a:srgbClr val="0000CC"/>
                </a:solidFill>
                <a:latin typeface="Times New Roman" panose="02020603050405020304" pitchFamily="18" charset="0"/>
                <a:cs typeface="Times New Roman" panose="02020603050405020304" pitchFamily="18" charset="0"/>
              </a:rPr>
              <a:t>反应不能正向进行，而在标准态下，</a:t>
            </a:r>
          </a:p>
          <a:p>
            <a:pPr eaLnBrk="1" hangingPunct="1">
              <a:buFont typeface="Wingdings" pitchFamily="2" charset="2"/>
              <a:buNone/>
            </a:pPr>
            <a:r>
              <a:rPr lang="zh-CN" altLang="en-US" sz="2800" b="1" dirty="0" smtClean="0">
                <a:solidFill>
                  <a:srgbClr val="0000CC"/>
                </a:solidFill>
                <a:latin typeface="Times New Roman" panose="02020603050405020304" pitchFamily="18" charset="0"/>
                <a:cs typeface="Times New Roman" panose="02020603050405020304" pitchFamily="18" charset="0"/>
              </a:rPr>
              <a:t>                                     则反应能正向进行。</a:t>
            </a:r>
          </a:p>
        </p:txBody>
      </p:sp>
      <p:graphicFrame>
        <p:nvGraphicFramePr>
          <p:cNvPr id="583680" name="Object 0"/>
          <p:cNvGraphicFramePr>
            <a:graphicFrameLocks noChangeAspect="1"/>
          </p:cNvGraphicFramePr>
          <p:nvPr>
            <p:extLst>
              <p:ext uri="{D42A27DB-BD31-4B8C-83A1-F6EECF244321}">
                <p14:modId xmlns:p14="http://schemas.microsoft.com/office/powerpoint/2010/main" val="1253950187"/>
              </p:ext>
            </p:extLst>
          </p:nvPr>
        </p:nvGraphicFramePr>
        <p:xfrm>
          <a:off x="677863" y="3141663"/>
          <a:ext cx="3978275" cy="865187"/>
        </p:xfrm>
        <a:graphic>
          <a:graphicData uri="http://schemas.openxmlformats.org/presentationml/2006/ole">
            <mc:AlternateContent xmlns:mc="http://schemas.openxmlformats.org/markup-compatibility/2006">
              <mc:Choice xmlns:v="urn:schemas-microsoft-com:vml" Requires="v">
                <p:oleObj spid="_x0000_s590307" name="Equation" r:id="rId3" imgW="1650960" imgH="444240" progId="">
                  <p:embed/>
                </p:oleObj>
              </mc:Choice>
              <mc:Fallback>
                <p:oleObj name="Equation" r:id="rId3" imgW="1650960" imgH="444240" progId="">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863" y="3141663"/>
                        <a:ext cx="3978275" cy="86518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681" name="Object 1"/>
          <p:cNvGraphicFramePr>
            <a:graphicFrameLocks noChangeAspect="1"/>
          </p:cNvGraphicFramePr>
          <p:nvPr>
            <p:extLst>
              <p:ext uri="{D42A27DB-BD31-4B8C-83A1-F6EECF244321}">
                <p14:modId xmlns:p14="http://schemas.microsoft.com/office/powerpoint/2010/main" val="3592540795"/>
              </p:ext>
            </p:extLst>
          </p:nvPr>
        </p:nvGraphicFramePr>
        <p:xfrm>
          <a:off x="539750" y="3933825"/>
          <a:ext cx="5867400" cy="790575"/>
        </p:xfrm>
        <a:graphic>
          <a:graphicData uri="http://schemas.openxmlformats.org/presentationml/2006/ole">
            <mc:AlternateContent xmlns:mc="http://schemas.openxmlformats.org/markup-compatibility/2006">
              <mc:Choice xmlns:v="urn:schemas-microsoft-com:vml" Requires="v">
                <p:oleObj spid="_x0000_s590308" name="公式" r:id="rId5" imgW="2323800" imgH="406080" progId="">
                  <p:embed/>
                </p:oleObj>
              </mc:Choice>
              <mc:Fallback>
                <p:oleObj name="公式" r:id="rId5" imgW="2323800" imgH="406080" progId="">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3933825"/>
                        <a:ext cx="5867400" cy="7905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682" name="Object 2"/>
          <p:cNvGraphicFramePr>
            <a:graphicFrameLocks noChangeAspect="1"/>
          </p:cNvGraphicFramePr>
          <p:nvPr>
            <p:extLst>
              <p:ext uri="{D42A27DB-BD31-4B8C-83A1-F6EECF244321}">
                <p14:modId xmlns:p14="http://schemas.microsoft.com/office/powerpoint/2010/main" val="1594726767"/>
              </p:ext>
            </p:extLst>
          </p:nvPr>
        </p:nvGraphicFramePr>
        <p:xfrm>
          <a:off x="6443663" y="4149725"/>
          <a:ext cx="2133600" cy="360363"/>
        </p:xfrm>
        <a:graphic>
          <a:graphicData uri="http://schemas.openxmlformats.org/presentationml/2006/ole">
            <mc:AlternateContent xmlns:mc="http://schemas.openxmlformats.org/markup-compatibility/2006">
              <mc:Choice xmlns:v="urn:schemas-microsoft-com:vml" Requires="v">
                <p:oleObj spid="_x0000_s590309" name="公式" r:id="rId7" imgW="634680" imgH="177480" progId="">
                  <p:embed/>
                </p:oleObj>
              </mc:Choice>
              <mc:Fallback>
                <p:oleObj name="公式" r:id="rId7" imgW="634680" imgH="177480" progId="">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3663" y="4149725"/>
                        <a:ext cx="2133600" cy="36036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683" name="Object 3"/>
          <p:cNvGraphicFramePr>
            <a:graphicFrameLocks noChangeAspect="1"/>
          </p:cNvGraphicFramePr>
          <p:nvPr>
            <p:extLst>
              <p:ext uri="{D42A27DB-BD31-4B8C-83A1-F6EECF244321}">
                <p14:modId xmlns:p14="http://schemas.microsoft.com/office/powerpoint/2010/main" val="3219813328"/>
              </p:ext>
            </p:extLst>
          </p:nvPr>
        </p:nvGraphicFramePr>
        <p:xfrm>
          <a:off x="809031" y="5229200"/>
          <a:ext cx="2678112" cy="504825"/>
        </p:xfrm>
        <a:graphic>
          <a:graphicData uri="http://schemas.openxmlformats.org/presentationml/2006/ole">
            <mc:AlternateContent xmlns:mc="http://schemas.openxmlformats.org/markup-compatibility/2006">
              <mc:Choice xmlns:v="urn:schemas-microsoft-com:vml" Requires="v">
                <p:oleObj spid="_x0000_s590310" name="Equation" r:id="rId9" imgW="965160" imgH="203040" progId="">
                  <p:embed/>
                </p:oleObj>
              </mc:Choice>
              <mc:Fallback>
                <p:oleObj name="Equation" r:id="rId9" imgW="965160" imgH="203040" progId="">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9031" y="5229200"/>
                        <a:ext cx="2678112" cy="5048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8665" name="Line 9"/>
          <p:cNvSpPr>
            <a:spLocks noChangeShapeType="1"/>
          </p:cNvSpPr>
          <p:nvPr/>
        </p:nvSpPr>
        <p:spPr bwMode="auto">
          <a:xfrm flipV="1">
            <a:off x="1259632" y="1989138"/>
            <a:ext cx="0" cy="431800"/>
          </a:xfrm>
          <a:prstGeom prst="line">
            <a:avLst/>
          </a:prstGeom>
          <a:noFill/>
          <a:ln w="38100">
            <a:solidFill>
              <a:srgbClr val="800080"/>
            </a:solidFill>
            <a:miter lim="800000"/>
            <a:headEnd/>
            <a:tailEnd/>
          </a:ln>
        </p:spPr>
        <p:txBody>
          <a:bodyPr wrap="none"/>
          <a:lstStyle/>
          <a:p>
            <a:endParaRPr lang="zh-CN" altLang="en-US">
              <a:latin typeface="Times New Roman" panose="02020603050405020304" pitchFamily="18" charset="0"/>
              <a:ea typeface="+mn-ea"/>
              <a:cs typeface="Times New Roman" panose="02020603050405020304" pitchFamily="18" charset="0"/>
            </a:endParaRPr>
          </a:p>
        </p:txBody>
      </p:sp>
      <p:sp>
        <p:nvSpPr>
          <p:cNvPr id="198666" name="Line 10"/>
          <p:cNvSpPr>
            <a:spLocks noChangeShapeType="1"/>
          </p:cNvSpPr>
          <p:nvPr/>
        </p:nvSpPr>
        <p:spPr bwMode="auto">
          <a:xfrm flipV="1">
            <a:off x="3707904" y="1989137"/>
            <a:ext cx="0" cy="358775"/>
          </a:xfrm>
          <a:prstGeom prst="line">
            <a:avLst/>
          </a:prstGeom>
          <a:noFill/>
          <a:ln w="38100">
            <a:solidFill>
              <a:srgbClr val="800080"/>
            </a:solidFill>
            <a:miter lim="800000"/>
            <a:headEnd/>
            <a:tailEnd/>
          </a:ln>
        </p:spPr>
        <p:txBody>
          <a:bodyPr wrap="none"/>
          <a:lstStyle/>
          <a:p>
            <a:endParaRPr lang="zh-CN" altLang="en-US">
              <a:latin typeface="Times New Roman" panose="02020603050405020304" pitchFamily="18" charset="0"/>
              <a:ea typeface="+mn-ea"/>
              <a:cs typeface="Times New Roman" panose="02020603050405020304" pitchFamily="18" charset="0"/>
            </a:endParaRPr>
          </a:p>
        </p:txBody>
      </p:sp>
      <p:sp>
        <p:nvSpPr>
          <p:cNvPr id="198667" name="Line 11"/>
          <p:cNvSpPr>
            <a:spLocks noChangeShapeType="1"/>
          </p:cNvSpPr>
          <p:nvPr/>
        </p:nvSpPr>
        <p:spPr bwMode="auto">
          <a:xfrm flipV="1">
            <a:off x="3779912" y="1989138"/>
            <a:ext cx="0" cy="358775"/>
          </a:xfrm>
          <a:prstGeom prst="line">
            <a:avLst/>
          </a:prstGeom>
          <a:noFill/>
          <a:ln w="38100">
            <a:solidFill>
              <a:srgbClr val="800080"/>
            </a:solidFill>
            <a:miter lim="800000"/>
            <a:headEnd/>
            <a:tailEnd/>
          </a:ln>
        </p:spPr>
        <p:txBody>
          <a:bodyPr wrap="none"/>
          <a:lstStyle/>
          <a:p>
            <a:endParaRPr lang="zh-CN" altLang="en-US">
              <a:latin typeface="Times New Roman" panose="02020603050405020304" pitchFamily="18" charset="0"/>
              <a:ea typeface="+mn-ea"/>
              <a:cs typeface="Times New Roman" panose="02020603050405020304" pitchFamily="18" charset="0"/>
            </a:endParaRPr>
          </a:p>
        </p:txBody>
      </p:sp>
      <p:sp>
        <p:nvSpPr>
          <p:cNvPr id="198669" name="Line 13"/>
          <p:cNvSpPr>
            <a:spLocks noChangeShapeType="1"/>
          </p:cNvSpPr>
          <p:nvPr/>
        </p:nvSpPr>
        <p:spPr bwMode="auto">
          <a:xfrm flipV="1">
            <a:off x="6516216" y="1989138"/>
            <a:ext cx="0" cy="431800"/>
          </a:xfrm>
          <a:prstGeom prst="line">
            <a:avLst/>
          </a:prstGeom>
          <a:noFill/>
          <a:ln w="38100">
            <a:solidFill>
              <a:srgbClr val="800080"/>
            </a:solidFill>
            <a:miter lim="800000"/>
            <a:headEnd/>
            <a:tailEnd/>
          </a:ln>
        </p:spPr>
        <p:txBody>
          <a:bodyPr wrap="none"/>
          <a:lstStyle/>
          <a:p>
            <a:endParaRPr lang="zh-CN" altLang="en-US">
              <a:latin typeface="Times New Roman" panose="02020603050405020304" pitchFamily="18" charset="0"/>
              <a:ea typeface="+mn-ea"/>
              <a:cs typeface="Times New Roman" panose="02020603050405020304" pitchFamily="18" charset="0"/>
            </a:endParaRP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mn-ea"/>
                <a:cs typeface="Times New Roman" panose="02020603050405020304" pitchFamily="18" charset="0"/>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8659">
                                            <p:bg/>
                                          </p:spTgt>
                                        </p:tgtEl>
                                        <p:attrNameLst>
                                          <p:attrName>style.visibility</p:attrName>
                                        </p:attrNameLst>
                                      </p:cBhvr>
                                      <p:to>
                                        <p:strVal val="visible"/>
                                      </p:to>
                                    </p:set>
                                    <p:animEffect transition="in" filter="dissolve">
                                      <p:cBhvr>
                                        <p:cTn id="7" dur="500"/>
                                        <p:tgtEl>
                                          <p:spTgt spid="198659">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8659">
                                            <p:txEl>
                                              <p:pRg st="0" end="0"/>
                                            </p:txEl>
                                          </p:spTgt>
                                        </p:tgtEl>
                                        <p:attrNameLst>
                                          <p:attrName>style.visibility</p:attrName>
                                        </p:attrNameLst>
                                      </p:cBhvr>
                                      <p:to>
                                        <p:strVal val="visible"/>
                                      </p:to>
                                    </p:set>
                                    <p:animEffect transition="in" filter="dissolve">
                                      <p:cBhvr>
                                        <p:cTn id="12" dur="500"/>
                                        <p:tgtEl>
                                          <p:spTgt spid="19865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86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6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86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86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8659">
                                            <p:txEl>
                                              <p:pRg st="1" end="1"/>
                                            </p:txEl>
                                          </p:spTgt>
                                        </p:tgtEl>
                                        <p:attrNameLst>
                                          <p:attrName>style.visibility</p:attrName>
                                        </p:attrNameLst>
                                      </p:cBhvr>
                                      <p:to>
                                        <p:strVal val="visible"/>
                                      </p:to>
                                    </p:set>
                                    <p:animEffect transition="in" filter="dissolve">
                                      <p:cBhvr>
                                        <p:cTn id="27" dur="500"/>
                                        <p:tgtEl>
                                          <p:spTgt spid="19865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8659">
                                            <p:txEl>
                                              <p:pRg st="3" end="3"/>
                                            </p:txEl>
                                          </p:spTgt>
                                        </p:tgtEl>
                                        <p:attrNameLst>
                                          <p:attrName>style.visibility</p:attrName>
                                        </p:attrNameLst>
                                      </p:cBhvr>
                                      <p:to>
                                        <p:strVal val="visible"/>
                                      </p:to>
                                    </p:set>
                                    <p:animEffect transition="in" filter="dissolve">
                                      <p:cBhvr>
                                        <p:cTn id="32" dur="500"/>
                                        <p:tgtEl>
                                          <p:spTgt spid="198659">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8368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8368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8368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98659">
                                            <p:txEl>
                                              <p:pRg st="4" end="4"/>
                                            </p:txEl>
                                          </p:spTgt>
                                        </p:tgtEl>
                                        <p:attrNameLst>
                                          <p:attrName>style.visibility</p:attrName>
                                        </p:attrNameLst>
                                      </p:cBhvr>
                                      <p:to>
                                        <p:strVal val="visible"/>
                                      </p:to>
                                    </p:set>
                                    <p:animEffect transition="in" filter="dissolve">
                                      <p:cBhvr>
                                        <p:cTn id="49" dur="500"/>
                                        <p:tgtEl>
                                          <p:spTgt spid="198659">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198659">
                                            <p:txEl>
                                              <p:pRg st="8" end="8"/>
                                            </p:txEl>
                                          </p:spTgt>
                                        </p:tgtEl>
                                        <p:attrNameLst>
                                          <p:attrName>style.visibility</p:attrName>
                                        </p:attrNameLst>
                                      </p:cBhvr>
                                      <p:to>
                                        <p:strVal val="visible"/>
                                      </p:to>
                                    </p:set>
                                    <p:animEffect transition="in" filter="dissolve">
                                      <p:cBhvr>
                                        <p:cTn id="54" dur="500"/>
                                        <p:tgtEl>
                                          <p:spTgt spid="198659">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8368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98659">
                                            <p:txEl>
                                              <p:pRg st="9" end="9"/>
                                            </p:txEl>
                                          </p:spTgt>
                                        </p:tgtEl>
                                        <p:attrNameLst>
                                          <p:attrName>style.visibility</p:attrName>
                                        </p:attrNameLst>
                                      </p:cBhvr>
                                      <p:to>
                                        <p:strVal val="visible"/>
                                      </p:to>
                                    </p:set>
                                    <p:animEffect transition="in" filter="dissolve">
                                      <p:cBhvr>
                                        <p:cTn id="63" dur="500"/>
                                        <p:tgtEl>
                                          <p:spTgt spid="19865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build="p" animBg="1"/>
      <p:bldP spid="198665" grpId="0" animBg="1"/>
      <p:bldP spid="198666" grpId="0" animBg="1"/>
      <p:bldP spid="198667" grpId="0" animBg="1"/>
      <p:bldP spid="198669" grpId="0" animBg="1"/>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4530" name="Rectangle 2"/>
          <p:cNvSpPr>
            <a:spLocks noChangeArrowheads="1"/>
          </p:cNvSpPr>
          <p:nvPr/>
        </p:nvSpPr>
        <p:spPr bwMode="auto">
          <a:xfrm>
            <a:off x="179388" y="909638"/>
            <a:ext cx="7345362" cy="503237"/>
          </a:xfrm>
          <a:prstGeom prst="rect">
            <a:avLst/>
          </a:prstGeom>
          <a:noFill/>
          <a:ln w="9525">
            <a:noFill/>
            <a:miter lim="800000"/>
            <a:headEnd/>
            <a:tailEnd/>
          </a:ln>
          <a:effectLst/>
        </p:spPr>
        <p:txBody>
          <a:bodyPr/>
          <a:lstStyle/>
          <a:p>
            <a:pPr marL="342900" indent="-342900">
              <a:spcBef>
                <a:spcPct val="20000"/>
              </a:spcBef>
              <a:buClr>
                <a:schemeClr val="hlink"/>
              </a:buClr>
              <a:buSzPct val="60000"/>
              <a:buFont typeface="Wingdings" pitchFamily="2" charset="2"/>
              <a:buNone/>
              <a:defRPr/>
            </a:pPr>
            <a:r>
              <a:rPr lang="en-US" altLang="zh-CN" sz="2400" b="1">
                <a:solidFill>
                  <a:srgbClr val="D60093"/>
                </a:solidFill>
                <a:latin typeface="Times New Roman" panose="02020603050405020304" pitchFamily="18" charset="0"/>
                <a:ea typeface="+mn-ea"/>
                <a:cs typeface="Times New Roman" panose="02020603050405020304" pitchFamily="18" charset="0"/>
              </a:rPr>
              <a:t>【</a:t>
            </a:r>
            <a:r>
              <a:rPr lang="zh-CN" altLang="en-US" sz="2400" b="1">
                <a:solidFill>
                  <a:srgbClr val="D60093"/>
                </a:solidFill>
                <a:latin typeface="Times New Roman" panose="02020603050405020304" pitchFamily="18" charset="0"/>
                <a:ea typeface="+mn-ea"/>
                <a:cs typeface="Times New Roman" panose="02020603050405020304" pitchFamily="18" charset="0"/>
              </a:rPr>
              <a:t>例４</a:t>
            </a:r>
            <a:r>
              <a:rPr lang="en-US" altLang="zh-CN" sz="2400" b="1">
                <a:solidFill>
                  <a:srgbClr val="D60093"/>
                </a:solidFill>
                <a:latin typeface="Times New Roman" panose="02020603050405020304" pitchFamily="18" charset="0"/>
                <a:ea typeface="+mn-ea"/>
                <a:cs typeface="Times New Roman" panose="02020603050405020304" pitchFamily="18" charset="0"/>
              </a:rPr>
              <a:t>】</a:t>
            </a:r>
            <a:r>
              <a:rPr lang="zh-CN" altLang="en-US" sz="2400" b="1">
                <a:solidFill>
                  <a:srgbClr val="0000CC"/>
                </a:solidFill>
                <a:latin typeface="Times New Roman" panose="02020603050405020304" pitchFamily="18" charset="0"/>
                <a:ea typeface="+mn-ea"/>
                <a:cs typeface="Times New Roman" panose="02020603050405020304" pitchFamily="18" charset="0"/>
              </a:rPr>
              <a:t>标态下，试判断下列反应的进行方向</a:t>
            </a:r>
            <a:endParaRPr lang="zh-CN" altLang="en-US" sz="2400" b="1">
              <a:solidFill>
                <a:srgbClr val="0000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p:txBody>
      </p:sp>
      <p:sp>
        <p:nvSpPr>
          <p:cNvPr id="534536" name="Text Box 8"/>
          <p:cNvSpPr txBox="1">
            <a:spLocks noChangeArrowheads="1"/>
          </p:cNvSpPr>
          <p:nvPr/>
        </p:nvSpPr>
        <p:spPr bwMode="auto">
          <a:xfrm>
            <a:off x="755650" y="4629150"/>
            <a:ext cx="4781550" cy="457200"/>
          </a:xfrm>
          <a:prstGeom prst="rect">
            <a:avLst/>
          </a:prstGeom>
          <a:noFill/>
          <a:ln w="9525">
            <a:noFill/>
            <a:miter lim="800000"/>
            <a:headEnd/>
            <a:tailEnd/>
          </a:ln>
        </p:spPr>
        <p:txBody>
          <a:bodyPr wrap="none">
            <a:spAutoFit/>
          </a:bodyPr>
          <a:lstStyle/>
          <a:p>
            <a:r>
              <a:rPr lang="en-US" altLang="zh-CN" sz="2400" b="1">
                <a:solidFill>
                  <a:srgbClr val="0000CC"/>
                </a:solidFill>
                <a:latin typeface="Times New Roman" panose="02020603050405020304" pitchFamily="18" charset="0"/>
                <a:ea typeface="+mn-ea"/>
                <a:cs typeface="Times New Roman" panose="02020603050405020304" pitchFamily="18" charset="0"/>
              </a:rPr>
              <a:t>∴  </a:t>
            </a:r>
            <a:r>
              <a:rPr lang="zh-CN" altLang="en-US" sz="2400" b="1">
                <a:solidFill>
                  <a:srgbClr val="0000CC"/>
                </a:solidFill>
                <a:latin typeface="Times New Roman" panose="02020603050405020304" pitchFamily="18" charset="0"/>
                <a:ea typeface="+mn-ea"/>
                <a:cs typeface="Times New Roman" panose="02020603050405020304" pitchFamily="18" charset="0"/>
              </a:rPr>
              <a:t>标准状态下该反应正向进行。</a:t>
            </a:r>
          </a:p>
        </p:txBody>
      </p:sp>
      <p:sp>
        <p:nvSpPr>
          <p:cNvPr id="534537" name="Rectangle 9"/>
          <p:cNvSpPr>
            <a:spLocks noChangeArrowheads="1"/>
          </p:cNvSpPr>
          <p:nvPr/>
        </p:nvSpPr>
        <p:spPr bwMode="auto">
          <a:xfrm>
            <a:off x="6877050" y="2782888"/>
            <a:ext cx="1871663" cy="462307"/>
          </a:xfrm>
          <a:prstGeom prst="rect">
            <a:avLst/>
          </a:prstGeom>
          <a:noFill/>
          <a:ln w="9525">
            <a:noFill/>
            <a:miter lim="800000"/>
            <a:headEnd/>
            <a:tailEnd/>
          </a:ln>
        </p:spPr>
        <p:txBody>
          <a:bodyPr tIns="46038" bIns="46038">
            <a:spAutoFit/>
          </a:bodyPr>
          <a:lstStyle/>
          <a:p>
            <a:r>
              <a:rPr lang="en-US" altLang="zh-CN" sz="2400" b="1" i="1">
                <a:solidFill>
                  <a:srgbClr val="0000CC"/>
                </a:solidFill>
                <a:latin typeface="Times New Roman" panose="02020603050405020304" pitchFamily="18" charset="0"/>
                <a:ea typeface="+mn-ea"/>
                <a:cs typeface="Times New Roman" panose="02020603050405020304" pitchFamily="18" charset="0"/>
              </a:rPr>
              <a:t>E</a:t>
            </a:r>
            <a:r>
              <a:rPr kumimoji="1" lang="el-GR" altLang="zh-CN" sz="2400" b="1" i="1" baseline="30000">
                <a:solidFill>
                  <a:srgbClr val="0000CC"/>
                </a:solidFill>
                <a:latin typeface="Times New Roman" panose="02020603050405020304" pitchFamily="18" charset="0"/>
                <a:ea typeface="+mn-ea"/>
                <a:cs typeface="Times New Roman" panose="02020603050405020304" pitchFamily="18" charset="0"/>
              </a:rPr>
              <a:t>Θ </a:t>
            </a:r>
            <a:r>
              <a:rPr lang="en-US" altLang="zh-CN" sz="2400" b="1">
                <a:solidFill>
                  <a:srgbClr val="0000CC"/>
                </a:solidFill>
                <a:latin typeface="Times New Roman" panose="02020603050405020304" pitchFamily="18" charset="0"/>
                <a:ea typeface="+mn-ea"/>
                <a:cs typeface="Times New Roman" panose="02020603050405020304" pitchFamily="18" charset="0"/>
              </a:rPr>
              <a:t>= 1.23</a:t>
            </a:r>
            <a:r>
              <a:rPr lang="en-US" altLang="zh-CN" sz="2400" b="1">
                <a:latin typeface="Times New Roman" panose="02020603050405020304" pitchFamily="18" charset="0"/>
                <a:ea typeface="+mn-ea"/>
                <a:cs typeface="Times New Roman" panose="02020603050405020304" pitchFamily="18" charset="0"/>
              </a:rPr>
              <a:t> </a:t>
            </a:r>
            <a:r>
              <a:rPr lang="en-US" altLang="zh-CN" sz="2400" b="1">
                <a:solidFill>
                  <a:srgbClr val="D60093"/>
                </a:solidFill>
                <a:latin typeface="Times New Roman" panose="02020603050405020304" pitchFamily="18" charset="0"/>
                <a:ea typeface="+mn-ea"/>
                <a:cs typeface="Times New Roman" panose="02020603050405020304" pitchFamily="18" charset="0"/>
              </a:rPr>
              <a:t>V</a:t>
            </a:r>
            <a:r>
              <a:rPr lang="en-US" altLang="zh-CN" sz="2400" b="1">
                <a:latin typeface="Times New Roman" panose="02020603050405020304" pitchFamily="18" charset="0"/>
                <a:ea typeface="+mn-ea"/>
                <a:cs typeface="Times New Roman" panose="02020603050405020304" pitchFamily="18" charset="0"/>
              </a:rPr>
              <a:t> </a:t>
            </a:r>
          </a:p>
        </p:txBody>
      </p:sp>
      <p:sp>
        <p:nvSpPr>
          <p:cNvPr id="534538" name="Rectangle 10"/>
          <p:cNvSpPr>
            <a:spLocks noChangeArrowheads="1"/>
          </p:cNvSpPr>
          <p:nvPr/>
        </p:nvSpPr>
        <p:spPr bwMode="auto">
          <a:xfrm>
            <a:off x="1331913" y="4003675"/>
            <a:ext cx="7380287" cy="461665"/>
          </a:xfrm>
          <a:prstGeom prst="rect">
            <a:avLst/>
          </a:prstGeom>
          <a:noFill/>
          <a:ln w="9525" algn="ctr">
            <a:noFill/>
            <a:miter lim="800000"/>
            <a:headEnd/>
            <a:tailEnd/>
          </a:ln>
        </p:spPr>
        <p:txBody>
          <a:bodyPr>
            <a:spAutoFit/>
          </a:bodyPr>
          <a:lstStyle/>
          <a:p>
            <a:pPr marL="342900" indent="-342900">
              <a:spcBef>
                <a:spcPct val="20000"/>
              </a:spcBef>
              <a:buClr>
                <a:schemeClr val="hlink"/>
              </a:buClr>
              <a:buSzPct val="120000"/>
            </a:pPr>
            <a:r>
              <a:rPr kumimoji="1" lang="en-US" altLang="zh-CN" sz="2400" b="1" i="1" dirty="0">
                <a:solidFill>
                  <a:srgbClr val="0000CC"/>
                </a:solidFill>
                <a:latin typeface="Times New Roman" panose="02020603050405020304" pitchFamily="18" charset="0"/>
                <a:ea typeface="+mn-ea"/>
                <a:cs typeface="Times New Roman" panose="02020603050405020304" pitchFamily="18" charset="0"/>
              </a:rPr>
              <a:t>E = E</a:t>
            </a:r>
            <a:r>
              <a:rPr kumimoji="1" lang="en-US" altLang="zh-CN" sz="2400" b="1" i="1" baseline="-25000" dirty="0">
                <a:solidFill>
                  <a:srgbClr val="0000CC"/>
                </a:solidFill>
                <a:latin typeface="Times New Roman" panose="02020603050405020304" pitchFamily="18" charset="0"/>
                <a:ea typeface="+mn-ea"/>
                <a:cs typeface="Times New Roman" panose="02020603050405020304" pitchFamily="18" charset="0"/>
              </a:rPr>
              <a:t>+</a:t>
            </a:r>
            <a:r>
              <a:rPr kumimoji="1" lang="en-US" altLang="zh-CN" sz="2400" b="1" i="1" dirty="0">
                <a:solidFill>
                  <a:srgbClr val="0000CC"/>
                </a:solidFill>
                <a:latin typeface="Times New Roman" panose="02020603050405020304" pitchFamily="18" charset="0"/>
                <a:ea typeface="+mn-ea"/>
                <a:cs typeface="Times New Roman" panose="02020603050405020304" pitchFamily="18" charset="0"/>
              </a:rPr>
              <a:t>- E</a:t>
            </a:r>
            <a:r>
              <a:rPr kumimoji="1" lang="en-US" altLang="zh-CN" sz="2400" b="1" i="1" baseline="-25000" dirty="0">
                <a:solidFill>
                  <a:srgbClr val="0000CC"/>
                </a:solidFill>
                <a:latin typeface="Times New Roman" panose="02020603050405020304" pitchFamily="18" charset="0"/>
                <a:ea typeface="+mn-ea"/>
                <a:cs typeface="Times New Roman" panose="02020603050405020304" pitchFamily="18" charset="0"/>
              </a:rPr>
              <a:t>- </a:t>
            </a:r>
            <a:r>
              <a:rPr kumimoji="1" lang="en-US" altLang="zh-CN" sz="2400" b="1" i="1" dirty="0">
                <a:solidFill>
                  <a:srgbClr val="0000CC"/>
                </a:solidFill>
                <a:latin typeface="Times New Roman" panose="02020603050405020304" pitchFamily="18" charset="0"/>
                <a:ea typeface="+mn-ea"/>
                <a:cs typeface="Times New Roman" panose="02020603050405020304" pitchFamily="18" charset="0"/>
              </a:rPr>
              <a:t>= </a:t>
            </a:r>
            <a:r>
              <a:rPr lang="en-US" altLang="zh-CN" sz="2400" b="1" dirty="0">
                <a:solidFill>
                  <a:srgbClr val="0000CC"/>
                </a:solidFill>
                <a:latin typeface="Times New Roman" panose="02020603050405020304" pitchFamily="18" charset="0"/>
                <a:ea typeface="+mn-ea"/>
                <a:cs typeface="Times New Roman" panose="02020603050405020304" pitchFamily="18" charset="0"/>
              </a:rPr>
              <a:t>1.23 - 0.77 </a:t>
            </a:r>
            <a:r>
              <a:rPr kumimoji="1" lang="en-US" altLang="zh-CN" sz="2400" b="1" i="1"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 0.46 V</a:t>
            </a:r>
            <a:r>
              <a:rPr kumimoji="1" lang="en-US" altLang="zh-CN" sz="2400" b="1" i="1" dirty="0">
                <a:solidFill>
                  <a:srgbClr val="0000CC"/>
                </a:solidFill>
                <a:latin typeface="Times New Roman" panose="02020603050405020304" pitchFamily="18" charset="0"/>
                <a:ea typeface="+mn-ea"/>
                <a:cs typeface="Times New Roman" panose="02020603050405020304" pitchFamily="18" charset="0"/>
              </a:rPr>
              <a:t>&gt; </a:t>
            </a:r>
            <a:r>
              <a:rPr kumimoji="1" lang="en-US" altLang="zh-CN" sz="2400" b="1" dirty="0">
                <a:solidFill>
                  <a:srgbClr val="0000CC"/>
                </a:solidFill>
                <a:latin typeface="Times New Roman" panose="02020603050405020304" pitchFamily="18" charset="0"/>
                <a:ea typeface="+mn-ea"/>
                <a:cs typeface="Times New Roman" panose="02020603050405020304" pitchFamily="18" charset="0"/>
              </a:rPr>
              <a:t>0</a:t>
            </a:r>
            <a:endParaRPr kumimoji="1" lang="en-US" altLang="en-US" sz="2400" b="1" dirty="0">
              <a:solidFill>
                <a:srgbClr val="0000CC"/>
              </a:solidFill>
              <a:latin typeface="Times New Roman" panose="02020603050405020304" pitchFamily="18" charset="0"/>
              <a:ea typeface="+mn-ea"/>
              <a:cs typeface="Times New Roman" panose="02020603050405020304" pitchFamily="18" charset="0"/>
            </a:endParaRPr>
          </a:p>
        </p:txBody>
      </p:sp>
      <p:sp>
        <p:nvSpPr>
          <p:cNvPr id="534539" name="AutoShape 11">
            <a:hlinkClick r:id="rId2" action="ppaction://hlinksldjump" highlightClick="1"/>
          </p:cNvPr>
          <p:cNvSpPr>
            <a:spLocks noChangeArrowheads="1"/>
          </p:cNvSpPr>
          <p:nvPr/>
        </p:nvSpPr>
        <p:spPr bwMode="auto">
          <a:xfrm>
            <a:off x="7956550" y="5949950"/>
            <a:ext cx="685800" cy="431800"/>
          </a:xfrm>
          <a:prstGeom prst="actionButtonReturn">
            <a:avLst/>
          </a:prstGeom>
          <a:solidFill>
            <a:schemeClr val="accent1"/>
          </a:solidFill>
          <a:ln w="9525">
            <a:solidFill>
              <a:schemeClr val="tx1"/>
            </a:solidFill>
            <a:miter lim="800000"/>
            <a:headEnd/>
            <a:tailEnd/>
          </a:ln>
        </p:spPr>
        <p:txBody>
          <a:bodyPr wrap="none" anchor="ctr"/>
          <a:lstStyle/>
          <a:p>
            <a:endParaRPr lang="zh-CN" altLang="en-US">
              <a:latin typeface="Times New Roman" panose="02020603050405020304" pitchFamily="18" charset="0"/>
              <a:ea typeface="+mn-ea"/>
              <a:cs typeface="Times New Roman" panose="02020603050405020304" pitchFamily="18" charset="0"/>
            </a:endParaRPr>
          </a:p>
        </p:txBody>
      </p:sp>
      <p:sp>
        <p:nvSpPr>
          <p:cNvPr id="534540" name="Text Box 12"/>
          <p:cNvSpPr txBox="1">
            <a:spLocks noChangeArrowheads="1"/>
          </p:cNvSpPr>
          <p:nvPr/>
        </p:nvSpPr>
        <p:spPr bwMode="auto">
          <a:xfrm>
            <a:off x="538163" y="1676400"/>
            <a:ext cx="7921625" cy="457200"/>
          </a:xfrm>
          <a:prstGeom prst="rect">
            <a:avLst/>
          </a:prstGeom>
          <a:noFill/>
          <a:ln w="9525">
            <a:noFill/>
            <a:miter lim="800000"/>
            <a:headEnd/>
            <a:tailEnd/>
          </a:ln>
        </p:spPr>
        <p:txBody>
          <a:bodyPr>
            <a:spAutoFit/>
          </a:bodyPr>
          <a:lstStyle/>
          <a:p>
            <a:pPr>
              <a:spcBef>
                <a:spcPct val="20000"/>
              </a:spcBef>
              <a:buClr>
                <a:schemeClr val="hlink"/>
              </a:buClr>
              <a:buSzPct val="60000"/>
              <a:buFont typeface="Wingdings" pitchFamily="2" charset="2"/>
              <a:buNone/>
            </a:pPr>
            <a:r>
              <a:rPr lang="en-US" altLang="zh-CN" sz="2400" b="1" dirty="0">
                <a:solidFill>
                  <a:srgbClr val="CC3300"/>
                </a:solidFill>
                <a:latin typeface="Times New Roman" panose="02020603050405020304" pitchFamily="18" charset="0"/>
                <a:ea typeface="+mn-ea"/>
                <a:cs typeface="Times New Roman" panose="02020603050405020304" pitchFamily="18" charset="0"/>
              </a:rPr>
              <a:t>Cr</a:t>
            </a:r>
            <a:r>
              <a:rPr lang="en-US" altLang="zh-CN" sz="2400" b="1" baseline="-25000" dirty="0">
                <a:solidFill>
                  <a:srgbClr val="CC3300"/>
                </a:solidFill>
                <a:latin typeface="Times New Roman" panose="02020603050405020304" pitchFamily="18" charset="0"/>
                <a:ea typeface="+mn-ea"/>
                <a:cs typeface="Times New Roman" panose="02020603050405020304" pitchFamily="18" charset="0"/>
              </a:rPr>
              <a:t>2</a:t>
            </a:r>
            <a:r>
              <a:rPr lang="en-US" altLang="zh-CN" sz="2400" b="1" dirty="0">
                <a:solidFill>
                  <a:srgbClr val="CC3300"/>
                </a:solidFill>
                <a:latin typeface="Times New Roman" panose="02020603050405020304" pitchFamily="18" charset="0"/>
                <a:ea typeface="+mn-ea"/>
                <a:cs typeface="Times New Roman" panose="02020603050405020304" pitchFamily="18" charset="0"/>
              </a:rPr>
              <a:t>O</a:t>
            </a:r>
            <a:r>
              <a:rPr lang="en-US" altLang="zh-CN" sz="2400" b="1" baseline="-25000" dirty="0">
                <a:solidFill>
                  <a:srgbClr val="CC3300"/>
                </a:solidFill>
                <a:latin typeface="Times New Roman" panose="02020603050405020304" pitchFamily="18" charset="0"/>
                <a:ea typeface="+mn-ea"/>
                <a:cs typeface="Times New Roman" panose="02020603050405020304" pitchFamily="18" charset="0"/>
              </a:rPr>
              <a:t>7</a:t>
            </a:r>
            <a:r>
              <a:rPr lang="en-US" altLang="zh-CN" sz="2400" b="1" baseline="30000" dirty="0">
                <a:solidFill>
                  <a:srgbClr val="CC3300"/>
                </a:solidFill>
                <a:latin typeface="Times New Roman" panose="02020603050405020304" pitchFamily="18" charset="0"/>
                <a:ea typeface="+mn-ea"/>
                <a:cs typeface="Times New Roman" panose="02020603050405020304" pitchFamily="18" charset="0"/>
              </a:rPr>
              <a:t>2-</a:t>
            </a:r>
            <a:r>
              <a:rPr lang="en-US" altLang="zh-CN" sz="2400" b="1" dirty="0">
                <a:solidFill>
                  <a:srgbClr val="CC3300"/>
                </a:solidFill>
                <a:latin typeface="Times New Roman" panose="02020603050405020304" pitchFamily="18" charset="0"/>
                <a:ea typeface="+mn-ea"/>
                <a:cs typeface="Times New Roman" panose="02020603050405020304" pitchFamily="18" charset="0"/>
              </a:rPr>
              <a:t>+6Fe</a:t>
            </a:r>
            <a:r>
              <a:rPr lang="en-US" altLang="zh-CN" sz="2400" b="1" baseline="30000" dirty="0">
                <a:solidFill>
                  <a:srgbClr val="CC3300"/>
                </a:solidFill>
                <a:latin typeface="Times New Roman" panose="02020603050405020304" pitchFamily="18" charset="0"/>
                <a:ea typeface="+mn-ea"/>
                <a:cs typeface="Times New Roman" panose="02020603050405020304" pitchFamily="18" charset="0"/>
              </a:rPr>
              <a:t>2+</a:t>
            </a:r>
            <a:r>
              <a:rPr lang="en-US" altLang="zh-CN" sz="2400" b="1" dirty="0">
                <a:solidFill>
                  <a:srgbClr val="CC3300"/>
                </a:solidFill>
                <a:latin typeface="Times New Roman" panose="02020603050405020304" pitchFamily="18" charset="0"/>
                <a:ea typeface="+mn-ea"/>
                <a:cs typeface="Times New Roman" panose="02020603050405020304" pitchFamily="18" charset="0"/>
              </a:rPr>
              <a:t>+14H</a:t>
            </a:r>
            <a:r>
              <a:rPr lang="en-US" altLang="zh-CN" sz="2400" b="1" baseline="30000" dirty="0">
                <a:solidFill>
                  <a:srgbClr val="CC3300"/>
                </a:solidFill>
                <a:latin typeface="Times New Roman" panose="02020603050405020304" pitchFamily="18" charset="0"/>
                <a:ea typeface="+mn-ea"/>
                <a:cs typeface="Times New Roman" panose="02020603050405020304" pitchFamily="18" charset="0"/>
              </a:rPr>
              <a:t>+</a:t>
            </a:r>
            <a:r>
              <a:rPr lang="en-US" altLang="zh-CN" sz="2400" b="1" dirty="0">
                <a:solidFill>
                  <a:srgbClr val="CC3300"/>
                </a:solidFill>
                <a:latin typeface="Times New Roman" panose="02020603050405020304" pitchFamily="18" charset="0"/>
                <a:ea typeface="+mn-ea"/>
                <a:cs typeface="Times New Roman" panose="02020603050405020304" pitchFamily="18" charset="0"/>
              </a:rPr>
              <a:t>        </a:t>
            </a:r>
            <a:r>
              <a:rPr lang="en-US" altLang="zh-CN" sz="2400" b="1" dirty="0" smtClean="0">
                <a:solidFill>
                  <a:srgbClr val="CC3300"/>
                </a:solidFill>
                <a:latin typeface="Times New Roman" panose="02020603050405020304" pitchFamily="18" charset="0"/>
                <a:ea typeface="+mn-ea"/>
                <a:cs typeface="Times New Roman" panose="02020603050405020304" pitchFamily="18" charset="0"/>
              </a:rPr>
              <a:t>   2Cr</a:t>
            </a:r>
            <a:r>
              <a:rPr lang="en-US" altLang="zh-CN" sz="2400" b="1" baseline="30000" dirty="0" smtClean="0">
                <a:solidFill>
                  <a:srgbClr val="CC3300"/>
                </a:solidFill>
                <a:latin typeface="Times New Roman" panose="02020603050405020304" pitchFamily="18" charset="0"/>
                <a:ea typeface="+mn-ea"/>
                <a:cs typeface="Times New Roman" panose="02020603050405020304" pitchFamily="18" charset="0"/>
              </a:rPr>
              <a:t>3</a:t>
            </a:r>
            <a:r>
              <a:rPr lang="en-US" altLang="zh-CN" sz="2400" b="1" baseline="30000" dirty="0">
                <a:solidFill>
                  <a:srgbClr val="CC3300"/>
                </a:solidFill>
                <a:latin typeface="Times New Roman" panose="02020603050405020304" pitchFamily="18" charset="0"/>
                <a:ea typeface="+mn-ea"/>
                <a:cs typeface="Times New Roman" panose="02020603050405020304" pitchFamily="18" charset="0"/>
              </a:rPr>
              <a:t>+</a:t>
            </a:r>
            <a:r>
              <a:rPr lang="en-US" altLang="zh-CN" sz="2400" b="1" dirty="0">
                <a:solidFill>
                  <a:srgbClr val="CC3300"/>
                </a:solidFill>
                <a:latin typeface="Times New Roman" panose="02020603050405020304" pitchFamily="18" charset="0"/>
                <a:ea typeface="+mn-ea"/>
                <a:cs typeface="Times New Roman" panose="02020603050405020304" pitchFamily="18" charset="0"/>
              </a:rPr>
              <a:t>+6Fe</a:t>
            </a:r>
            <a:r>
              <a:rPr lang="en-US" altLang="zh-CN" sz="2400" b="1" baseline="30000" dirty="0">
                <a:solidFill>
                  <a:srgbClr val="CC3300"/>
                </a:solidFill>
                <a:latin typeface="Times New Roman" panose="02020603050405020304" pitchFamily="18" charset="0"/>
                <a:ea typeface="+mn-ea"/>
                <a:cs typeface="Times New Roman" panose="02020603050405020304" pitchFamily="18" charset="0"/>
              </a:rPr>
              <a:t>3+</a:t>
            </a:r>
            <a:r>
              <a:rPr lang="en-US" altLang="zh-CN" sz="2400" b="1" dirty="0">
                <a:solidFill>
                  <a:srgbClr val="CC3300"/>
                </a:solidFill>
                <a:latin typeface="Times New Roman" panose="02020603050405020304" pitchFamily="18" charset="0"/>
                <a:ea typeface="+mn-ea"/>
                <a:cs typeface="Times New Roman" panose="02020603050405020304" pitchFamily="18" charset="0"/>
              </a:rPr>
              <a:t>+7H</a:t>
            </a:r>
            <a:r>
              <a:rPr lang="en-US" altLang="zh-CN" sz="2400" b="1" baseline="-25000" dirty="0">
                <a:solidFill>
                  <a:srgbClr val="CC3300"/>
                </a:solidFill>
                <a:latin typeface="Times New Roman" panose="02020603050405020304" pitchFamily="18" charset="0"/>
                <a:ea typeface="+mn-ea"/>
                <a:cs typeface="Times New Roman" panose="02020603050405020304" pitchFamily="18" charset="0"/>
              </a:rPr>
              <a:t>2</a:t>
            </a:r>
            <a:r>
              <a:rPr lang="en-US" altLang="zh-CN" sz="2400" b="1" dirty="0">
                <a:solidFill>
                  <a:srgbClr val="CC3300"/>
                </a:solidFill>
                <a:latin typeface="Times New Roman" panose="02020603050405020304" pitchFamily="18" charset="0"/>
                <a:ea typeface="+mn-ea"/>
                <a:cs typeface="Times New Roman" panose="02020603050405020304" pitchFamily="18" charset="0"/>
              </a:rPr>
              <a:t>O</a:t>
            </a:r>
          </a:p>
        </p:txBody>
      </p:sp>
      <p:sp>
        <p:nvSpPr>
          <p:cNvPr id="534541" name="Line 13"/>
          <p:cNvSpPr>
            <a:spLocks noChangeShapeType="1"/>
          </p:cNvSpPr>
          <p:nvPr/>
        </p:nvSpPr>
        <p:spPr bwMode="auto">
          <a:xfrm>
            <a:off x="3419872" y="1844675"/>
            <a:ext cx="647700" cy="0"/>
          </a:xfrm>
          <a:prstGeom prst="line">
            <a:avLst/>
          </a:prstGeom>
          <a:noFill/>
          <a:ln w="38100">
            <a:solidFill>
              <a:srgbClr val="800080"/>
            </a:solidFill>
            <a:miter lim="800000"/>
            <a:headEnd/>
            <a:tailEnd type="triangle" w="med" len="med"/>
          </a:ln>
        </p:spPr>
        <p:txBody>
          <a:bodyPr wrap="none"/>
          <a:lstStyle/>
          <a:p>
            <a:endParaRPr lang="zh-CN" altLang="en-US" sz="2400" b="1">
              <a:latin typeface="Times New Roman" panose="02020603050405020304" pitchFamily="18" charset="0"/>
              <a:ea typeface="+mn-ea"/>
              <a:cs typeface="Times New Roman" panose="02020603050405020304" pitchFamily="18" charset="0"/>
            </a:endParaRPr>
          </a:p>
        </p:txBody>
      </p:sp>
      <p:sp>
        <p:nvSpPr>
          <p:cNvPr id="534542" name="Line 14"/>
          <p:cNvSpPr>
            <a:spLocks noChangeShapeType="1"/>
          </p:cNvSpPr>
          <p:nvPr/>
        </p:nvSpPr>
        <p:spPr bwMode="auto">
          <a:xfrm flipH="1">
            <a:off x="3419872" y="1917700"/>
            <a:ext cx="576262" cy="0"/>
          </a:xfrm>
          <a:prstGeom prst="line">
            <a:avLst/>
          </a:prstGeom>
          <a:noFill/>
          <a:ln w="38100">
            <a:solidFill>
              <a:srgbClr val="800080"/>
            </a:solidFill>
            <a:miter lim="800000"/>
            <a:headEnd/>
            <a:tailEnd type="triangle" w="med" len="med"/>
          </a:ln>
        </p:spPr>
        <p:txBody>
          <a:bodyPr wrap="none"/>
          <a:lstStyle/>
          <a:p>
            <a:endParaRPr lang="zh-CN" altLang="en-US" sz="2400" b="1">
              <a:latin typeface="Times New Roman" panose="02020603050405020304" pitchFamily="18" charset="0"/>
              <a:ea typeface="+mn-ea"/>
              <a:cs typeface="Times New Roman" panose="02020603050405020304" pitchFamily="18" charset="0"/>
            </a:endParaRPr>
          </a:p>
        </p:txBody>
      </p:sp>
      <p:sp>
        <p:nvSpPr>
          <p:cNvPr id="534543" name="Text Box 15"/>
          <p:cNvSpPr txBox="1">
            <a:spLocks noChangeArrowheads="1"/>
          </p:cNvSpPr>
          <p:nvPr/>
        </p:nvSpPr>
        <p:spPr bwMode="auto">
          <a:xfrm>
            <a:off x="323850" y="2252663"/>
            <a:ext cx="4537075" cy="457200"/>
          </a:xfrm>
          <a:prstGeom prst="rect">
            <a:avLst/>
          </a:prstGeom>
          <a:noFill/>
          <a:ln w="9525">
            <a:noFill/>
            <a:miter lim="800000"/>
            <a:headEnd/>
            <a:tailEnd/>
          </a:ln>
        </p:spPr>
        <p:txBody>
          <a:bodyPr>
            <a:spAutoFit/>
          </a:bodyPr>
          <a:lstStyle/>
          <a:p>
            <a:pPr>
              <a:spcBef>
                <a:spcPct val="50000"/>
              </a:spcBef>
            </a:pPr>
            <a:r>
              <a:rPr lang="zh-CN" altLang="en-US" sz="2400" b="1">
                <a:solidFill>
                  <a:srgbClr val="D60093"/>
                </a:solidFill>
                <a:latin typeface="Times New Roman" panose="02020603050405020304" pitchFamily="18" charset="0"/>
                <a:ea typeface="+mn-ea"/>
                <a:cs typeface="Times New Roman" panose="02020603050405020304" pitchFamily="18" charset="0"/>
              </a:rPr>
              <a:t>解：</a:t>
            </a:r>
            <a:r>
              <a:rPr lang="zh-CN" altLang="en-US" sz="2400" b="1">
                <a:solidFill>
                  <a:srgbClr val="0000CC"/>
                </a:solidFill>
                <a:latin typeface="Times New Roman" panose="02020603050405020304" pitchFamily="18" charset="0"/>
                <a:ea typeface="+mn-ea"/>
                <a:cs typeface="Times New Roman" panose="02020603050405020304" pitchFamily="18" charset="0"/>
              </a:rPr>
              <a:t>此反应由两个半反应组成：</a:t>
            </a:r>
          </a:p>
        </p:txBody>
      </p:sp>
      <p:sp>
        <p:nvSpPr>
          <p:cNvPr id="534544" name="Text Box 16"/>
          <p:cNvSpPr txBox="1">
            <a:spLocks noChangeArrowheads="1"/>
          </p:cNvSpPr>
          <p:nvPr/>
        </p:nvSpPr>
        <p:spPr bwMode="auto">
          <a:xfrm>
            <a:off x="541338" y="2859088"/>
            <a:ext cx="6335712" cy="498598"/>
          </a:xfrm>
          <a:prstGeom prst="rect">
            <a:avLst/>
          </a:prstGeom>
          <a:noFill/>
          <a:ln w="9525">
            <a:noFill/>
            <a:miter lim="800000"/>
            <a:headEnd/>
            <a:tailEnd/>
          </a:ln>
        </p:spPr>
        <p:txBody>
          <a:bodyPr>
            <a:spAutoFit/>
          </a:bodyPr>
          <a:lstStyle/>
          <a:p>
            <a:pPr>
              <a:lnSpc>
                <a:spcPct val="110000"/>
              </a:lnSpc>
            </a:pPr>
            <a:r>
              <a:rPr lang="zh-CN" altLang="en-US" sz="2400" b="1" dirty="0">
                <a:solidFill>
                  <a:srgbClr val="0000CC"/>
                </a:solidFill>
                <a:latin typeface="Times New Roman" panose="02020603050405020304" pitchFamily="18" charset="0"/>
                <a:ea typeface="+mn-ea"/>
                <a:cs typeface="Times New Roman" panose="02020603050405020304" pitchFamily="18" charset="0"/>
              </a:rPr>
              <a:t>正极反应：</a:t>
            </a:r>
            <a:r>
              <a:rPr lang="en-US" altLang="zh-CN" sz="2400" b="1" dirty="0">
                <a:solidFill>
                  <a:srgbClr val="0000CC"/>
                </a:solidFill>
                <a:latin typeface="Times New Roman" panose="02020603050405020304" pitchFamily="18" charset="0"/>
                <a:ea typeface="+mn-ea"/>
                <a:cs typeface="Times New Roman" panose="02020603050405020304" pitchFamily="18" charset="0"/>
              </a:rPr>
              <a:t>Cr</a:t>
            </a:r>
            <a:r>
              <a:rPr lang="en-US" altLang="zh-CN" sz="2400" b="1" baseline="-25000" dirty="0">
                <a:solidFill>
                  <a:srgbClr val="0000CC"/>
                </a:solidFill>
                <a:latin typeface="Times New Roman" panose="02020603050405020304" pitchFamily="18" charset="0"/>
                <a:ea typeface="+mn-ea"/>
                <a:cs typeface="Times New Roman" panose="02020603050405020304" pitchFamily="18" charset="0"/>
              </a:rPr>
              <a:t>2</a:t>
            </a:r>
            <a:r>
              <a:rPr lang="en-US" altLang="zh-CN" sz="2400" b="1" dirty="0">
                <a:solidFill>
                  <a:srgbClr val="0000CC"/>
                </a:solidFill>
                <a:latin typeface="Times New Roman" panose="02020603050405020304" pitchFamily="18" charset="0"/>
                <a:ea typeface="+mn-ea"/>
                <a:cs typeface="Times New Roman" panose="02020603050405020304" pitchFamily="18" charset="0"/>
              </a:rPr>
              <a:t>O</a:t>
            </a:r>
            <a:r>
              <a:rPr lang="en-US" altLang="zh-CN" sz="2400" b="1" baseline="-25000" dirty="0">
                <a:solidFill>
                  <a:srgbClr val="0000CC"/>
                </a:solidFill>
                <a:latin typeface="Times New Roman" panose="02020603050405020304" pitchFamily="18" charset="0"/>
                <a:ea typeface="+mn-ea"/>
                <a:cs typeface="Times New Roman" panose="02020603050405020304" pitchFamily="18" charset="0"/>
              </a:rPr>
              <a:t>7</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2-</a:t>
            </a:r>
            <a:r>
              <a:rPr lang="en-US" altLang="zh-CN" sz="2400" b="1" dirty="0">
                <a:solidFill>
                  <a:srgbClr val="0000CC"/>
                </a:solidFill>
                <a:latin typeface="Times New Roman" panose="02020603050405020304" pitchFamily="18" charset="0"/>
                <a:ea typeface="+mn-ea"/>
                <a:cs typeface="Times New Roman" panose="02020603050405020304" pitchFamily="18" charset="0"/>
              </a:rPr>
              <a:t>+14H</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a:t>
            </a:r>
            <a:r>
              <a:rPr lang="en-US" altLang="zh-CN" sz="2400" b="1" dirty="0">
                <a:solidFill>
                  <a:srgbClr val="0000CC"/>
                </a:solidFill>
                <a:latin typeface="Times New Roman" panose="02020603050405020304" pitchFamily="18" charset="0"/>
                <a:ea typeface="+mn-ea"/>
                <a:cs typeface="Times New Roman" panose="02020603050405020304" pitchFamily="18" charset="0"/>
              </a:rPr>
              <a:t>+6e </a:t>
            </a:r>
            <a:r>
              <a:rPr lang="en-US" altLang="zh-CN" sz="2400" b="1" dirty="0" smtClean="0">
                <a:solidFill>
                  <a:srgbClr val="0000CC"/>
                </a:solidFill>
                <a:latin typeface="Times New Roman" panose="02020603050405020304" pitchFamily="18" charset="0"/>
                <a:ea typeface="+mn-ea"/>
                <a:cs typeface="Times New Roman" panose="02020603050405020304" pitchFamily="18" charset="0"/>
              </a:rPr>
              <a:t>      </a:t>
            </a:r>
            <a:r>
              <a:rPr lang="en-US" altLang="zh-CN" sz="2400" b="1" dirty="0">
                <a:solidFill>
                  <a:srgbClr val="0000CC"/>
                </a:solidFill>
                <a:latin typeface="Times New Roman" panose="02020603050405020304" pitchFamily="18" charset="0"/>
                <a:ea typeface="+mn-ea"/>
                <a:cs typeface="Times New Roman" panose="02020603050405020304" pitchFamily="18" charset="0"/>
              </a:rPr>
              <a:t>2Cr</a:t>
            </a:r>
            <a:r>
              <a:rPr lang="en-US" altLang="zh-CN" sz="2400" b="1" baseline="30000" dirty="0">
                <a:solidFill>
                  <a:srgbClr val="0000CC"/>
                </a:solidFill>
                <a:latin typeface="Times New Roman" panose="02020603050405020304" pitchFamily="18" charset="0"/>
                <a:ea typeface="+mn-ea"/>
                <a:cs typeface="Times New Roman" panose="02020603050405020304" pitchFamily="18" charset="0"/>
              </a:rPr>
              <a:t>3+</a:t>
            </a:r>
            <a:r>
              <a:rPr lang="en-US" altLang="zh-CN" sz="2400" b="1" dirty="0">
                <a:solidFill>
                  <a:srgbClr val="0000CC"/>
                </a:solidFill>
                <a:latin typeface="Times New Roman" panose="02020603050405020304" pitchFamily="18" charset="0"/>
                <a:ea typeface="+mn-ea"/>
                <a:cs typeface="Times New Roman" panose="02020603050405020304" pitchFamily="18" charset="0"/>
              </a:rPr>
              <a:t>+7H</a:t>
            </a:r>
            <a:r>
              <a:rPr lang="en-US" altLang="zh-CN" sz="2400" b="1" baseline="-25000" dirty="0">
                <a:solidFill>
                  <a:srgbClr val="0000CC"/>
                </a:solidFill>
                <a:latin typeface="Times New Roman" panose="02020603050405020304" pitchFamily="18" charset="0"/>
                <a:ea typeface="+mn-ea"/>
                <a:cs typeface="Times New Roman" panose="02020603050405020304" pitchFamily="18" charset="0"/>
              </a:rPr>
              <a:t>2</a:t>
            </a:r>
            <a:r>
              <a:rPr lang="en-US" altLang="zh-CN" sz="2400" b="1" dirty="0">
                <a:solidFill>
                  <a:srgbClr val="0000CC"/>
                </a:solidFill>
                <a:latin typeface="Times New Roman" panose="02020603050405020304" pitchFamily="18" charset="0"/>
                <a:ea typeface="+mn-ea"/>
                <a:cs typeface="Times New Roman" panose="02020603050405020304" pitchFamily="18" charset="0"/>
              </a:rPr>
              <a:t>O</a:t>
            </a:r>
          </a:p>
        </p:txBody>
      </p:sp>
      <p:sp>
        <p:nvSpPr>
          <p:cNvPr id="534545" name="Text Box 17"/>
          <p:cNvSpPr txBox="1">
            <a:spLocks noChangeArrowheads="1"/>
          </p:cNvSpPr>
          <p:nvPr/>
        </p:nvSpPr>
        <p:spPr bwMode="auto">
          <a:xfrm>
            <a:off x="539750" y="3430588"/>
            <a:ext cx="5400675" cy="498598"/>
          </a:xfrm>
          <a:prstGeom prst="rect">
            <a:avLst/>
          </a:prstGeom>
          <a:noFill/>
          <a:ln w="9525">
            <a:noFill/>
            <a:miter lim="800000"/>
            <a:headEnd/>
            <a:tailEnd/>
          </a:ln>
        </p:spPr>
        <p:txBody>
          <a:bodyPr>
            <a:spAutoFit/>
          </a:bodyPr>
          <a:lstStyle/>
          <a:p>
            <a:pPr>
              <a:lnSpc>
                <a:spcPct val="110000"/>
              </a:lnSpc>
            </a:pPr>
            <a:r>
              <a:rPr lang="zh-CN" altLang="en-US" sz="2400" b="1">
                <a:solidFill>
                  <a:srgbClr val="0000CC"/>
                </a:solidFill>
                <a:latin typeface="Times New Roman" panose="02020603050405020304" pitchFamily="18" charset="0"/>
                <a:ea typeface="+mn-ea"/>
                <a:cs typeface="Times New Roman" panose="02020603050405020304" pitchFamily="18" charset="0"/>
              </a:rPr>
              <a:t>负极反应：</a:t>
            </a:r>
            <a:r>
              <a:rPr lang="en-US" altLang="zh-CN" sz="2400" b="1">
                <a:solidFill>
                  <a:srgbClr val="0000CC"/>
                </a:solidFill>
                <a:latin typeface="Times New Roman" panose="02020603050405020304" pitchFamily="18" charset="0"/>
                <a:ea typeface="+mn-ea"/>
                <a:cs typeface="Times New Roman" panose="02020603050405020304" pitchFamily="18" charset="0"/>
              </a:rPr>
              <a:t>Fe</a:t>
            </a:r>
            <a:r>
              <a:rPr lang="en-US" altLang="zh-CN" sz="2400" b="1" baseline="30000">
                <a:solidFill>
                  <a:srgbClr val="0000CC"/>
                </a:solidFill>
                <a:latin typeface="Times New Roman" panose="02020603050405020304" pitchFamily="18" charset="0"/>
                <a:ea typeface="+mn-ea"/>
                <a:cs typeface="Times New Roman" panose="02020603050405020304" pitchFamily="18" charset="0"/>
              </a:rPr>
              <a:t>3+</a:t>
            </a:r>
            <a:r>
              <a:rPr lang="en-US" altLang="zh-CN" sz="2400" b="1">
                <a:solidFill>
                  <a:srgbClr val="0000CC"/>
                </a:solidFill>
                <a:latin typeface="Times New Roman" panose="02020603050405020304" pitchFamily="18" charset="0"/>
                <a:ea typeface="+mn-ea"/>
                <a:cs typeface="Times New Roman" panose="02020603050405020304" pitchFamily="18" charset="0"/>
              </a:rPr>
              <a:t> + e             Fe</a:t>
            </a:r>
            <a:r>
              <a:rPr lang="en-US" altLang="zh-CN" sz="2400" b="1" baseline="30000">
                <a:solidFill>
                  <a:srgbClr val="0000CC"/>
                </a:solidFill>
                <a:latin typeface="Times New Roman" panose="02020603050405020304" pitchFamily="18" charset="0"/>
                <a:ea typeface="+mn-ea"/>
                <a:cs typeface="Times New Roman" panose="02020603050405020304" pitchFamily="18" charset="0"/>
              </a:rPr>
              <a:t>2+</a:t>
            </a:r>
            <a:endParaRPr lang="en-US" altLang="zh-CN" sz="2400" b="1">
              <a:solidFill>
                <a:srgbClr val="0000CC"/>
              </a:solidFill>
              <a:latin typeface="Times New Roman" panose="02020603050405020304" pitchFamily="18" charset="0"/>
              <a:ea typeface="+mn-ea"/>
              <a:cs typeface="Times New Roman" panose="02020603050405020304" pitchFamily="18" charset="0"/>
            </a:endParaRPr>
          </a:p>
        </p:txBody>
      </p:sp>
      <p:sp>
        <p:nvSpPr>
          <p:cNvPr id="534546" name="Line 18"/>
          <p:cNvSpPr>
            <a:spLocks noChangeShapeType="1"/>
          </p:cNvSpPr>
          <p:nvPr/>
        </p:nvSpPr>
        <p:spPr bwMode="auto">
          <a:xfrm>
            <a:off x="3348038" y="3644900"/>
            <a:ext cx="647700" cy="0"/>
          </a:xfrm>
          <a:prstGeom prst="line">
            <a:avLst/>
          </a:prstGeom>
          <a:noFill/>
          <a:ln w="38100">
            <a:solidFill>
              <a:srgbClr val="800080"/>
            </a:solidFill>
            <a:miter lim="800000"/>
            <a:headEnd/>
            <a:tailEnd type="triangle" w="med" len="med"/>
          </a:ln>
        </p:spPr>
        <p:txBody>
          <a:bodyPr wrap="none"/>
          <a:lstStyle/>
          <a:p>
            <a:endParaRPr lang="zh-CN" altLang="en-US" sz="2400" b="1">
              <a:latin typeface="Times New Roman" panose="02020603050405020304" pitchFamily="18" charset="0"/>
              <a:ea typeface="+mn-ea"/>
              <a:cs typeface="Times New Roman" panose="02020603050405020304" pitchFamily="18" charset="0"/>
            </a:endParaRPr>
          </a:p>
        </p:txBody>
      </p:sp>
      <p:sp>
        <p:nvSpPr>
          <p:cNvPr id="534547" name="Line 19"/>
          <p:cNvSpPr>
            <a:spLocks noChangeShapeType="1"/>
          </p:cNvSpPr>
          <p:nvPr/>
        </p:nvSpPr>
        <p:spPr bwMode="auto">
          <a:xfrm flipH="1">
            <a:off x="3348038" y="3717925"/>
            <a:ext cx="576262" cy="0"/>
          </a:xfrm>
          <a:prstGeom prst="line">
            <a:avLst/>
          </a:prstGeom>
          <a:noFill/>
          <a:ln w="38100">
            <a:solidFill>
              <a:srgbClr val="800080"/>
            </a:solidFill>
            <a:miter lim="800000"/>
            <a:headEnd/>
            <a:tailEnd type="triangle" w="med" len="med"/>
          </a:ln>
        </p:spPr>
        <p:txBody>
          <a:bodyPr wrap="none"/>
          <a:lstStyle/>
          <a:p>
            <a:endParaRPr lang="zh-CN" altLang="en-US" sz="2400" b="1">
              <a:latin typeface="Times New Roman" panose="02020603050405020304" pitchFamily="18" charset="0"/>
              <a:ea typeface="+mn-ea"/>
              <a:cs typeface="Times New Roman" panose="02020603050405020304" pitchFamily="18" charset="0"/>
            </a:endParaRPr>
          </a:p>
        </p:txBody>
      </p:sp>
      <p:sp>
        <p:nvSpPr>
          <p:cNvPr id="534548" name="Line 20"/>
          <p:cNvSpPr>
            <a:spLocks noChangeShapeType="1"/>
          </p:cNvSpPr>
          <p:nvPr/>
        </p:nvSpPr>
        <p:spPr bwMode="auto">
          <a:xfrm>
            <a:off x="4498975" y="3070225"/>
            <a:ext cx="360363" cy="0"/>
          </a:xfrm>
          <a:prstGeom prst="line">
            <a:avLst/>
          </a:prstGeom>
          <a:noFill/>
          <a:ln w="38100">
            <a:solidFill>
              <a:srgbClr val="800080"/>
            </a:solidFill>
            <a:miter lim="800000"/>
            <a:headEnd/>
            <a:tailEnd type="triangle" w="med" len="med"/>
          </a:ln>
        </p:spPr>
        <p:txBody>
          <a:bodyPr wrap="none"/>
          <a:lstStyle/>
          <a:p>
            <a:endParaRPr lang="zh-CN" altLang="en-US" sz="2400" b="1">
              <a:latin typeface="Times New Roman" panose="02020603050405020304" pitchFamily="18" charset="0"/>
              <a:ea typeface="+mn-ea"/>
              <a:cs typeface="Times New Roman" panose="02020603050405020304" pitchFamily="18" charset="0"/>
            </a:endParaRPr>
          </a:p>
        </p:txBody>
      </p:sp>
      <p:sp>
        <p:nvSpPr>
          <p:cNvPr id="534549" name="Line 21"/>
          <p:cNvSpPr>
            <a:spLocks noChangeShapeType="1"/>
          </p:cNvSpPr>
          <p:nvPr/>
        </p:nvSpPr>
        <p:spPr bwMode="auto">
          <a:xfrm flipH="1">
            <a:off x="4498975" y="3143250"/>
            <a:ext cx="360363" cy="0"/>
          </a:xfrm>
          <a:prstGeom prst="line">
            <a:avLst/>
          </a:prstGeom>
          <a:noFill/>
          <a:ln w="38100">
            <a:solidFill>
              <a:srgbClr val="800080"/>
            </a:solidFill>
            <a:miter lim="800000"/>
            <a:headEnd/>
            <a:tailEnd type="triangle" w="med" len="med"/>
          </a:ln>
        </p:spPr>
        <p:txBody>
          <a:bodyPr wrap="none"/>
          <a:lstStyle/>
          <a:p>
            <a:endParaRPr lang="zh-CN" altLang="en-US" sz="2400" b="1">
              <a:latin typeface="Times New Roman" panose="02020603050405020304" pitchFamily="18" charset="0"/>
              <a:ea typeface="+mn-ea"/>
              <a:cs typeface="Times New Roman" panose="02020603050405020304" pitchFamily="18" charset="0"/>
            </a:endParaRPr>
          </a:p>
        </p:txBody>
      </p:sp>
      <p:sp>
        <p:nvSpPr>
          <p:cNvPr id="534550" name="Text Box 22"/>
          <p:cNvSpPr txBox="1">
            <a:spLocks noChangeArrowheads="1"/>
          </p:cNvSpPr>
          <p:nvPr/>
        </p:nvSpPr>
        <p:spPr bwMode="auto">
          <a:xfrm>
            <a:off x="6877050" y="3575050"/>
            <a:ext cx="1871663" cy="461665"/>
          </a:xfrm>
          <a:prstGeom prst="rect">
            <a:avLst/>
          </a:prstGeom>
          <a:noFill/>
          <a:ln w="9525">
            <a:noFill/>
            <a:miter lim="800000"/>
            <a:headEnd/>
            <a:tailEnd/>
          </a:ln>
        </p:spPr>
        <p:txBody>
          <a:bodyPr>
            <a:spAutoFit/>
          </a:bodyPr>
          <a:lstStyle/>
          <a:p>
            <a:r>
              <a:rPr lang="en-US" altLang="zh-CN" sz="2400" b="1" i="1">
                <a:solidFill>
                  <a:srgbClr val="0000CC"/>
                </a:solidFill>
                <a:latin typeface="Times New Roman" panose="02020603050405020304" pitchFamily="18" charset="0"/>
                <a:ea typeface="+mn-ea"/>
                <a:cs typeface="Times New Roman" panose="02020603050405020304" pitchFamily="18" charset="0"/>
              </a:rPr>
              <a:t>E</a:t>
            </a:r>
            <a:r>
              <a:rPr kumimoji="1" lang="el-GR" altLang="zh-CN" sz="2400" b="1" i="1" baseline="30000">
                <a:solidFill>
                  <a:srgbClr val="0000CC"/>
                </a:solidFill>
                <a:latin typeface="Times New Roman" panose="02020603050405020304" pitchFamily="18" charset="0"/>
                <a:ea typeface="+mn-ea"/>
                <a:cs typeface="Times New Roman" panose="02020603050405020304" pitchFamily="18" charset="0"/>
              </a:rPr>
              <a:t>Θ </a:t>
            </a:r>
            <a:r>
              <a:rPr lang="en-US" altLang="zh-CN" sz="2400" b="1">
                <a:solidFill>
                  <a:srgbClr val="0000CC"/>
                </a:solidFill>
                <a:latin typeface="Times New Roman" panose="02020603050405020304" pitchFamily="18" charset="0"/>
                <a:ea typeface="+mn-ea"/>
                <a:cs typeface="Times New Roman" panose="02020603050405020304" pitchFamily="18" charset="0"/>
              </a:rPr>
              <a:t>= 0.77</a:t>
            </a:r>
            <a:r>
              <a:rPr lang="en-US" altLang="zh-CN" sz="2400" b="1">
                <a:solidFill>
                  <a:srgbClr val="00FF99"/>
                </a:solidFill>
                <a:latin typeface="Times New Roman" panose="02020603050405020304" pitchFamily="18" charset="0"/>
                <a:ea typeface="+mn-ea"/>
                <a:cs typeface="Times New Roman" panose="02020603050405020304" pitchFamily="18" charset="0"/>
              </a:rPr>
              <a:t> </a:t>
            </a:r>
            <a:r>
              <a:rPr lang="en-US" altLang="zh-CN" sz="2400" b="1">
                <a:solidFill>
                  <a:srgbClr val="D60093"/>
                </a:solidFill>
                <a:latin typeface="Times New Roman" panose="02020603050405020304" pitchFamily="18" charset="0"/>
                <a:ea typeface="+mn-ea"/>
                <a:cs typeface="Times New Roman" panose="02020603050405020304" pitchFamily="18" charset="0"/>
              </a:rPr>
              <a:t>V</a:t>
            </a:r>
          </a:p>
        </p:txBody>
      </p:sp>
      <p:sp>
        <p:nvSpPr>
          <p:cNvPr id="16391" name="Text Box 7"/>
          <p:cNvSpPr txBox="1">
            <a:spLocks noChangeArrowheads="1"/>
          </p:cNvSpPr>
          <p:nvPr/>
        </p:nvSpPr>
        <p:spPr bwMode="auto">
          <a:xfrm>
            <a:off x="4679950" y="49213"/>
            <a:ext cx="4464050" cy="427037"/>
          </a:xfrm>
          <a:prstGeom prst="rect">
            <a:avLst/>
          </a:prstGeom>
          <a:noFill/>
          <a:ln w="9525">
            <a:noFill/>
            <a:miter lim="800000"/>
            <a:headEnd/>
            <a:tailEnd/>
          </a:ln>
          <a:effectLst/>
        </p:spPr>
        <p:txBody>
          <a:bodyPr>
            <a:spAutoFit/>
          </a:bodyPr>
          <a:lstStyle/>
          <a:p>
            <a:pPr>
              <a:defRPr/>
            </a:pPr>
            <a:r>
              <a:rPr lang="zh-CN" altLang="en-US" sz="2200" i="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Times New Roman" panose="02020603050405020304" pitchFamily="18" charset="0"/>
                <a:ea typeface="+mn-ea"/>
                <a:cs typeface="Times New Roman" panose="02020603050405020304" pitchFamily="18" charset="0"/>
              </a:rPr>
              <a:t>西安交通大学理学院应用化学系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45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45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45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45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45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45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45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45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45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45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45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45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45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45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45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34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0" grpId="0"/>
      <p:bldP spid="534536" grpId="0"/>
      <p:bldP spid="534537" grpId="0"/>
      <p:bldP spid="534538" grpId="0"/>
      <p:bldP spid="534539" grpId="0" animBg="1"/>
      <p:bldP spid="534540" grpId="0"/>
      <p:bldP spid="534541" grpId="0" animBg="1"/>
      <p:bldP spid="534542" grpId="0" animBg="1"/>
      <p:bldP spid="534543" grpId="0"/>
      <p:bldP spid="534544" grpId="0"/>
      <p:bldP spid="534545" grpId="0"/>
      <p:bldP spid="534546" grpId="0" animBg="1"/>
      <p:bldP spid="534547" grpId="0" animBg="1"/>
      <p:bldP spid="534548" grpId="0" animBg="1"/>
      <p:bldP spid="534549" grpId="0" animBg="1"/>
      <p:bldP spid="534550" grpId="0"/>
    </p:bld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spPr>
      <a:bodyPr wrap="square">
        <a:spAutoFit/>
      </a:bodyPr>
      <a:lstStyle>
        <a:defPPr algn="ctr">
          <a:spcBef>
            <a:spcPct val="50000"/>
          </a:spcBef>
          <a:defRPr sz="2000" i="1" dirty="0" smtClean="0">
            <a:solidFill>
              <a:schemeClr val="bg2"/>
            </a:solidFill>
          </a:defRPr>
        </a:defPPr>
      </a:lstStyle>
    </a:tx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4498</TotalTime>
  <Words>11180</Words>
  <Application>Microsoft Office PowerPoint</Application>
  <PresentationFormat>全屏显示(4:3)</PresentationFormat>
  <Paragraphs>1520</Paragraphs>
  <Slides>199</Slides>
  <Notes>1</Notes>
  <HiddenSlides>1</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8</vt:i4>
      </vt:variant>
      <vt:variant>
        <vt:lpstr>幻灯片标题</vt:lpstr>
      </vt:variant>
      <vt:variant>
        <vt:i4>199</vt:i4>
      </vt:variant>
    </vt:vector>
  </HeadingPairs>
  <TitlesOfParts>
    <vt:vector size="229" baseType="lpstr">
      <vt:lpstr>Batang</vt:lpstr>
      <vt:lpstr>cajcd fnta1</vt:lpstr>
      <vt:lpstr>Monotype Sorts</vt:lpstr>
      <vt:lpstr>方正姚体</vt:lpstr>
      <vt:lpstr>仿宋_GB2312</vt:lpstr>
      <vt:lpstr>黑体</vt:lpstr>
      <vt:lpstr>华文仿宋</vt:lpstr>
      <vt:lpstr>华文行楷</vt:lpstr>
      <vt:lpstr>华文新魏</vt:lpstr>
      <vt:lpstr>华文中宋</vt:lpstr>
      <vt:lpstr>楷体_GB2312</vt:lpstr>
      <vt:lpstr>宋体</vt:lpstr>
      <vt:lpstr>Arial</vt:lpstr>
      <vt:lpstr>Arial Black</vt:lpstr>
      <vt:lpstr>Bookman Old Style</vt:lpstr>
      <vt:lpstr>Courier New</vt:lpstr>
      <vt:lpstr>Symbol</vt:lpstr>
      <vt:lpstr>Tahoma</vt:lpstr>
      <vt:lpstr>Times New Roman</vt:lpstr>
      <vt:lpstr>Verdana</vt:lpstr>
      <vt:lpstr>Wingdings</vt:lpstr>
      <vt:lpstr>Pixel</vt:lpstr>
      <vt:lpstr>Equation</vt:lpstr>
      <vt:lpstr>位图图像</vt:lpstr>
      <vt:lpstr>公式</vt:lpstr>
      <vt:lpstr>PhotoImpact</vt:lpstr>
      <vt:lpstr>Microsoft 公式 3.0</vt:lpstr>
      <vt:lpstr>CS ChemDraw Drawing</vt:lpstr>
      <vt:lpstr>Equation.3</vt:lpstr>
      <vt:lpstr>Flash Movie</vt:lpstr>
      <vt:lpstr>第七章 电化学基础</vt:lpstr>
      <vt:lpstr>PowerPoint 演示文稿</vt:lpstr>
      <vt:lpstr>PowerPoint 演示文稿</vt:lpstr>
      <vt:lpstr>7.1   氧化还原反应</vt:lpstr>
      <vt:lpstr>1. 氧化还原反应</vt:lpstr>
      <vt:lpstr>氧化数</vt:lpstr>
      <vt:lpstr>氧化数与化合价的区别</vt:lpstr>
      <vt:lpstr>某元素氧化数确定</vt:lpstr>
      <vt:lpstr>例</vt:lpstr>
      <vt:lpstr>在氧化还原反应中</vt:lpstr>
      <vt:lpstr>例：                                      </vt:lpstr>
      <vt:lpstr>PowerPoint 演示文稿</vt:lpstr>
      <vt:lpstr>2. 氧化还原电对</vt:lpstr>
      <vt:lpstr>PowerPoint 演示文稿</vt:lpstr>
      <vt:lpstr>3. 氧化还原反应式的配平（离子－电子法)</vt:lpstr>
      <vt:lpstr>示例：                                                       FH   </vt:lpstr>
      <vt:lpstr>PowerPoint 演示文稿</vt:lpstr>
      <vt:lpstr>7.2 原电池</vt:lpstr>
      <vt:lpstr>7.2.1  原电池</vt:lpstr>
      <vt:lpstr>1．原电池及其构成</vt:lpstr>
      <vt:lpstr>原电池的构成</vt:lpstr>
      <vt:lpstr>PowerPoint 演示文稿</vt:lpstr>
      <vt:lpstr>PowerPoint 演示文稿</vt:lpstr>
      <vt:lpstr>2．原电池的符号表示</vt:lpstr>
      <vt:lpstr>PowerPoint 演示文稿</vt:lpstr>
      <vt:lpstr>例</vt:lpstr>
      <vt:lpstr>PowerPoint 演示文稿</vt:lpstr>
      <vt:lpstr>Question</vt:lpstr>
      <vt:lpstr>7.2.2  电极及其分类</vt:lpstr>
      <vt:lpstr>电极类型</vt:lpstr>
      <vt:lpstr>PowerPoint 演示文稿</vt:lpstr>
      <vt:lpstr>例1</vt:lpstr>
      <vt:lpstr>例2</vt:lpstr>
      <vt:lpstr>PowerPoint 演示文稿</vt:lpstr>
      <vt:lpstr>PowerPoint 演示文稿</vt:lpstr>
      <vt:lpstr>PowerPoint 演示文稿</vt:lpstr>
      <vt:lpstr>燃料电池</vt:lpstr>
      <vt:lpstr>锂离子电池</vt:lpstr>
      <vt:lpstr>锂电池安全</vt:lpstr>
      <vt:lpstr>7.3  电极电势</vt:lpstr>
      <vt:lpstr>PowerPoint 演示文稿</vt:lpstr>
      <vt:lpstr>7.3.1.电极电势的产生</vt:lpstr>
      <vt:lpstr>PowerPoint 演示文稿</vt:lpstr>
      <vt:lpstr>PowerPoint 演示文稿</vt:lpstr>
      <vt:lpstr>7.3.2.标准电极电势</vt:lpstr>
      <vt:lpstr>PowerPoint 演示文稿</vt:lpstr>
      <vt:lpstr>标准氢电极</vt:lpstr>
      <vt:lpstr>1.标准电极电势</vt:lpstr>
      <vt:lpstr>PowerPoint 演示文稿</vt:lpstr>
      <vt:lpstr>PowerPoint 演示文稿</vt:lpstr>
      <vt:lpstr>PowerPoint 演示文稿</vt:lpstr>
      <vt:lpstr>PowerPoint 演示文稿</vt:lpstr>
      <vt:lpstr>PowerPoint 演示文稿</vt:lpstr>
      <vt:lpstr>2.使用标准电极电势应注意的事项：</vt:lpstr>
      <vt:lpstr>PowerPoint 演示文稿</vt:lpstr>
      <vt:lpstr>PowerPoint 演示文稿</vt:lpstr>
      <vt:lpstr>7.4  原电池热力学</vt:lpstr>
      <vt:lpstr>一、可逆电池</vt:lpstr>
      <vt:lpstr>1.可逆电池</vt:lpstr>
      <vt:lpstr>Dianell电池</vt:lpstr>
      <vt:lpstr>2.不可逆电池</vt:lpstr>
      <vt:lpstr>不可逆电池</vt:lpstr>
      <vt:lpstr>Volta电池为不可逆电池</vt:lpstr>
      <vt:lpstr> 对消法测定原电池的电动势    FH</vt:lpstr>
      <vt:lpstr>二、电池电动势与反应Gibbs函数变</vt:lpstr>
      <vt:lpstr>三、氧化还原反应中的化学平衡</vt:lpstr>
      <vt:lpstr>PowerPoint 演示文稿</vt:lpstr>
      <vt:lpstr>PowerPoint 演示文稿</vt:lpstr>
      <vt:lpstr>*温度对标准电极电势/电动势的影响</vt:lpstr>
      <vt:lpstr>四、Nernst方程式</vt:lpstr>
      <vt:lpstr>1.Nernst方程式</vt:lpstr>
      <vt:lpstr>PowerPoint 演示文稿</vt:lpstr>
      <vt:lpstr>PowerPoint 演示文稿</vt:lpstr>
      <vt:lpstr>2.应用能斯特方程时，应注意以下几点：</vt:lpstr>
      <vt:lpstr>PowerPoint 演示文稿</vt:lpstr>
      <vt:lpstr>3.能斯特方程说明：</vt:lpstr>
      <vt:lpstr>PowerPoint 演示文稿</vt:lpstr>
      <vt:lpstr>PowerPoint 演示文稿</vt:lpstr>
      <vt:lpstr>五、 电极电势的应用</vt:lpstr>
      <vt:lpstr>1.装置原电池并计算电池的电动势</vt:lpstr>
      <vt:lpstr>例1 PH的测定</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2.确定氧化剂，还原剂的相对强弱</vt:lpstr>
      <vt:lpstr>PowerPoint 演示文稿</vt:lpstr>
      <vt:lpstr>PowerPoint 演示文稿</vt:lpstr>
      <vt:lpstr>PowerPoint 演示文稿</vt:lpstr>
      <vt:lpstr>3.判断氧化还原反应进行的方向</vt:lpstr>
      <vt:lpstr>PowerPoint 演示文稿</vt:lpstr>
      <vt:lpstr>PowerPoint 演示文稿</vt:lpstr>
      <vt:lpstr>例3</vt:lpstr>
      <vt:lpstr>PowerPoint 演示文稿</vt:lpstr>
      <vt:lpstr>PowerPoint 演示文稿</vt:lpstr>
      <vt:lpstr>4.确定氧化还原反应的限度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氧化还原反应的速度</vt:lpstr>
      <vt:lpstr>续前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7.6   电解与电化学技术</vt:lpstr>
      <vt:lpstr>一、电解装置与原理</vt:lpstr>
      <vt:lpstr>PowerPoint 演示文稿</vt:lpstr>
      <vt:lpstr>二、电解产物的判断</vt:lpstr>
      <vt:lpstr>1.  分解电压与超电压</vt:lpstr>
      <vt:lpstr>PowerPoint 演示文稿</vt:lpstr>
      <vt:lpstr>PowerPoint 演示文稿</vt:lpstr>
      <vt:lpstr>A．影响电解产物的因素</vt:lpstr>
      <vt:lpstr>例:用铂做电极，电解NaCl的饱和溶液，试指出两电极上的产物。</vt:lpstr>
      <vt:lpstr>PowerPoint 演示文稿</vt:lpstr>
      <vt:lpstr>PowerPoint 演示文稿</vt:lpstr>
      <vt:lpstr>PowerPoint 演示文稿</vt:lpstr>
      <vt:lpstr>PowerPoint 演示文稿</vt:lpstr>
      <vt:lpstr>PowerPoint 演示文稿</vt:lpstr>
      <vt:lpstr>PowerPoint 演示文稿</vt:lpstr>
      <vt:lpstr>   例  铜作电极，电解CuSO4水溶液，试指出两电极上的电解产物。</vt:lpstr>
      <vt:lpstr>PowerPoint 演示文稿</vt:lpstr>
      <vt:lpstr>PowerPoint 演示文稿</vt:lpstr>
      <vt:lpstr>PowerPoint 演示文稿</vt:lpstr>
      <vt:lpstr>PowerPoint 演示文稿</vt:lpstr>
      <vt:lpstr>B .一般酸、碱、盐溶液电解产物的规    律大致归纳如下：</vt:lpstr>
      <vt:lpstr>阳极产物</vt:lpstr>
      <vt:lpstr>三、电化学技术</vt:lpstr>
      <vt:lpstr>1．电镀</vt:lpstr>
      <vt:lpstr>镀    锌</vt:lpstr>
      <vt:lpstr>PowerPoint 演示文稿</vt:lpstr>
      <vt:lpstr>合 金 镀 </vt:lpstr>
      <vt:lpstr>复合材料镀 </vt:lpstr>
      <vt:lpstr>电刷镀</vt:lpstr>
      <vt:lpstr>化学镀 </vt:lpstr>
      <vt:lpstr>2.电抛光</vt:lpstr>
      <vt:lpstr>PowerPoint 演示文稿</vt:lpstr>
      <vt:lpstr>3．电解加工</vt:lpstr>
      <vt:lpstr>PowerPoint 演示文稿</vt:lpstr>
      <vt:lpstr>4.  铝阳极氧化</vt:lpstr>
      <vt:lpstr>PowerPoint 演示文稿</vt:lpstr>
      <vt:lpstr>7.7   金属的腐蚀与防护</vt:lpstr>
      <vt:lpstr>一、化学腐蚀</vt:lpstr>
      <vt:lpstr>影响因素：</vt:lpstr>
      <vt:lpstr>二、电化学腐蚀</vt:lpstr>
      <vt:lpstr>1.电化学腐蚀</vt:lpstr>
      <vt:lpstr>PowerPoint 演示文稿</vt:lpstr>
      <vt:lpstr>PowerPoint 演示文稿</vt:lpstr>
      <vt:lpstr>b.微观电池</vt:lpstr>
      <vt:lpstr>① 析氢腐蚀：   腐蚀过程中的阴极上有氢气析出的腐蚀。</vt:lpstr>
      <vt:lpstr>② 吸氧腐蚀</vt:lpstr>
      <vt:lpstr>③差异充气腐蚀</vt:lpstr>
      <vt:lpstr>PowerPoint 演示文稿</vt:lpstr>
      <vt:lpstr>PowerPoint 演示文稿</vt:lpstr>
      <vt:lpstr>三、金属的防蚀</vt:lpstr>
      <vt:lpstr>1．改善金属的本质</vt:lpstr>
      <vt:lpstr>2．形成保护层</vt:lpstr>
      <vt:lpstr>(1)金属的磷化处理</vt:lpstr>
      <vt:lpstr>(2)金属的氧化处理</vt:lpstr>
      <vt:lpstr>(4)非金属涂层</vt:lpstr>
      <vt:lpstr>(5)金属保护层</vt:lpstr>
      <vt:lpstr>3．改善腐蚀环境</vt:lpstr>
      <vt:lpstr>(1)无机缓蚀剂</vt:lpstr>
      <vt:lpstr>作用原理:</vt:lpstr>
      <vt:lpstr>(2)有机缓蚀剂</vt:lpstr>
      <vt:lpstr>4．电化学保护法</vt:lpstr>
      <vt:lpstr>牺牲阳极保护法</vt:lpstr>
      <vt:lpstr>PowerPoint 演示文稿</vt:lpstr>
      <vt:lpstr>外加电流法</vt:lpstr>
      <vt:lpstr>5.腐蚀 的应用</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PVDF基高储能聚合物研究 </dc:title>
  <dc:creator>微软用户</dc:creator>
  <cp:lastModifiedBy>Windows 用户</cp:lastModifiedBy>
  <cp:revision>401</cp:revision>
  <dcterms:created xsi:type="dcterms:W3CDTF">2010-04-06T12:52:33Z</dcterms:created>
  <dcterms:modified xsi:type="dcterms:W3CDTF">2018-11-15T00:22:20Z</dcterms:modified>
</cp:coreProperties>
</file>